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771" r:id="rId1"/>
  </p:sldMasterIdLst>
  <p:notesMasterIdLst>
    <p:notesMasterId r:id="rId4"/>
  </p:notesMasterIdLst>
  <p:sldIdLst>
    <p:sldId id="304" r:id="rId2"/>
    <p:sldId id="305" r:id="rId3"/>
  </p:sldIdLst>
  <p:sldSz cx="12239625" cy="6908800"/>
  <p:notesSz cx="6858000" cy="9144000"/>
  <p:embeddedFontLst>
    <p:embeddedFont>
      <p:font typeface="Calibri" panose="020F0502020204030204" pitchFamily="34" charset="0"/>
      <p:regular r:id="rId5"/>
      <p:bold r:id="rId6"/>
      <p:italic r:id="rId7"/>
      <p:boldItalic r:id="rId8"/>
    </p:embeddedFont>
    <p:embeddedFont>
      <p:font typeface="Forte" panose="03060902040502070203" pitchFamily="66" charset="0"/>
      <p:regular r:id="rId9"/>
    </p:embeddedFont>
    <p:embeddedFont>
      <p:font typeface="IRANSans" panose="020B0604020202020204" charset="-78"/>
      <p:regular r:id="rId10"/>
      <p:bold r:id="rId11"/>
    </p:embeddedFont>
    <p:embeddedFont>
      <p:font typeface="Segoe UI" panose="020B0502040204020203" pitchFamily="34" charset="0"/>
      <p:regular r:id="rId12"/>
      <p:bold r:id="rId13"/>
      <p:italic r:id="rId14"/>
      <p:boldItalic r:id="rId15"/>
    </p:embeddedFont>
    <p:embeddedFont>
      <p:font typeface="Vazir" panose="020B0603030804020204" pitchFamily="34" charset="-78"/>
      <p:regular r:id="rId16"/>
      <p:bold r:id="rId17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4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B3886"/>
    <a:srgbClr val="CED5DB"/>
    <a:srgbClr val="565656"/>
    <a:srgbClr val="312F30"/>
    <a:srgbClr val="F0901C"/>
    <a:srgbClr val="DB841A"/>
    <a:srgbClr val="EF901C"/>
    <a:srgbClr val="D27920"/>
    <a:srgbClr val="E6951C"/>
    <a:srgbClr val="8A8A8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1324" autoAdjust="0"/>
    <p:restoredTop sz="94206" autoAdjust="0"/>
  </p:normalViewPr>
  <p:slideViewPr>
    <p:cSldViewPr snapToGrid="0">
      <p:cViewPr varScale="1">
        <p:scale>
          <a:sx n="71" d="100"/>
          <a:sy n="71" d="100"/>
        </p:scale>
        <p:origin x="432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4.fntdata"/><Relationship Id="rId13" Type="http://schemas.openxmlformats.org/officeDocument/2006/relationships/font" Target="fonts/font9.fntdata"/><Relationship Id="rId18" Type="http://schemas.openxmlformats.org/officeDocument/2006/relationships/commentAuthors" Target="commentAuthors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font" Target="fonts/font3.fntdata"/><Relationship Id="rId12" Type="http://schemas.openxmlformats.org/officeDocument/2006/relationships/font" Target="fonts/font8.fntdata"/><Relationship Id="rId17" Type="http://schemas.openxmlformats.org/officeDocument/2006/relationships/font" Target="fonts/font13.fntdata"/><Relationship Id="rId2" Type="http://schemas.openxmlformats.org/officeDocument/2006/relationships/slide" Target="slides/slide1.xml"/><Relationship Id="rId16" Type="http://schemas.openxmlformats.org/officeDocument/2006/relationships/font" Target="fonts/font12.fntdata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2.fntdata"/><Relationship Id="rId11" Type="http://schemas.openxmlformats.org/officeDocument/2006/relationships/font" Target="fonts/font7.fntdata"/><Relationship Id="rId5" Type="http://schemas.openxmlformats.org/officeDocument/2006/relationships/font" Target="fonts/font1.fntdata"/><Relationship Id="rId15" Type="http://schemas.openxmlformats.org/officeDocument/2006/relationships/font" Target="fonts/font11.fntdata"/><Relationship Id="rId10" Type="http://schemas.openxmlformats.org/officeDocument/2006/relationships/font" Target="fonts/font6.fntdata"/><Relationship Id="rId19" Type="http://schemas.openxmlformats.org/officeDocument/2006/relationships/presProps" Target="presProps.xml"/><Relationship Id="rId4" Type="http://schemas.openxmlformats.org/officeDocument/2006/relationships/notesMaster" Target="notesMasters/notesMaster1.xml"/><Relationship Id="rId9" Type="http://schemas.openxmlformats.org/officeDocument/2006/relationships/font" Target="fonts/font5.fntdata"/><Relationship Id="rId14" Type="http://schemas.openxmlformats.org/officeDocument/2006/relationships/font" Target="fonts/font10.fntdata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BF0124B0-8EA3-420E-BFF7-BFE872B2FDCC}" type="datetimeFigureOut">
              <a:rPr lang="fa-IR" smtClean="0"/>
              <a:t>08/11/1445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96913" y="1143000"/>
            <a:ext cx="546417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fld id="{1FE70F19-9752-4278-B891-550ADCF0B144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7786551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a-IR" dirty="0"/>
              <a:t>طراحی شده توسط وبسایت راشاسایت</a:t>
            </a:r>
          </a:p>
          <a:p>
            <a:r>
              <a:rPr lang="en-US" dirty="0"/>
              <a:t>rashasite.ir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E70F19-9752-4278-B891-550ADCF0B144}" type="slidenum">
              <a:rPr lang="fa-IR" smtClean="0"/>
              <a:t>1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24370416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a-IR" dirty="0"/>
              <a:t>طراحی شده توسط وبسایت راشاسایت</a:t>
            </a:r>
          </a:p>
          <a:p>
            <a:r>
              <a:rPr lang="en-US" dirty="0"/>
              <a:t>rashasite.ir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E70F19-9752-4278-B891-550ADCF0B144}" type="slidenum">
              <a:rPr lang="fa-IR" smtClean="0"/>
              <a:t>2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8941905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0279356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ags" Target="../tags/tag1.xml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emf"/><Relationship Id="rId5" Type="http://schemas.openxmlformats.org/officeDocument/2006/relationships/oleObject" Target="../embeddings/oleObject1.bin"/><Relationship Id="rId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Object 6" hidden="1">
            <a:extLst>
              <a:ext uri="{FF2B5EF4-FFF2-40B4-BE49-F238E27FC236}">
                <a16:creationId xmlns:a16="http://schemas.microsoft.com/office/drawing/2014/main" id="{DD79BB94-5E2B-7FD1-613F-8C03B1E43328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780384432"/>
              </p:ext>
            </p:extLst>
          </p:nvPr>
        </p:nvGraphicFramePr>
        <p:xfrm>
          <a:off x="1594" y="1600"/>
          <a:ext cx="1594" cy="1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5" imgW="383" imgH="384" progId="TCLayout.ActiveDocument.1">
                  <p:embed/>
                </p:oleObj>
              </mc:Choice>
              <mc:Fallback>
                <p:oleObj name="think-cell Slide" r:id="rId5" imgW="383" imgH="384" progId="TCLayout.ActiveDocument.1">
                  <p:embed/>
                  <p:pic>
                    <p:nvPicPr>
                      <p:cNvPr id="7" name="Object 6" hidden="1">
                        <a:extLst>
                          <a:ext uri="{FF2B5EF4-FFF2-40B4-BE49-F238E27FC236}">
                            <a16:creationId xmlns:a16="http://schemas.microsoft.com/office/drawing/2014/main" id="{9B06DF2A-B611-B0F6-C234-D9AF93E82DD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94" y="1600"/>
                        <a:ext cx="1594" cy="1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Rectangle 7" hidden="1">
            <a:extLst>
              <a:ext uri="{FF2B5EF4-FFF2-40B4-BE49-F238E27FC236}">
                <a16:creationId xmlns:a16="http://schemas.microsoft.com/office/drawing/2014/main" id="{87822C3E-9668-D1C8-F133-D6B6999ECE4E}"/>
              </a:ext>
            </a:extLst>
          </p:cNvPr>
          <p:cNvSpPr/>
          <p:nvPr userDrawn="1">
            <p:custDataLst>
              <p:tags r:id="rId4"/>
            </p:custDataLst>
          </p:nvPr>
        </p:nvSpPr>
        <p:spPr>
          <a:xfrm>
            <a:off x="0" y="0"/>
            <a:ext cx="159370" cy="15992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numCol="1" spcCol="0" rtlCol="0" anchor="ctr" anchorCtr="0">
            <a:noAutofit/>
          </a:bodyPr>
          <a:lstStyle/>
          <a:p>
            <a:pPr marL="0" lvl="0" indent="0" algn="ctr"/>
            <a:endParaRPr lang="en-US" sz="4461" b="1" i="0" baseline="0" dirty="0">
              <a:latin typeface="Segoe UI" panose="020B0502040204020203" pitchFamily="34" charset="0"/>
              <a:ea typeface="+mj-ea"/>
              <a:cs typeface="Segoe UI" panose="020B0502040204020203" pitchFamily="34" charset="0"/>
              <a:sym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529221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3" r:id="rId1"/>
  </p:sldLayoutIdLst>
  <p:txStyles>
    <p:titleStyle>
      <a:lvl1pPr algn="l" defTabSz="917966" rtl="0" eaLnBrk="1" latinLnBrk="0" hangingPunct="1">
        <a:lnSpc>
          <a:spcPct val="90000"/>
        </a:lnSpc>
        <a:spcBef>
          <a:spcPct val="0"/>
        </a:spcBef>
        <a:buNone/>
        <a:defRPr sz="441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9492" indent="-229492" algn="l" defTabSz="917966" rtl="0" eaLnBrk="1" latinLnBrk="0" hangingPunct="1">
        <a:lnSpc>
          <a:spcPct val="90000"/>
        </a:lnSpc>
        <a:spcBef>
          <a:spcPts val="1004"/>
        </a:spcBef>
        <a:buFont typeface="Arial" panose="020B0604020202020204" pitchFamily="34" charset="0"/>
        <a:buChar char="•"/>
        <a:defRPr sz="2811" kern="1200">
          <a:solidFill>
            <a:schemeClr val="tx1"/>
          </a:solidFill>
          <a:latin typeface="+mn-lt"/>
          <a:ea typeface="+mn-ea"/>
          <a:cs typeface="+mn-cs"/>
        </a:defRPr>
      </a:lvl1pPr>
      <a:lvl2pPr marL="688475" indent="-229492" algn="l" defTabSz="917966" rtl="0" eaLnBrk="1" latinLnBrk="0" hangingPunct="1">
        <a:lnSpc>
          <a:spcPct val="90000"/>
        </a:lnSpc>
        <a:spcBef>
          <a:spcPts val="502"/>
        </a:spcBef>
        <a:buFont typeface="Arial" panose="020B0604020202020204" pitchFamily="34" charset="0"/>
        <a:buChar char="•"/>
        <a:defRPr sz="2409" kern="1200">
          <a:solidFill>
            <a:schemeClr val="tx1"/>
          </a:solidFill>
          <a:latin typeface="+mn-lt"/>
          <a:ea typeface="+mn-ea"/>
          <a:cs typeface="+mn-cs"/>
        </a:defRPr>
      </a:lvl2pPr>
      <a:lvl3pPr marL="1147458" indent="-229492" algn="l" defTabSz="917966" rtl="0" eaLnBrk="1" latinLnBrk="0" hangingPunct="1">
        <a:lnSpc>
          <a:spcPct val="90000"/>
        </a:lnSpc>
        <a:spcBef>
          <a:spcPts val="502"/>
        </a:spcBef>
        <a:buFont typeface="Arial" panose="020B0604020202020204" pitchFamily="34" charset="0"/>
        <a:buChar char="•"/>
        <a:defRPr sz="2008" kern="1200">
          <a:solidFill>
            <a:schemeClr val="tx1"/>
          </a:solidFill>
          <a:latin typeface="+mn-lt"/>
          <a:ea typeface="+mn-ea"/>
          <a:cs typeface="+mn-cs"/>
        </a:defRPr>
      </a:lvl3pPr>
      <a:lvl4pPr marL="1606441" indent="-229492" algn="l" defTabSz="917966" rtl="0" eaLnBrk="1" latinLnBrk="0" hangingPunct="1">
        <a:lnSpc>
          <a:spcPct val="90000"/>
        </a:lnSpc>
        <a:spcBef>
          <a:spcPts val="502"/>
        </a:spcBef>
        <a:buFont typeface="Arial" panose="020B0604020202020204" pitchFamily="34" charset="0"/>
        <a:buChar char="•"/>
        <a:defRPr sz="1807" kern="1200">
          <a:solidFill>
            <a:schemeClr val="tx1"/>
          </a:solidFill>
          <a:latin typeface="+mn-lt"/>
          <a:ea typeface="+mn-ea"/>
          <a:cs typeface="+mn-cs"/>
        </a:defRPr>
      </a:lvl4pPr>
      <a:lvl5pPr marL="2065424" indent="-229492" algn="l" defTabSz="917966" rtl="0" eaLnBrk="1" latinLnBrk="0" hangingPunct="1">
        <a:lnSpc>
          <a:spcPct val="90000"/>
        </a:lnSpc>
        <a:spcBef>
          <a:spcPts val="502"/>
        </a:spcBef>
        <a:buFont typeface="Arial" panose="020B0604020202020204" pitchFamily="34" charset="0"/>
        <a:buChar char="•"/>
        <a:defRPr sz="1807" kern="1200">
          <a:solidFill>
            <a:schemeClr val="tx1"/>
          </a:solidFill>
          <a:latin typeface="+mn-lt"/>
          <a:ea typeface="+mn-ea"/>
          <a:cs typeface="+mn-cs"/>
        </a:defRPr>
      </a:lvl5pPr>
      <a:lvl6pPr marL="2524407" indent="-229492" algn="l" defTabSz="917966" rtl="0" eaLnBrk="1" latinLnBrk="0" hangingPunct="1">
        <a:lnSpc>
          <a:spcPct val="90000"/>
        </a:lnSpc>
        <a:spcBef>
          <a:spcPts val="502"/>
        </a:spcBef>
        <a:buFont typeface="Arial" panose="020B0604020202020204" pitchFamily="34" charset="0"/>
        <a:buChar char="•"/>
        <a:defRPr sz="1807" kern="1200">
          <a:solidFill>
            <a:schemeClr val="tx1"/>
          </a:solidFill>
          <a:latin typeface="+mn-lt"/>
          <a:ea typeface="+mn-ea"/>
          <a:cs typeface="+mn-cs"/>
        </a:defRPr>
      </a:lvl6pPr>
      <a:lvl7pPr marL="2983390" indent="-229492" algn="l" defTabSz="917966" rtl="0" eaLnBrk="1" latinLnBrk="0" hangingPunct="1">
        <a:lnSpc>
          <a:spcPct val="90000"/>
        </a:lnSpc>
        <a:spcBef>
          <a:spcPts val="502"/>
        </a:spcBef>
        <a:buFont typeface="Arial" panose="020B0604020202020204" pitchFamily="34" charset="0"/>
        <a:buChar char="•"/>
        <a:defRPr sz="1807" kern="1200">
          <a:solidFill>
            <a:schemeClr val="tx1"/>
          </a:solidFill>
          <a:latin typeface="+mn-lt"/>
          <a:ea typeface="+mn-ea"/>
          <a:cs typeface="+mn-cs"/>
        </a:defRPr>
      </a:lvl7pPr>
      <a:lvl8pPr marL="3442373" indent="-229492" algn="l" defTabSz="917966" rtl="0" eaLnBrk="1" latinLnBrk="0" hangingPunct="1">
        <a:lnSpc>
          <a:spcPct val="90000"/>
        </a:lnSpc>
        <a:spcBef>
          <a:spcPts val="502"/>
        </a:spcBef>
        <a:buFont typeface="Arial" panose="020B0604020202020204" pitchFamily="34" charset="0"/>
        <a:buChar char="•"/>
        <a:defRPr sz="1807" kern="1200">
          <a:solidFill>
            <a:schemeClr val="tx1"/>
          </a:solidFill>
          <a:latin typeface="+mn-lt"/>
          <a:ea typeface="+mn-ea"/>
          <a:cs typeface="+mn-cs"/>
        </a:defRPr>
      </a:lvl8pPr>
      <a:lvl9pPr marL="3901356" indent="-229492" algn="l" defTabSz="917966" rtl="0" eaLnBrk="1" latinLnBrk="0" hangingPunct="1">
        <a:lnSpc>
          <a:spcPct val="90000"/>
        </a:lnSpc>
        <a:spcBef>
          <a:spcPts val="502"/>
        </a:spcBef>
        <a:buFont typeface="Arial" panose="020B0604020202020204" pitchFamily="34" charset="0"/>
        <a:buChar char="•"/>
        <a:defRPr sz="180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7966" rtl="0" eaLnBrk="1" latinLnBrk="0" hangingPunct="1">
        <a:defRPr sz="1807" kern="1200">
          <a:solidFill>
            <a:schemeClr val="tx1"/>
          </a:solidFill>
          <a:latin typeface="+mn-lt"/>
          <a:ea typeface="+mn-ea"/>
          <a:cs typeface="+mn-cs"/>
        </a:defRPr>
      </a:lvl1pPr>
      <a:lvl2pPr marL="458983" algn="l" defTabSz="917966" rtl="0" eaLnBrk="1" latinLnBrk="0" hangingPunct="1">
        <a:defRPr sz="1807" kern="1200">
          <a:solidFill>
            <a:schemeClr val="tx1"/>
          </a:solidFill>
          <a:latin typeface="+mn-lt"/>
          <a:ea typeface="+mn-ea"/>
          <a:cs typeface="+mn-cs"/>
        </a:defRPr>
      </a:lvl2pPr>
      <a:lvl3pPr marL="917966" algn="l" defTabSz="917966" rtl="0" eaLnBrk="1" latinLnBrk="0" hangingPunct="1">
        <a:defRPr sz="1807" kern="1200">
          <a:solidFill>
            <a:schemeClr val="tx1"/>
          </a:solidFill>
          <a:latin typeface="+mn-lt"/>
          <a:ea typeface="+mn-ea"/>
          <a:cs typeface="+mn-cs"/>
        </a:defRPr>
      </a:lvl3pPr>
      <a:lvl4pPr marL="1376949" algn="l" defTabSz="917966" rtl="0" eaLnBrk="1" latinLnBrk="0" hangingPunct="1">
        <a:defRPr sz="1807" kern="1200">
          <a:solidFill>
            <a:schemeClr val="tx1"/>
          </a:solidFill>
          <a:latin typeface="+mn-lt"/>
          <a:ea typeface="+mn-ea"/>
          <a:cs typeface="+mn-cs"/>
        </a:defRPr>
      </a:lvl4pPr>
      <a:lvl5pPr marL="1835932" algn="l" defTabSz="917966" rtl="0" eaLnBrk="1" latinLnBrk="0" hangingPunct="1">
        <a:defRPr sz="1807" kern="1200">
          <a:solidFill>
            <a:schemeClr val="tx1"/>
          </a:solidFill>
          <a:latin typeface="+mn-lt"/>
          <a:ea typeface="+mn-ea"/>
          <a:cs typeface="+mn-cs"/>
        </a:defRPr>
      </a:lvl5pPr>
      <a:lvl6pPr marL="2294915" algn="l" defTabSz="917966" rtl="0" eaLnBrk="1" latinLnBrk="0" hangingPunct="1">
        <a:defRPr sz="1807" kern="1200">
          <a:solidFill>
            <a:schemeClr val="tx1"/>
          </a:solidFill>
          <a:latin typeface="+mn-lt"/>
          <a:ea typeface="+mn-ea"/>
          <a:cs typeface="+mn-cs"/>
        </a:defRPr>
      </a:lvl6pPr>
      <a:lvl7pPr marL="2753898" algn="l" defTabSz="917966" rtl="0" eaLnBrk="1" latinLnBrk="0" hangingPunct="1">
        <a:defRPr sz="1807" kern="1200">
          <a:solidFill>
            <a:schemeClr val="tx1"/>
          </a:solidFill>
          <a:latin typeface="+mn-lt"/>
          <a:ea typeface="+mn-ea"/>
          <a:cs typeface="+mn-cs"/>
        </a:defRPr>
      </a:lvl7pPr>
      <a:lvl8pPr marL="3212882" algn="l" defTabSz="917966" rtl="0" eaLnBrk="1" latinLnBrk="0" hangingPunct="1">
        <a:defRPr sz="1807" kern="1200">
          <a:solidFill>
            <a:schemeClr val="tx1"/>
          </a:solidFill>
          <a:latin typeface="+mn-lt"/>
          <a:ea typeface="+mn-ea"/>
          <a:cs typeface="+mn-cs"/>
        </a:defRPr>
      </a:lvl8pPr>
      <a:lvl9pPr marL="3671865" algn="l" defTabSz="917966" rtl="0" eaLnBrk="1" latinLnBrk="0" hangingPunct="1">
        <a:defRPr sz="1807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325" userDrawn="1">
          <p15:clr>
            <a:srgbClr val="F26B43"/>
          </p15:clr>
        </p15:guide>
        <p15:guide id="2" pos="7355" userDrawn="1">
          <p15:clr>
            <a:srgbClr val="F26B43"/>
          </p15:clr>
        </p15:guide>
        <p15:guide id="3" orient="horz" pos="3836" userDrawn="1">
          <p15:clr>
            <a:srgbClr val="F26B43"/>
          </p15:clr>
        </p15:guide>
        <p15:guide id="4" orient="horz" pos="767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Rectangle 36">
            <a:extLst>
              <a:ext uri="{FF2B5EF4-FFF2-40B4-BE49-F238E27FC236}">
                <a16:creationId xmlns:a16="http://schemas.microsoft.com/office/drawing/2014/main" id="{17F72AEA-F3ED-3E27-DCD5-4AD9EB8CA8E5}"/>
              </a:ext>
            </a:extLst>
          </p:cNvPr>
          <p:cNvSpPr/>
          <p:nvPr/>
        </p:nvSpPr>
        <p:spPr>
          <a:xfrm>
            <a:off x="0" y="0"/>
            <a:ext cx="12292573" cy="6908800"/>
          </a:xfrm>
          <a:prstGeom prst="rect">
            <a:avLst/>
          </a:prstGeom>
          <a:gradFill flip="none" rotWithShape="1">
            <a:gsLst>
              <a:gs pos="81685">
                <a:srgbClr val="F4F4F4"/>
              </a:gs>
              <a:gs pos="1000">
                <a:schemeClr val="bg1"/>
              </a:gs>
              <a:gs pos="100000">
                <a:schemeClr val="bg1">
                  <a:lumMod val="95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00B7BBAE-BA00-285B-0A8C-34C4F557B6CF}"/>
              </a:ext>
            </a:extLst>
          </p:cNvPr>
          <p:cNvSpPr/>
          <p:nvPr/>
        </p:nvSpPr>
        <p:spPr>
          <a:xfrm>
            <a:off x="0" y="4957011"/>
            <a:ext cx="10282989" cy="1951789"/>
          </a:xfrm>
          <a:custGeom>
            <a:avLst/>
            <a:gdLst>
              <a:gd name="connsiteX0" fmla="*/ 0 w 10282989"/>
              <a:gd name="connsiteY0" fmla="*/ 0 h 1951789"/>
              <a:gd name="connsiteX1" fmla="*/ 3577389 w 10282989"/>
              <a:gd name="connsiteY1" fmla="*/ 0 h 1951789"/>
              <a:gd name="connsiteX2" fmla="*/ 4694906 w 10282989"/>
              <a:gd name="connsiteY2" fmla="*/ 1684421 h 1951789"/>
              <a:gd name="connsiteX3" fmla="*/ 10058400 w 10282989"/>
              <a:gd name="connsiteY3" fmla="*/ 1684421 h 1951789"/>
              <a:gd name="connsiteX4" fmla="*/ 10282989 w 10282989"/>
              <a:gd name="connsiteY4" fmla="*/ 1951789 h 1951789"/>
              <a:gd name="connsiteX5" fmla="*/ 10058400 w 10282989"/>
              <a:gd name="connsiteY5" fmla="*/ 1951789 h 1951789"/>
              <a:gd name="connsiteX6" fmla="*/ 4872289 w 10282989"/>
              <a:gd name="connsiteY6" fmla="*/ 1951789 h 1951789"/>
              <a:gd name="connsiteX7" fmla="*/ 4676274 w 10282989"/>
              <a:gd name="connsiteY7" fmla="*/ 1951789 h 1951789"/>
              <a:gd name="connsiteX8" fmla="*/ 3577389 w 10282989"/>
              <a:gd name="connsiteY8" fmla="*/ 1951789 h 1951789"/>
              <a:gd name="connsiteX9" fmla="*/ 0 w 10282989"/>
              <a:gd name="connsiteY9" fmla="*/ 1951789 h 19517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0282989" h="1951789">
                <a:moveTo>
                  <a:pt x="0" y="0"/>
                </a:moveTo>
                <a:lnTo>
                  <a:pt x="3577389" y="0"/>
                </a:lnTo>
                <a:lnTo>
                  <a:pt x="4694906" y="1684421"/>
                </a:lnTo>
                <a:lnTo>
                  <a:pt x="10058400" y="1684421"/>
                </a:lnTo>
                <a:lnTo>
                  <a:pt x="10282989" y="1951789"/>
                </a:lnTo>
                <a:lnTo>
                  <a:pt x="10058400" y="1951789"/>
                </a:lnTo>
                <a:lnTo>
                  <a:pt x="4872289" y="1951789"/>
                </a:lnTo>
                <a:lnTo>
                  <a:pt x="4676274" y="1951789"/>
                </a:lnTo>
                <a:lnTo>
                  <a:pt x="3577389" y="1951789"/>
                </a:lnTo>
                <a:lnTo>
                  <a:pt x="0" y="1951789"/>
                </a:lnTo>
                <a:close/>
              </a:path>
            </a:pathLst>
          </a:custGeom>
          <a:solidFill>
            <a:srgbClr val="2B38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B562B8A3-717A-0D5D-0F3E-3FEF6E542F40}"/>
              </a:ext>
            </a:extLst>
          </p:cNvPr>
          <p:cNvSpPr/>
          <p:nvPr/>
        </p:nvSpPr>
        <p:spPr>
          <a:xfrm flipV="1">
            <a:off x="4732420" y="5502442"/>
            <a:ext cx="7560153" cy="882316"/>
          </a:xfrm>
          <a:custGeom>
            <a:avLst/>
            <a:gdLst>
              <a:gd name="connsiteX0" fmla="*/ 609601 w 7507205"/>
              <a:gd name="connsiteY0" fmla="*/ 882316 h 882316"/>
              <a:gd name="connsiteX1" fmla="*/ 7507205 w 7507205"/>
              <a:gd name="connsiteY1" fmla="*/ 882316 h 882316"/>
              <a:gd name="connsiteX2" fmla="*/ 7507205 w 7507205"/>
              <a:gd name="connsiteY2" fmla="*/ 0 h 882316"/>
              <a:gd name="connsiteX3" fmla="*/ 609601 w 7507205"/>
              <a:gd name="connsiteY3" fmla="*/ 0 h 882316"/>
              <a:gd name="connsiteX4" fmla="*/ 0 w 7507205"/>
              <a:gd name="connsiteY4" fmla="*/ 882316 h 882316"/>
              <a:gd name="connsiteX5" fmla="*/ 609600 w 7507205"/>
              <a:gd name="connsiteY5" fmla="*/ 882316 h 882316"/>
              <a:gd name="connsiteX6" fmla="*/ 609600 w 7507205"/>
              <a:gd name="connsiteY6" fmla="*/ 0 h 8823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507205" h="882316">
                <a:moveTo>
                  <a:pt x="609601" y="882316"/>
                </a:moveTo>
                <a:lnTo>
                  <a:pt x="7507205" y="882316"/>
                </a:lnTo>
                <a:lnTo>
                  <a:pt x="7507205" y="0"/>
                </a:lnTo>
                <a:lnTo>
                  <a:pt x="609601" y="0"/>
                </a:lnTo>
                <a:close/>
                <a:moveTo>
                  <a:pt x="0" y="882316"/>
                </a:moveTo>
                <a:lnTo>
                  <a:pt x="609600" y="882316"/>
                </a:lnTo>
                <a:lnTo>
                  <a:pt x="609600" y="0"/>
                </a:lnTo>
                <a:close/>
              </a:path>
            </a:pathLst>
          </a:custGeom>
          <a:solidFill>
            <a:srgbClr val="CED5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5" name="Parallelogram 14">
            <a:extLst>
              <a:ext uri="{FF2B5EF4-FFF2-40B4-BE49-F238E27FC236}">
                <a16:creationId xmlns:a16="http://schemas.microsoft.com/office/drawing/2014/main" id="{E1FE1CF1-55AE-3542-F7EB-F29AC52C70AA}"/>
              </a:ext>
            </a:extLst>
          </p:cNvPr>
          <p:cNvSpPr/>
          <p:nvPr/>
        </p:nvSpPr>
        <p:spPr>
          <a:xfrm flipH="1">
            <a:off x="4283241" y="5522815"/>
            <a:ext cx="898357" cy="882316"/>
          </a:xfrm>
          <a:prstGeom prst="parallelogram">
            <a:avLst>
              <a:gd name="adj" fmla="val 71998"/>
            </a:avLst>
          </a:prstGeom>
          <a:solidFill>
            <a:srgbClr val="CED5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Parallelogram 16">
            <a:extLst>
              <a:ext uri="{FF2B5EF4-FFF2-40B4-BE49-F238E27FC236}">
                <a16:creationId xmlns:a16="http://schemas.microsoft.com/office/drawing/2014/main" id="{B4103441-AC50-31D6-9F49-F8283D5316FF}"/>
              </a:ext>
            </a:extLst>
          </p:cNvPr>
          <p:cNvSpPr/>
          <p:nvPr/>
        </p:nvSpPr>
        <p:spPr>
          <a:xfrm rot="5400000">
            <a:off x="10510925" y="3660458"/>
            <a:ext cx="688307" cy="498009"/>
          </a:xfrm>
          <a:prstGeom prst="parallelogram">
            <a:avLst/>
          </a:prstGeom>
          <a:solidFill>
            <a:srgbClr val="565656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18">
              <a:solidFill>
                <a:srgbClr val="272E35"/>
              </a:solidFill>
            </a:endParaRPr>
          </a:p>
        </p:txBody>
      </p:sp>
      <p:sp>
        <p:nvSpPr>
          <p:cNvPr id="18" name="Parallelogram 17">
            <a:extLst>
              <a:ext uri="{FF2B5EF4-FFF2-40B4-BE49-F238E27FC236}">
                <a16:creationId xmlns:a16="http://schemas.microsoft.com/office/drawing/2014/main" id="{8EF746C3-11DC-741D-BE9B-9AF9C5BD6DF8}"/>
              </a:ext>
            </a:extLst>
          </p:cNvPr>
          <p:cNvSpPr/>
          <p:nvPr/>
        </p:nvSpPr>
        <p:spPr>
          <a:xfrm rot="5400000">
            <a:off x="10510925" y="4340924"/>
            <a:ext cx="688307" cy="498009"/>
          </a:xfrm>
          <a:prstGeom prst="parallelogram">
            <a:avLst/>
          </a:prstGeom>
          <a:solidFill>
            <a:srgbClr val="2B3886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18">
              <a:solidFill>
                <a:srgbClr val="272E35"/>
              </a:solidFill>
            </a:endParaRPr>
          </a:p>
        </p:txBody>
      </p:sp>
      <p:sp>
        <p:nvSpPr>
          <p:cNvPr id="19" name="Parallelogram 18">
            <a:extLst>
              <a:ext uri="{FF2B5EF4-FFF2-40B4-BE49-F238E27FC236}">
                <a16:creationId xmlns:a16="http://schemas.microsoft.com/office/drawing/2014/main" id="{3697E4AC-AE73-A1E6-5F49-64B0AD8C66A3}"/>
              </a:ext>
            </a:extLst>
          </p:cNvPr>
          <p:cNvSpPr/>
          <p:nvPr/>
        </p:nvSpPr>
        <p:spPr>
          <a:xfrm rot="5400000">
            <a:off x="10510925" y="2960037"/>
            <a:ext cx="688307" cy="498009"/>
          </a:xfrm>
          <a:prstGeom prst="parallelogram">
            <a:avLst/>
          </a:prstGeom>
          <a:solidFill>
            <a:srgbClr val="2B3886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18">
              <a:solidFill>
                <a:srgbClr val="272E35"/>
              </a:solidFill>
            </a:endParaRPr>
          </a:p>
        </p:txBody>
      </p:sp>
      <p:sp>
        <p:nvSpPr>
          <p:cNvPr id="20" name="Block Arc 6">
            <a:extLst>
              <a:ext uri="{FF2B5EF4-FFF2-40B4-BE49-F238E27FC236}">
                <a16:creationId xmlns:a16="http://schemas.microsoft.com/office/drawing/2014/main" id="{9250ECEA-8A7D-8CF0-7D9E-A9A22C4B6A7F}"/>
              </a:ext>
            </a:extLst>
          </p:cNvPr>
          <p:cNvSpPr/>
          <p:nvPr/>
        </p:nvSpPr>
        <p:spPr>
          <a:xfrm>
            <a:off x="10703110" y="3747756"/>
            <a:ext cx="303940" cy="306931"/>
          </a:xfrm>
          <a:custGeom>
            <a:avLst/>
            <a:gdLst>
              <a:gd name="connsiteX0" fmla="*/ 2664630 w 3221102"/>
              <a:gd name="connsiteY0" fmla="*/ 2175617 h 3221116"/>
              <a:gd name="connsiteX1" fmla="*/ 2658205 w 3221102"/>
              <a:gd name="connsiteY1" fmla="*/ 2178566 h 3221116"/>
              <a:gd name="connsiteX2" fmla="*/ 2664630 w 3221102"/>
              <a:gd name="connsiteY2" fmla="*/ 2175617 h 3221116"/>
              <a:gd name="connsiteX3" fmla="*/ 1477043 w 3221102"/>
              <a:gd name="connsiteY3" fmla="*/ 1144372 h 3221116"/>
              <a:gd name="connsiteX4" fmla="*/ 1409070 w 3221102"/>
              <a:gd name="connsiteY4" fmla="*/ 1159393 h 3221116"/>
              <a:gd name="connsiteX5" fmla="*/ 1152384 w 3221102"/>
              <a:gd name="connsiteY5" fmla="*/ 1703728 h 3221116"/>
              <a:gd name="connsiteX6" fmla="*/ 1591651 w 3221102"/>
              <a:gd name="connsiteY6" fmla="*/ 2152290 h 3221116"/>
              <a:gd name="connsiteX7" fmla="*/ 1850815 w 3221102"/>
              <a:gd name="connsiteY7" fmla="*/ 1654259 h 3221116"/>
              <a:gd name="connsiteX8" fmla="*/ 1830467 w 3221102"/>
              <a:gd name="connsiteY8" fmla="*/ 1515986 h 3221116"/>
              <a:gd name="connsiteX9" fmla="*/ 1477043 w 3221102"/>
              <a:gd name="connsiteY9" fmla="*/ 1144372 h 3221116"/>
              <a:gd name="connsiteX10" fmla="*/ 1651152 w 3221102"/>
              <a:gd name="connsiteY10" fmla="*/ 501 h 3221116"/>
              <a:gd name="connsiteX11" fmla="*/ 2580395 w 3221102"/>
              <a:gd name="connsiteY11" fmla="*/ 324821 h 3221116"/>
              <a:gd name="connsiteX12" fmla="*/ 3030464 w 3221102"/>
              <a:gd name="connsiteY12" fmla="*/ 2370314 h 3221116"/>
              <a:gd name="connsiteX13" fmla="*/ 3004976 w 3221102"/>
              <a:gd name="connsiteY13" fmla="*/ 2356675 h 3221116"/>
              <a:gd name="connsiteX14" fmla="*/ 2585849 w 3221102"/>
              <a:gd name="connsiteY14" fmla="*/ 2588887 h 3221116"/>
              <a:gd name="connsiteX15" fmla="*/ 1973374 w 3221102"/>
              <a:gd name="connsiteY15" fmla="*/ 2195096 h 3221116"/>
              <a:gd name="connsiteX16" fmla="*/ 1390827 w 3221102"/>
              <a:gd name="connsiteY16" fmla="*/ 2527630 h 3221116"/>
              <a:gd name="connsiteX17" fmla="*/ 783896 w 3221102"/>
              <a:gd name="connsiteY17" fmla="*/ 1665044 h 3221116"/>
              <a:gd name="connsiteX18" fmla="*/ 1268509 w 3221102"/>
              <a:gd name="connsiteY18" fmla="*/ 819983 h 3221116"/>
              <a:gd name="connsiteX19" fmla="*/ 1328805 w 3221102"/>
              <a:gd name="connsiteY19" fmla="*/ 807930 h 3221116"/>
              <a:gd name="connsiteX20" fmla="*/ 1390827 w 3221102"/>
              <a:gd name="connsiteY20" fmla="*/ 802457 h 3221116"/>
              <a:gd name="connsiteX21" fmla="*/ 1462242 w 3221102"/>
              <a:gd name="connsiteY21" fmla="*/ 801708 h 3221116"/>
              <a:gd name="connsiteX22" fmla="*/ 1734726 w 3221102"/>
              <a:gd name="connsiteY22" fmla="*/ 869255 h 3221116"/>
              <a:gd name="connsiteX23" fmla="*/ 1956122 w 3221102"/>
              <a:gd name="connsiteY23" fmla="*/ 1110076 h 3221116"/>
              <a:gd name="connsiteX24" fmla="*/ 1973374 w 3221102"/>
              <a:gd name="connsiteY24" fmla="*/ 875315 h 3221116"/>
              <a:gd name="connsiteX25" fmla="*/ 2333414 w 3221102"/>
              <a:gd name="connsiteY25" fmla="*/ 875315 h 3221116"/>
              <a:gd name="connsiteX26" fmla="*/ 2324788 w 3221102"/>
              <a:gd name="connsiteY26" fmla="*/ 2054049 h 3221116"/>
              <a:gd name="connsiteX27" fmla="*/ 2661746 w 3221102"/>
              <a:gd name="connsiteY27" fmla="*/ 2179658 h 3221116"/>
              <a:gd name="connsiteX28" fmla="*/ 2691046 w 3221102"/>
              <a:gd name="connsiteY28" fmla="*/ 2188689 h 3221116"/>
              <a:gd name="connsiteX29" fmla="*/ 2667011 w 3221102"/>
              <a:gd name="connsiteY29" fmla="*/ 2175828 h 3221116"/>
              <a:gd name="connsiteX30" fmla="*/ 2332141 w 3221102"/>
              <a:gd name="connsiteY30" fmla="*/ 653899 h 3221116"/>
              <a:gd name="connsiteX31" fmla="*/ 776764 w 3221102"/>
              <a:gd name="connsiteY31" fmla="*/ 749845 h 3221116"/>
              <a:gd name="connsiteX32" fmla="*/ 631487 w 3221102"/>
              <a:gd name="connsiteY32" fmla="*/ 2301392 h 3221116"/>
              <a:gd name="connsiteX33" fmla="*/ 2142017 w 3221102"/>
              <a:gd name="connsiteY33" fmla="*/ 2684410 h 3221116"/>
              <a:gd name="connsiteX34" fmla="*/ 2324866 w 3221102"/>
              <a:gd name="connsiteY34" fmla="*/ 3053856 h 3221116"/>
              <a:gd name="connsiteX35" fmla="*/ 294693 w 3221102"/>
              <a:gd name="connsiteY35" fmla="*/ 2539075 h 3221116"/>
              <a:gd name="connsiteX36" fmla="*/ 489947 w 3221102"/>
              <a:gd name="connsiteY36" fmla="*/ 453774 h 3221116"/>
              <a:gd name="connsiteX37" fmla="*/ 1651152 w 3221102"/>
              <a:gd name="connsiteY37" fmla="*/ 501 h 3221116"/>
              <a:gd name="connsiteX0" fmla="*/ 2664630 w 3221102"/>
              <a:gd name="connsiteY0" fmla="*/ 2175617 h 3221116"/>
              <a:gd name="connsiteX1" fmla="*/ 2658205 w 3221102"/>
              <a:gd name="connsiteY1" fmla="*/ 2178566 h 3221116"/>
              <a:gd name="connsiteX2" fmla="*/ 2664630 w 3221102"/>
              <a:gd name="connsiteY2" fmla="*/ 2175617 h 3221116"/>
              <a:gd name="connsiteX3" fmla="*/ 1477043 w 3221102"/>
              <a:gd name="connsiteY3" fmla="*/ 1144372 h 3221116"/>
              <a:gd name="connsiteX4" fmla="*/ 1409070 w 3221102"/>
              <a:gd name="connsiteY4" fmla="*/ 1159393 h 3221116"/>
              <a:gd name="connsiteX5" fmla="*/ 1152384 w 3221102"/>
              <a:gd name="connsiteY5" fmla="*/ 1703728 h 3221116"/>
              <a:gd name="connsiteX6" fmla="*/ 1591651 w 3221102"/>
              <a:gd name="connsiteY6" fmla="*/ 2152290 h 3221116"/>
              <a:gd name="connsiteX7" fmla="*/ 1850815 w 3221102"/>
              <a:gd name="connsiteY7" fmla="*/ 1654259 h 3221116"/>
              <a:gd name="connsiteX8" fmla="*/ 1830467 w 3221102"/>
              <a:gd name="connsiteY8" fmla="*/ 1515986 h 3221116"/>
              <a:gd name="connsiteX9" fmla="*/ 1477043 w 3221102"/>
              <a:gd name="connsiteY9" fmla="*/ 1144372 h 3221116"/>
              <a:gd name="connsiteX10" fmla="*/ 1651152 w 3221102"/>
              <a:gd name="connsiteY10" fmla="*/ 501 h 3221116"/>
              <a:gd name="connsiteX11" fmla="*/ 2580395 w 3221102"/>
              <a:gd name="connsiteY11" fmla="*/ 324821 h 3221116"/>
              <a:gd name="connsiteX12" fmla="*/ 3030464 w 3221102"/>
              <a:gd name="connsiteY12" fmla="*/ 2370314 h 3221116"/>
              <a:gd name="connsiteX13" fmla="*/ 3004976 w 3221102"/>
              <a:gd name="connsiteY13" fmla="*/ 2356675 h 3221116"/>
              <a:gd name="connsiteX14" fmla="*/ 2585849 w 3221102"/>
              <a:gd name="connsiteY14" fmla="*/ 2588887 h 3221116"/>
              <a:gd name="connsiteX15" fmla="*/ 1973374 w 3221102"/>
              <a:gd name="connsiteY15" fmla="*/ 2195096 h 3221116"/>
              <a:gd name="connsiteX16" fmla="*/ 1390827 w 3221102"/>
              <a:gd name="connsiteY16" fmla="*/ 2527630 h 3221116"/>
              <a:gd name="connsiteX17" fmla="*/ 783896 w 3221102"/>
              <a:gd name="connsiteY17" fmla="*/ 1665044 h 3221116"/>
              <a:gd name="connsiteX18" fmla="*/ 1268509 w 3221102"/>
              <a:gd name="connsiteY18" fmla="*/ 819983 h 3221116"/>
              <a:gd name="connsiteX19" fmla="*/ 1328805 w 3221102"/>
              <a:gd name="connsiteY19" fmla="*/ 807930 h 3221116"/>
              <a:gd name="connsiteX20" fmla="*/ 1390827 w 3221102"/>
              <a:gd name="connsiteY20" fmla="*/ 802457 h 3221116"/>
              <a:gd name="connsiteX21" fmla="*/ 1462242 w 3221102"/>
              <a:gd name="connsiteY21" fmla="*/ 801708 h 3221116"/>
              <a:gd name="connsiteX22" fmla="*/ 1734726 w 3221102"/>
              <a:gd name="connsiteY22" fmla="*/ 869255 h 3221116"/>
              <a:gd name="connsiteX23" fmla="*/ 1956122 w 3221102"/>
              <a:gd name="connsiteY23" fmla="*/ 1110076 h 3221116"/>
              <a:gd name="connsiteX24" fmla="*/ 1973374 w 3221102"/>
              <a:gd name="connsiteY24" fmla="*/ 875315 h 3221116"/>
              <a:gd name="connsiteX25" fmla="*/ 2333414 w 3221102"/>
              <a:gd name="connsiteY25" fmla="*/ 875315 h 3221116"/>
              <a:gd name="connsiteX26" fmla="*/ 2324788 w 3221102"/>
              <a:gd name="connsiteY26" fmla="*/ 2054049 h 3221116"/>
              <a:gd name="connsiteX27" fmla="*/ 2661746 w 3221102"/>
              <a:gd name="connsiteY27" fmla="*/ 2179658 h 3221116"/>
              <a:gd name="connsiteX28" fmla="*/ 2691046 w 3221102"/>
              <a:gd name="connsiteY28" fmla="*/ 2188689 h 3221116"/>
              <a:gd name="connsiteX29" fmla="*/ 2667011 w 3221102"/>
              <a:gd name="connsiteY29" fmla="*/ 2175828 h 3221116"/>
              <a:gd name="connsiteX30" fmla="*/ 2332141 w 3221102"/>
              <a:gd name="connsiteY30" fmla="*/ 653899 h 3221116"/>
              <a:gd name="connsiteX31" fmla="*/ 776764 w 3221102"/>
              <a:gd name="connsiteY31" fmla="*/ 749845 h 3221116"/>
              <a:gd name="connsiteX32" fmla="*/ 631487 w 3221102"/>
              <a:gd name="connsiteY32" fmla="*/ 2301392 h 3221116"/>
              <a:gd name="connsiteX33" fmla="*/ 2142017 w 3221102"/>
              <a:gd name="connsiteY33" fmla="*/ 2684410 h 3221116"/>
              <a:gd name="connsiteX34" fmla="*/ 2324866 w 3221102"/>
              <a:gd name="connsiteY34" fmla="*/ 3053856 h 3221116"/>
              <a:gd name="connsiteX35" fmla="*/ 294693 w 3221102"/>
              <a:gd name="connsiteY35" fmla="*/ 2539075 h 3221116"/>
              <a:gd name="connsiteX36" fmla="*/ 489947 w 3221102"/>
              <a:gd name="connsiteY36" fmla="*/ 453774 h 3221116"/>
              <a:gd name="connsiteX37" fmla="*/ 1651152 w 3221102"/>
              <a:gd name="connsiteY37" fmla="*/ 501 h 3221116"/>
              <a:gd name="connsiteX0" fmla="*/ 2664630 w 3221102"/>
              <a:gd name="connsiteY0" fmla="*/ 2175617 h 3221116"/>
              <a:gd name="connsiteX1" fmla="*/ 2658205 w 3221102"/>
              <a:gd name="connsiteY1" fmla="*/ 2178566 h 3221116"/>
              <a:gd name="connsiteX2" fmla="*/ 2664630 w 3221102"/>
              <a:gd name="connsiteY2" fmla="*/ 2175617 h 3221116"/>
              <a:gd name="connsiteX3" fmla="*/ 1477043 w 3221102"/>
              <a:gd name="connsiteY3" fmla="*/ 1144372 h 3221116"/>
              <a:gd name="connsiteX4" fmla="*/ 1409070 w 3221102"/>
              <a:gd name="connsiteY4" fmla="*/ 1159393 h 3221116"/>
              <a:gd name="connsiteX5" fmla="*/ 1152384 w 3221102"/>
              <a:gd name="connsiteY5" fmla="*/ 1703728 h 3221116"/>
              <a:gd name="connsiteX6" fmla="*/ 1591651 w 3221102"/>
              <a:gd name="connsiteY6" fmla="*/ 2152290 h 3221116"/>
              <a:gd name="connsiteX7" fmla="*/ 1850815 w 3221102"/>
              <a:gd name="connsiteY7" fmla="*/ 1654259 h 3221116"/>
              <a:gd name="connsiteX8" fmla="*/ 1830467 w 3221102"/>
              <a:gd name="connsiteY8" fmla="*/ 1515986 h 3221116"/>
              <a:gd name="connsiteX9" fmla="*/ 1477043 w 3221102"/>
              <a:gd name="connsiteY9" fmla="*/ 1144372 h 3221116"/>
              <a:gd name="connsiteX10" fmla="*/ 1651152 w 3221102"/>
              <a:gd name="connsiteY10" fmla="*/ 501 h 3221116"/>
              <a:gd name="connsiteX11" fmla="*/ 2580395 w 3221102"/>
              <a:gd name="connsiteY11" fmla="*/ 324821 h 3221116"/>
              <a:gd name="connsiteX12" fmla="*/ 3030464 w 3221102"/>
              <a:gd name="connsiteY12" fmla="*/ 2370314 h 3221116"/>
              <a:gd name="connsiteX13" fmla="*/ 3004976 w 3221102"/>
              <a:gd name="connsiteY13" fmla="*/ 2356675 h 3221116"/>
              <a:gd name="connsiteX14" fmla="*/ 2585849 w 3221102"/>
              <a:gd name="connsiteY14" fmla="*/ 2588887 h 3221116"/>
              <a:gd name="connsiteX15" fmla="*/ 1973374 w 3221102"/>
              <a:gd name="connsiteY15" fmla="*/ 2195096 h 3221116"/>
              <a:gd name="connsiteX16" fmla="*/ 1390827 w 3221102"/>
              <a:gd name="connsiteY16" fmla="*/ 2527630 h 3221116"/>
              <a:gd name="connsiteX17" fmla="*/ 783896 w 3221102"/>
              <a:gd name="connsiteY17" fmla="*/ 1665044 h 3221116"/>
              <a:gd name="connsiteX18" fmla="*/ 1268509 w 3221102"/>
              <a:gd name="connsiteY18" fmla="*/ 819983 h 3221116"/>
              <a:gd name="connsiteX19" fmla="*/ 1328805 w 3221102"/>
              <a:gd name="connsiteY19" fmla="*/ 807930 h 3221116"/>
              <a:gd name="connsiteX20" fmla="*/ 1390827 w 3221102"/>
              <a:gd name="connsiteY20" fmla="*/ 802457 h 3221116"/>
              <a:gd name="connsiteX21" fmla="*/ 1462242 w 3221102"/>
              <a:gd name="connsiteY21" fmla="*/ 801708 h 3221116"/>
              <a:gd name="connsiteX22" fmla="*/ 1956122 w 3221102"/>
              <a:gd name="connsiteY22" fmla="*/ 1110076 h 3221116"/>
              <a:gd name="connsiteX23" fmla="*/ 1973374 w 3221102"/>
              <a:gd name="connsiteY23" fmla="*/ 875315 h 3221116"/>
              <a:gd name="connsiteX24" fmla="*/ 2333414 w 3221102"/>
              <a:gd name="connsiteY24" fmla="*/ 875315 h 3221116"/>
              <a:gd name="connsiteX25" fmla="*/ 2324788 w 3221102"/>
              <a:gd name="connsiteY25" fmla="*/ 2054049 h 3221116"/>
              <a:gd name="connsiteX26" fmla="*/ 2661746 w 3221102"/>
              <a:gd name="connsiteY26" fmla="*/ 2179658 h 3221116"/>
              <a:gd name="connsiteX27" fmla="*/ 2691046 w 3221102"/>
              <a:gd name="connsiteY27" fmla="*/ 2188689 h 3221116"/>
              <a:gd name="connsiteX28" fmla="*/ 2667011 w 3221102"/>
              <a:gd name="connsiteY28" fmla="*/ 2175828 h 3221116"/>
              <a:gd name="connsiteX29" fmla="*/ 2332141 w 3221102"/>
              <a:gd name="connsiteY29" fmla="*/ 653899 h 3221116"/>
              <a:gd name="connsiteX30" fmla="*/ 776764 w 3221102"/>
              <a:gd name="connsiteY30" fmla="*/ 749845 h 3221116"/>
              <a:gd name="connsiteX31" fmla="*/ 631487 w 3221102"/>
              <a:gd name="connsiteY31" fmla="*/ 2301392 h 3221116"/>
              <a:gd name="connsiteX32" fmla="*/ 2142017 w 3221102"/>
              <a:gd name="connsiteY32" fmla="*/ 2684410 h 3221116"/>
              <a:gd name="connsiteX33" fmla="*/ 2324866 w 3221102"/>
              <a:gd name="connsiteY33" fmla="*/ 3053856 h 3221116"/>
              <a:gd name="connsiteX34" fmla="*/ 294693 w 3221102"/>
              <a:gd name="connsiteY34" fmla="*/ 2539075 h 3221116"/>
              <a:gd name="connsiteX35" fmla="*/ 489947 w 3221102"/>
              <a:gd name="connsiteY35" fmla="*/ 453774 h 3221116"/>
              <a:gd name="connsiteX36" fmla="*/ 1651152 w 3221102"/>
              <a:gd name="connsiteY36" fmla="*/ 501 h 3221116"/>
              <a:gd name="connsiteX0" fmla="*/ 2664630 w 3221102"/>
              <a:gd name="connsiteY0" fmla="*/ 2175617 h 3221116"/>
              <a:gd name="connsiteX1" fmla="*/ 2658205 w 3221102"/>
              <a:gd name="connsiteY1" fmla="*/ 2178566 h 3221116"/>
              <a:gd name="connsiteX2" fmla="*/ 2664630 w 3221102"/>
              <a:gd name="connsiteY2" fmla="*/ 2175617 h 3221116"/>
              <a:gd name="connsiteX3" fmla="*/ 1477043 w 3221102"/>
              <a:gd name="connsiteY3" fmla="*/ 1144372 h 3221116"/>
              <a:gd name="connsiteX4" fmla="*/ 1409070 w 3221102"/>
              <a:gd name="connsiteY4" fmla="*/ 1159393 h 3221116"/>
              <a:gd name="connsiteX5" fmla="*/ 1152384 w 3221102"/>
              <a:gd name="connsiteY5" fmla="*/ 1703728 h 3221116"/>
              <a:gd name="connsiteX6" fmla="*/ 1591651 w 3221102"/>
              <a:gd name="connsiteY6" fmla="*/ 2152290 h 3221116"/>
              <a:gd name="connsiteX7" fmla="*/ 1850815 w 3221102"/>
              <a:gd name="connsiteY7" fmla="*/ 1654259 h 3221116"/>
              <a:gd name="connsiteX8" fmla="*/ 1830467 w 3221102"/>
              <a:gd name="connsiteY8" fmla="*/ 1515986 h 3221116"/>
              <a:gd name="connsiteX9" fmla="*/ 1477043 w 3221102"/>
              <a:gd name="connsiteY9" fmla="*/ 1144372 h 3221116"/>
              <a:gd name="connsiteX10" fmla="*/ 1651152 w 3221102"/>
              <a:gd name="connsiteY10" fmla="*/ 501 h 3221116"/>
              <a:gd name="connsiteX11" fmla="*/ 2580395 w 3221102"/>
              <a:gd name="connsiteY11" fmla="*/ 324821 h 3221116"/>
              <a:gd name="connsiteX12" fmla="*/ 3030464 w 3221102"/>
              <a:gd name="connsiteY12" fmla="*/ 2370314 h 3221116"/>
              <a:gd name="connsiteX13" fmla="*/ 3004976 w 3221102"/>
              <a:gd name="connsiteY13" fmla="*/ 2356675 h 3221116"/>
              <a:gd name="connsiteX14" fmla="*/ 2585849 w 3221102"/>
              <a:gd name="connsiteY14" fmla="*/ 2588887 h 3221116"/>
              <a:gd name="connsiteX15" fmla="*/ 1973374 w 3221102"/>
              <a:gd name="connsiteY15" fmla="*/ 2195096 h 3221116"/>
              <a:gd name="connsiteX16" fmla="*/ 1390827 w 3221102"/>
              <a:gd name="connsiteY16" fmla="*/ 2527630 h 3221116"/>
              <a:gd name="connsiteX17" fmla="*/ 783896 w 3221102"/>
              <a:gd name="connsiteY17" fmla="*/ 1665044 h 3221116"/>
              <a:gd name="connsiteX18" fmla="*/ 1268509 w 3221102"/>
              <a:gd name="connsiteY18" fmla="*/ 819983 h 3221116"/>
              <a:gd name="connsiteX19" fmla="*/ 1328805 w 3221102"/>
              <a:gd name="connsiteY19" fmla="*/ 807930 h 3221116"/>
              <a:gd name="connsiteX20" fmla="*/ 1390827 w 3221102"/>
              <a:gd name="connsiteY20" fmla="*/ 802457 h 3221116"/>
              <a:gd name="connsiteX21" fmla="*/ 1462242 w 3221102"/>
              <a:gd name="connsiteY21" fmla="*/ 801708 h 3221116"/>
              <a:gd name="connsiteX22" fmla="*/ 1956122 w 3221102"/>
              <a:gd name="connsiteY22" fmla="*/ 1110076 h 3221116"/>
              <a:gd name="connsiteX23" fmla="*/ 1973374 w 3221102"/>
              <a:gd name="connsiteY23" fmla="*/ 875315 h 3221116"/>
              <a:gd name="connsiteX24" fmla="*/ 2333414 w 3221102"/>
              <a:gd name="connsiteY24" fmla="*/ 875315 h 3221116"/>
              <a:gd name="connsiteX25" fmla="*/ 2324788 w 3221102"/>
              <a:gd name="connsiteY25" fmla="*/ 2054049 h 3221116"/>
              <a:gd name="connsiteX26" fmla="*/ 2661746 w 3221102"/>
              <a:gd name="connsiteY26" fmla="*/ 2179658 h 3221116"/>
              <a:gd name="connsiteX27" fmla="*/ 2691046 w 3221102"/>
              <a:gd name="connsiteY27" fmla="*/ 2188689 h 3221116"/>
              <a:gd name="connsiteX28" fmla="*/ 2667011 w 3221102"/>
              <a:gd name="connsiteY28" fmla="*/ 2175828 h 3221116"/>
              <a:gd name="connsiteX29" fmla="*/ 2332141 w 3221102"/>
              <a:gd name="connsiteY29" fmla="*/ 653899 h 3221116"/>
              <a:gd name="connsiteX30" fmla="*/ 776764 w 3221102"/>
              <a:gd name="connsiteY30" fmla="*/ 749845 h 3221116"/>
              <a:gd name="connsiteX31" fmla="*/ 631487 w 3221102"/>
              <a:gd name="connsiteY31" fmla="*/ 2301392 h 3221116"/>
              <a:gd name="connsiteX32" fmla="*/ 2142017 w 3221102"/>
              <a:gd name="connsiteY32" fmla="*/ 2684410 h 3221116"/>
              <a:gd name="connsiteX33" fmla="*/ 2324866 w 3221102"/>
              <a:gd name="connsiteY33" fmla="*/ 3053856 h 3221116"/>
              <a:gd name="connsiteX34" fmla="*/ 294693 w 3221102"/>
              <a:gd name="connsiteY34" fmla="*/ 2539075 h 3221116"/>
              <a:gd name="connsiteX35" fmla="*/ 489947 w 3221102"/>
              <a:gd name="connsiteY35" fmla="*/ 453774 h 3221116"/>
              <a:gd name="connsiteX36" fmla="*/ 1651152 w 3221102"/>
              <a:gd name="connsiteY36" fmla="*/ 501 h 3221116"/>
              <a:gd name="connsiteX0" fmla="*/ 2664630 w 3221102"/>
              <a:gd name="connsiteY0" fmla="*/ 2175617 h 3221116"/>
              <a:gd name="connsiteX1" fmla="*/ 2658205 w 3221102"/>
              <a:gd name="connsiteY1" fmla="*/ 2178566 h 3221116"/>
              <a:gd name="connsiteX2" fmla="*/ 2664630 w 3221102"/>
              <a:gd name="connsiteY2" fmla="*/ 2175617 h 3221116"/>
              <a:gd name="connsiteX3" fmla="*/ 1477043 w 3221102"/>
              <a:gd name="connsiteY3" fmla="*/ 1144372 h 3221116"/>
              <a:gd name="connsiteX4" fmla="*/ 1409070 w 3221102"/>
              <a:gd name="connsiteY4" fmla="*/ 1159393 h 3221116"/>
              <a:gd name="connsiteX5" fmla="*/ 1152384 w 3221102"/>
              <a:gd name="connsiteY5" fmla="*/ 1703728 h 3221116"/>
              <a:gd name="connsiteX6" fmla="*/ 1591651 w 3221102"/>
              <a:gd name="connsiteY6" fmla="*/ 2152290 h 3221116"/>
              <a:gd name="connsiteX7" fmla="*/ 1850815 w 3221102"/>
              <a:gd name="connsiteY7" fmla="*/ 1654259 h 3221116"/>
              <a:gd name="connsiteX8" fmla="*/ 1830467 w 3221102"/>
              <a:gd name="connsiteY8" fmla="*/ 1515986 h 3221116"/>
              <a:gd name="connsiteX9" fmla="*/ 1477043 w 3221102"/>
              <a:gd name="connsiteY9" fmla="*/ 1144372 h 3221116"/>
              <a:gd name="connsiteX10" fmla="*/ 1651152 w 3221102"/>
              <a:gd name="connsiteY10" fmla="*/ 501 h 3221116"/>
              <a:gd name="connsiteX11" fmla="*/ 2580395 w 3221102"/>
              <a:gd name="connsiteY11" fmla="*/ 324821 h 3221116"/>
              <a:gd name="connsiteX12" fmla="*/ 3030464 w 3221102"/>
              <a:gd name="connsiteY12" fmla="*/ 2370314 h 3221116"/>
              <a:gd name="connsiteX13" fmla="*/ 3004976 w 3221102"/>
              <a:gd name="connsiteY13" fmla="*/ 2356675 h 3221116"/>
              <a:gd name="connsiteX14" fmla="*/ 2585849 w 3221102"/>
              <a:gd name="connsiteY14" fmla="*/ 2588887 h 3221116"/>
              <a:gd name="connsiteX15" fmla="*/ 1973374 w 3221102"/>
              <a:gd name="connsiteY15" fmla="*/ 2195096 h 3221116"/>
              <a:gd name="connsiteX16" fmla="*/ 1390827 w 3221102"/>
              <a:gd name="connsiteY16" fmla="*/ 2527630 h 3221116"/>
              <a:gd name="connsiteX17" fmla="*/ 783896 w 3221102"/>
              <a:gd name="connsiteY17" fmla="*/ 1665044 h 3221116"/>
              <a:gd name="connsiteX18" fmla="*/ 1268509 w 3221102"/>
              <a:gd name="connsiteY18" fmla="*/ 819983 h 3221116"/>
              <a:gd name="connsiteX19" fmla="*/ 1328805 w 3221102"/>
              <a:gd name="connsiteY19" fmla="*/ 807930 h 3221116"/>
              <a:gd name="connsiteX20" fmla="*/ 1390827 w 3221102"/>
              <a:gd name="connsiteY20" fmla="*/ 802457 h 3221116"/>
              <a:gd name="connsiteX21" fmla="*/ 1462242 w 3221102"/>
              <a:gd name="connsiteY21" fmla="*/ 801708 h 3221116"/>
              <a:gd name="connsiteX22" fmla="*/ 1956122 w 3221102"/>
              <a:gd name="connsiteY22" fmla="*/ 1110076 h 3221116"/>
              <a:gd name="connsiteX23" fmla="*/ 1973374 w 3221102"/>
              <a:gd name="connsiteY23" fmla="*/ 875315 h 3221116"/>
              <a:gd name="connsiteX24" fmla="*/ 2333414 w 3221102"/>
              <a:gd name="connsiteY24" fmla="*/ 875315 h 3221116"/>
              <a:gd name="connsiteX25" fmla="*/ 2324788 w 3221102"/>
              <a:gd name="connsiteY25" fmla="*/ 2054049 h 3221116"/>
              <a:gd name="connsiteX26" fmla="*/ 2661746 w 3221102"/>
              <a:gd name="connsiteY26" fmla="*/ 2179658 h 3221116"/>
              <a:gd name="connsiteX27" fmla="*/ 2691046 w 3221102"/>
              <a:gd name="connsiteY27" fmla="*/ 2188689 h 3221116"/>
              <a:gd name="connsiteX28" fmla="*/ 2667011 w 3221102"/>
              <a:gd name="connsiteY28" fmla="*/ 2175828 h 3221116"/>
              <a:gd name="connsiteX29" fmla="*/ 2332141 w 3221102"/>
              <a:gd name="connsiteY29" fmla="*/ 653899 h 3221116"/>
              <a:gd name="connsiteX30" fmla="*/ 776764 w 3221102"/>
              <a:gd name="connsiteY30" fmla="*/ 749845 h 3221116"/>
              <a:gd name="connsiteX31" fmla="*/ 631487 w 3221102"/>
              <a:gd name="connsiteY31" fmla="*/ 2301392 h 3221116"/>
              <a:gd name="connsiteX32" fmla="*/ 2142017 w 3221102"/>
              <a:gd name="connsiteY32" fmla="*/ 2684410 h 3221116"/>
              <a:gd name="connsiteX33" fmla="*/ 2324866 w 3221102"/>
              <a:gd name="connsiteY33" fmla="*/ 3053856 h 3221116"/>
              <a:gd name="connsiteX34" fmla="*/ 294693 w 3221102"/>
              <a:gd name="connsiteY34" fmla="*/ 2539075 h 3221116"/>
              <a:gd name="connsiteX35" fmla="*/ 489947 w 3221102"/>
              <a:gd name="connsiteY35" fmla="*/ 453774 h 3221116"/>
              <a:gd name="connsiteX36" fmla="*/ 1651152 w 3221102"/>
              <a:gd name="connsiteY36" fmla="*/ 501 h 3221116"/>
              <a:gd name="connsiteX0" fmla="*/ 2664630 w 3221102"/>
              <a:gd name="connsiteY0" fmla="*/ 2175617 h 3221116"/>
              <a:gd name="connsiteX1" fmla="*/ 2658205 w 3221102"/>
              <a:gd name="connsiteY1" fmla="*/ 2178566 h 3221116"/>
              <a:gd name="connsiteX2" fmla="*/ 2664630 w 3221102"/>
              <a:gd name="connsiteY2" fmla="*/ 2175617 h 3221116"/>
              <a:gd name="connsiteX3" fmla="*/ 1477043 w 3221102"/>
              <a:gd name="connsiteY3" fmla="*/ 1144372 h 3221116"/>
              <a:gd name="connsiteX4" fmla="*/ 1409070 w 3221102"/>
              <a:gd name="connsiteY4" fmla="*/ 1159393 h 3221116"/>
              <a:gd name="connsiteX5" fmla="*/ 1152384 w 3221102"/>
              <a:gd name="connsiteY5" fmla="*/ 1703728 h 3221116"/>
              <a:gd name="connsiteX6" fmla="*/ 1514013 w 3221102"/>
              <a:gd name="connsiteY6" fmla="*/ 2152290 h 3221116"/>
              <a:gd name="connsiteX7" fmla="*/ 1850815 w 3221102"/>
              <a:gd name="connsiteY7" fmla="*/ 1654259 h 3221116"/>
              <a:gd name="connsiteX8" fmla="*/ 1830467 w 3221102"/>
              <a:gd name="connsiteY8" fmla="*/ 1515986 h 3221116"/>
              <a:gd name="connsiteX9" fmla="*/ 1477043 w 3221102"/>
              <a:gd name="connsiteY9" fmla="*/ 1144372 h 3221116"/>
              <a:gd name="connsiteX10" fmla="*/ 1651152 w 3221102"/>
              <a:gd name="connsiteY10" fmla="*/ 501 h 3221116"/>
              <a:gd name="connsiteX11" fmla="*/ 2580395 w 3221102"/>
              <a:gd name="connsiteY11" fmla="*/ 324821 h 3221116"/>
              <a:gd name="connsiteX12" fmla="*/ 3030464 w 3221102"/>
              <a:gd name="connsiteY12" fmla="*/ 2370314 h 3221116"/>
              <a:gd name="connsiteX13" fmla="*/ 3004976 w 3221102"/>
              <a:gd name="connsiteY13" fmla="*/ 2356675 h 3221116"/>
              <a:gd name="connsiteX14" fmla="*/ 2585849 w 3221102"/>
              <a:gd name="connsiteY14" fmla="*/ 2588887 h 3221116"/>
              <a:gd name="connsiteX15" fmla="*/ 1973374 w 3221102"/>
              <a:gd name="connsiteY15" fmla="*/ 2195096 h 3221116"/>
              <a:gd name="connsiteX16" fmla="*/ 1390827 w 3221102"/>
              <a:gd name="connsiteY16" fmla="*/ 2527630 h 3221116"/>
              <a:gd name="connsiteX17" fmla="*/ 783896 w 3221102"/>
              <a:gd name="connsiteY17" fmla="*/ 1665044 h 3221116"/>
              <a:gd name="connsiteX18" fmla="*/ 1268509 w 3221102"/>
              <a:gd name="connsiteY18" fmla="*/ 819983 h 3221116"/>
              <a:gd name="connsiteX19" fmla="*/ 1328805 w 3221102"/>
              <a:gd name="connsiteY19" fmla="*/ 807930 h 3221116"/>
              <a:gd name="connsiteX20" fmla="*/ 1390827 w 3221102"/>
              <a:gd name="connsiteY20" fmla="*/ 802457 h 3221116"/>
              <a:gd name="connsiteX21" fmla="*/ 1462242 w 3221102"/>
              <a:gd name="connsiteY21" fmla="*/ 801708 h 3221116"/>
              <a:gd name="connsiteX22" fmla="*/ 1956122 w 3221102"/>
              <a:gd name="connsiteY22" fmla="*/ 1110076 h 3221116"/>
              <a:gd name="connsiteX23" fmla="*/ 1973374 w 3221102"/>
              <a:gd name="connsiteY23" fmla="*/ 875315 h 3221116"/>
              <a:gd name="connsiteX24" fmla="*/ 2333414 w 3221102"/>
              <a:gd name="connsiteY24" fmla="*/ 875315 h 3221116"/>
              <a:gd name="connsiteX25" fmla="*/ 2324788 w 3221102"/>
              <a:gd name="connsiteY25" fmla="*/ 2054049 h 3221116"/>
              <a:gd name="connsiteX26" fmla="*/ 2661746 w 3221102"/>
              <a:gd name="connsiteY26" fmla="*/ 2179658 h 3221116"/>
              <a:gd name="connsiteX27" fmla="*/ 2691046 w 3221102"/>
              <a:gd name="connsiteY27" fmla="*/ 2188689 h 3221116"/>
              <a:gd name="connsiteX28" fmla="*/ 2667011 w 3221102"/>
              <a:gd name="connsiteY28" fmla="*/ 2175828 h 3221116"/>
              <a:gd name="connsiteX29" fmla="*/ 2332141 w 3221102"/>
              <a:gd name="connsiteY29" fmla="*/ 653899 h 3221116"/>
              <a:gd name="connsiteX30" fmla="*/ 776764 w 3221102"/>
              <a:gd name="connsiteY30" fmla="*/ 749845 h 3221116"/>
              <a:gd name="connsiteX31" fmla="*/ 631487 w 3221102"/>
              <a:gd name="connsiteY31" fmla="*/ 2301392 h 3221116"/>
              <a:gd name="connsiteX32" fmla="*/ 2142017 w 3221102"/>
              <a:gd name="connsiteY32" fmla="*/ 2684410 h 3221116"/>
              <a:gd name="connsiteX33" fmla="*/ 2324866 w 3221102"/>
              <a:gd name="connsiteY33" fmla="*/ 3053856 h 3221116"/>
              <a:gd name="connsiteX34" fmla="*/ 294693 w 3221102"/>
              <a:gd name="connsiteY34" fmla="*/ 2539075 h 3221116"/>
              <a:gd name="connsiteX35" fmla="*/ 489947 w 3221102"/>
              <a:gd name="connsiteY35" fmla="*/ 453774 h 3221116"/>
              <a:gd name="connsiteX36" fmla="*/ 1651152 w 3221102"/>
              <a:gd name="connsiteY36" fmla="*/ 501 h 3221116"/>
              <a:gd name="connsiteX0" fmla="*/ 2664630 w 3221102"/>
              <a:gd name="connsiteY0" fmla="*/ 2175617 h 3221116"/>
              <a:gd name="connsiteX1" fmla="*/ 2658205 w 3221102"/>
              <a:gd name="connsiteY1" fmla="*/ 2178566 h 3221116"/>
              <a:gd name="connsiteX2" fmla="*/ 2664630 w 3221102"/>
              <a:gd name="connsiteY2" fmla="*/ 2175617 h 3221116"/>
              <a:gd name="connsiteX3" fmla="*/ 1477043 w 3221102"/>
              <a:gd name="connsiteY3" fmla="*/ 1144372 h 3221116"/>
              <a:gd name="connsiteX4" fmla="*/ 1409070 w 3221102"/>
              <a:gd name="connsiteY4" fmla="*/ 1159393 h 3221116"/>
              <a:gd name="connsiteX5" fmla="*/ 1152384 w 3221102"/>
              <a:gd name="connsiteY5" fmla="*/ 1703728 h 3221116"/>
              <a:gd name="connsiteX6" fmla="*/ 1514013 w 3221102"/>
              <a:gd name="connsiteY6" fmla="*/ 2152290 h 3221116"/>
              <a:gd name="connsiteX7" fmla="*/ 1850815 w 3221102"/>
              <a:gd name="connsiteY7" fmla="*/ 1654259 h 3221116"/>
              <a:gd name="connsiteX8" fmla="*/ 1830467 w 3221102"/>
              <a:gd name="connsiteY8" fmla="*/ 1515986 h 3221116"/>
              <a:gd name="connsiteX9" fmla="*/ 1477043 w 3221102"/>
              <a:gd name="connsiteY9" fmla="*/ 1144372 h 3221116"/>
              <a:gd name="connsiteX10" fmla="*/ 1651152 w 3221102"/>
              <a:gd name="connsiteY10" fmla="*/ 501 h 3221116"/>
              <a:gd name="connsiteX11" fmla="*/ 2580395 w 3221102"/>
              <a:gd name="connsiteY11" fmla="*/ 324821 h 3221116"/>
              <a:gd name="connsiteX12" fmla="*/ 3030464 w 3221102"/>
              <a:gd name="connsiteY12" fmla="*/ 2370314 h 3221116"/>
              <a:gd name="connsiteX13" fmla="*/ 3004976 w 3221102"/>
              <a:gd name="connsiteY13" fmla="*/ 2356675 h 3221116"/>
              <a:gd name="connsiteX14" fmla="*/ 2585849 w 3221102"/>
              <a:gd name="connsiteY14" fmla="*/ 2588887 h 3221116"/>
              <a:gd name="connsiteX15" fmla="*/ 1973374 w 3221102"/>
              <a:gd name="connsiteY15" fmla="*/ 2195096 h 3221116"/>
              <a:gd name="connsiteX16" fmla="*/ 1390827 w 3221102"/>
              <a:gd name="connsiteY16" fmla="*/ 2527630 h 3221116"/>
              <a:gd name="connsiteX17" fmla="*/ 783896 w 3221102"/>
              <a:gd name="connsiteY17" fmla="*/ 1665044 h 3221116"/>
              <a:gd name="connsiteX18" fmla="*/ 1268509 w 3221102"/>
              <a:gd name="connsiteY18" fmla="*/ 819983 h 3221116"/>
              <a:gd name="connsiteX19" fmla="*/ 1328805 w 3221102"/>
              <a:gd name="connsiteY19" fmla="*/ 807930 h 3221116"/>
              <a:gd name="connsiteX20" fmla="*/ 1390827 w 3221102"/>
              <a:gd name="connsiteY20" fmla="*/ 802457 h 3221116"/>
              <a:gd name="connsiteX21" fmla="*/ 1462242 w 3221102"/>
              <a:gd name="connsiteY21" fmla="*/ 801708 h 3221116"/>
              <a:gd name="connsiteX22" fmla="*/ 1956122 w 3221102"/>
              <a:gd name="connsiteY22" fmla="*/ 1110076 h 3221116"/>
              <a:gd name="connsiteX23" fmla="*/ 1973374 w 3221102"/>
              <a:gd name="connsiteY23" fmla="*/ 875315 h 3221116"/>
              <a:gd name="connsiteX24" fmla="*/ 2333414 w 3221102"/>
              <a:gd name="connsiteY24" fmla="*/ 875315 h 3221116"/>
              <a:gd name="connsiteX25" fmla="*/ 2324788 w 3221102"/>
              <a:gd name="connsiteY25" fmla="*/ 2054049 h 3221116"/>
              <a:gd name="connsiteX26" fmla="*/ 2661746 w 3221102"/>
              <a:gd name="connsiteY26" fmla="*/ 2179658 h 3221116"/>
              <a:gd name="connsiteX27" fmla="*/ 2691046 w 3221102"/>
              <a:gd name="connsiteY27" fmla="*/ 2188689 h 3221116"/>
              <a:gd name="connsiteX28" fmla="*/ 2667011 w 3221102"/>
              <a:gd name="connsiteY28" fmla="*/ 2175828 h 3221116"/>
              <a:gd name="connsiteX29" fmla="*/ 2332141 w 3221102"/>
              <a:gd name="connsiteY29" fmla="*/ 653899 h 3221116"/>
              <a:gd name="connsiteX30" fmla="*/ 776764 w 3221102"/>
              <a:gd name="connsiteY30" fmla="*/ 749845 h 3221116"/>
              <a:gd name="connsiteX31" fmla="*/ 631487 w 3221102"/>
              <a:gd name="connsiteY31" fmla="*/ 2301392 h 3221116"/>
              <a:gd name="connsiteX32" fmla="*/ 2142017 w 3221102"/>
              <a:gd name="connsiteY32" fmla="*/ 2684410 h 3221116"/>
              <a:gd name="connsiteX33" fmla="*/ 2324866 w 3221102"/>
              <a:gd name="connsiteY33" fmla="*/ 3053856 h 3221116"/>
              <a:gd name="connsiteX34" fmla="*/ 294693 w 3221102"/>
              <a:gd name="connsiteY34" fmla="*/ 2539075 h 3221116"/>
              <a:gd name="connsiteX35" fmla="*/ 489947 w 3221102"/>
              <a:gd name="connsiteY35" fmla="*/ 453774 h 3221116"/>
              <a:gd name="connsiteX36" fmla="*/ 1651152 w 3221102"/>
              <a:gd name="connsiteY36" fmla="*/ 501 h 3221116"/>
              <a:gd name="connsiteX0" fmla="*/ 2664630 w 3221102"/>
              <a:gd name="connsiteY0" fmla="*/ 2175617 h 3221116"/>
              <a:gd name="connsiteX1" fmla="*/ 2658205 w 3221102"/>
              <a:gd name="connsiteY1" fmla="*/ 2178566 h 3221116"/>
              <a:gd name="connsiteX2" fmla="*/ 2664630 w 3221102"/>
              <a:gd name="connsiteY2" fmla="*/ 2175617 h 3221116"/>
              <a:gd name="connsiteX3" fmla="*/ 1477043 w 3221102"/>
              <a:gd name="connsiteY3" fmla="*/ 1144372 h 3221116"/>
              <a:gd name="connsiteX4" fmla="*/ 1409070 w 3221102"/>
              <a:gd name="connsiteY4" fmla="*/ 1159393 h 3221116"/>
              <a:gd name="connsiteX5" fmla="*/ 1152384 w 3221102"/>
              <a:gd name="connsiteY5" fmla="*/ 1703728 h 3221116"/>
              <a:gd name="connsiteX6" fmla="*/ 1514013 w 3221102"/>
              <a:gd name="connsiteY6" fmla="*/ 2152290 h 3221116"/>
              <a:gd name="connsiteX7" fmla="*/ 1850815 w 3221102"/>
              <a:gd name="connsiteY7" fmla="*/ 1654259 h 3221116"/>
              <a:gd name="connsiteX8" fmla="*/ 1830467 w 3221102"/>
              <a:gd name="connsiteY8" fmla="*/ 1515986 h 3221116"/>
              <a:gd name="connsiteX9" fmla="*/ 1477043 w 3221102"/>
              <a:gd name="connsiteY9" fmla="*/ 1144372 h 3221116"/>
              <a:gd name="connsiteX10" fmla="*/ 1651152 w 3221102"/>
              <a:gd name="connsiteY10" fmla="*/ 501 h 3221116"/>
              <a:gd name="connsiteX11" fmla="*/ 2580395 w 3221102"/>
              <a:gd name="connsiteY11" fmla="*/ 324821 h 3221116"/>
              <a:gd name="connsiteX12" fmla="*/ 3030464 w 3221102"/>
              <a:gd name="connsiteY12" fmla="*/ 2370314 h 3221116"/>
              <a:gd name="connsiteX13" fmla="*/ 2585849 w 3221102"/>
              <a:gd name="connsiteY13" fmla="*/ 2588887 h 3221116"/>
              <a:gd name="connsiteX14" fmla="*/ 1973374 w 3221102"/>
              <a:gd name="connsiteY14" fmla="*/ 2195096 h 3221116"/>
              <a:gd name="connsiteX15" fmla="*/ 1390827 w 3221102"/>
              <a:gd name="connsiteY15" fmla="*/ 2527630 h 3221116"/>
              <a:gd name="connsiteX16" fmla="*/ 783896 w 3221102"/>
              <a:gd name="connsiteY16" fmla="*/ 1665044 h 3221116"/>
              <a:gd name="connsiteX17" fmla="*/ 1268509 w 3221102"/>
              <a:gd name="connsiteY17" fmla="*/ 819983 h 3221116"/>
              <a:gd name="connsiteX18" fmla="*/ 1328805 w 3221102"/>
              <a:gd name="connsiteY18" fmla="*/ 807930 h 3221116"/>
              <a:gd name="connsiteX19" fmla="*/ 1390827 w 3221102"/>
              <a:gd name="connsiteY19" fmla="*/ 802457 h 3221116"/>
              <a:gd name="connsiteX20" fmla="*/ 1462242 w 3221102"/>
              <a:gd name="connsiteY20" fmla="*/ 801708 h 3221116"/>
              <a:gd name="connsiteX21" fmla="*/ 1956122 w 3221102"/>
              <a:gd name="connsiteY21" fmla="*/ 1110076 h 3221116"/>
              <a:gd name="connsiteX22" fmla="*/ 1973374 w 3221102"/>
              <a:gd name="connsiteY22" fmla="*/ 875315 h 3221116"/>
              <a:gd name="connsiteX23" fmla="*/ 2333414 w 3221102"/>
              <a:gd name="connsiteY23" fmla="*/ 875315 h 3221116"/>
              <a:gd name="connsiteX24" fmla="*/ 2324788 w 3221102"/>
              <a:gd name="connsiteY24" fmla="*/ 2054049 h 3221116"/>
              <a:gd name="connsiteX25" fmla="*/ 2661746 w 3221102"/>
              <a:gd name="connsiteY25" fmla="*/ 2179658 h 3221116"/>
              <a:gd name="connsiteX26" fmla="*/ 2691046 w 3221102"/>
              <a:gd name="connsiteY26" fmla="*/ 2188689 h 3221116"/>
              <a:gd name="connsiteX27" fmla="*/ 2667011 w 3221102"/>
              <a:gd name="connsiteY27" fmla="*/ 2175828 h 3221116"/>
              <a:gd name="connsiteX28" fmla="*/ 2332141 w 3221102"/>
              <a:gd name="connsiteY28" fmla="*/ 653899 h 3221116"/>
              <a:gd name="connsiteX29" fmla="*/ 776764 w 3221102"/>
              <a:gd name="connsiteY29" fmla="*/ 749845 h 3221116"/>
              <a:gd name="connsiteX30" fmla="*/ 631487 w 3221102"/>
              <a:gd name="connsiteY30" fmla="*/ 2301392 h 3221116"/>
              <a:gd name="connsiteX31" fmla="*/ 2142017 w 3221102"/>
              <a:gd name="connsiteY31" fmla="*/ 2684410 h 3221116"/>
              <a:gd name="connsiteX32" fmla="*/ 2324866 w 3221102"/>
              <a:gd name="connsiteY32" fmla="*/ 3053856 h 3221116"/>
              <a:gd name="connsiteX33" fmla="*/ 294693 w 3221102"/>
              <a:gd name="connsiteY33" fmla="*/ 2539075 h 3221116"/>
              <a:gd name="connsiteX34" fmla="*/ 489947 w 3221102"/>
              <a:gd name="connsiteY34" fmla="*/ 453774 h 3221116"/>
              <a:gd name="connsiteX35" fmla="*/ 1651152 w 3221102"/>
              <a:gd name="connsiteY35" fmla="*/ 501 h 3221116"/>
              <a:gd name="connsiteX0" fmla="*/ 2664630 w 3221102"/>
              <a:gd name="connsiteY0" fmla="*/ 2175617 h 3221116"/>
              <a:gd name="connsiteX1" fmla="*/ 2658205 w 3221102"/>
              <a:gd name="connsiteY1" fmla="*/ 2178566 h 3221116"/>
              <a:gd name="connsiteX2" fmla="*/ 2664630 w 3221102"/>
              <a:gd name="connsiteY2" fmla="*/ 2175617 h 3221116"/>
              <a:gd name="connsiteX3" fmla="*/ 1477043 w 3221102"/>
              <a:gd name="connsiteY3" fmla="*/ 1144372 h 3221116"/>
              <a:gd name="connsiteX4" fmla="*/ 1409070 w 3221102"/>
              <a:gd name="connsiteY4" fmla="*/ 1159393 h 3221116"/>
              <a:gd name="connsiteX5" fmla="*/ 1152384 w 3221102"/>
              <a:gd name="connsiteY5" fmla="*/ 1703728 h 3221116"/>
              <a:gd name="connsiteX6" fmla="*/ 1514013 w 3221102"/>
              <a:gd name="connsiteY6" fmla="*/ 2152290 h 3221116"/>
              <a:gd name="connsiteX7" fmla="*/ 1850815 w 3221102"/>
              <a:gd name="connsiteY7" fmla="*/ 1654259 h 3221116"/>
              <a:gd name="connsiteX8" fmla="*/ 1830467 w 3221102"/>
              <a:gd name="connsiteY8" fmla="*/ 1515986 h 3221116"/>
              <a:gd name="connsiteX9" fmla="*/ 1477043 w 3221102"/>
              <a:gd name="connsiteY9" fmla="*/ 1144372 h 3221116"/>
              <a:gd name="connsiteX10" fmla="*/ 1651152 w 3221102"/>
              <a:gd name="connsiteY10" fmla="*/ 501 h 3221116"/>
              <a:gd name="connsiteX11" fmla="*/ 2580395 w 3221102"/>
              <a:gd name="connsiteY11" fmla="*/ 324821 h 3221116"/>
              <a:gd name="connsiteX12" fmla="*/ 3030464 w 3221102"/>
              <a:gd name="connsiteY12" fmla="*/ 2370314 h 3221116"/>
              <a:gd name="connsiteX13" fmla="*/ 2585849 w 3221102"/>
              <a:gd name="connsiteY13" fmla="*/ 2588887 h 3221116"/>
              <a:gd name="connsiteX14" fmla="*/ 1973374 w 3221102"/>
              <a:gd name="connsiteY14" fmla="*/ 2195096 h 3221116"/>
              <a:gd name="connsiteX15" fmla="*/ 1390827 w 3221102"/>
              <a:gd name="connsiteY15" fmla="*/ 2527630 h 3221116"/>
              <a:gd name="connsiteX16" fmla="*/ 783896 w 3221102"/>
              <a:gd name="connsiteY16" fmla="*/ 1665044 h 3221116"/>
              <a:gd name="connsiteX17" fmla="*/ 1268509 w 3221102"/>
              <a:gd name="connsiteY17" fmla="*/ 819983 h 3221116"/>
              <a:gd name="connsiteX18" fmla="*/ 1328805 w 3221102"/>
              <a:gd name="connsiteY18" fmla="*/ 807930 h 3221116"/>
              <a:gd name="connsiteX19" fmla="*/ 1390827 w 3221102"/>
              <a:gd name="connsiteY19" fmla="*/ 802457 h 3221116"/>
              <a:gd name="connsiteX20" fmla="*/ 1462242 w 3221102"/>
              <a:gd name="connsiteY20" fmla="*/ 801708 h 3221116"/>
              <a:gd name="connsiteX21" fmla="*/ 1956122 w 3221102"/>
              <a:gd name="connsiteY21" fmla="*/ 1110076 h 3221116"/>
              <a:gd name="connsiteX22" fmla="*/ 1973374 w 3221102"/>
              <a:gd name="connsiteY22" fmla="*/ 875315 h 3221116"/>
              <a:gd name="connsiteX23" fmla="*/ 2333414 w 3221102"/>
              <a:gd name="connsiteY23" fmla="*/ 875315 h 3221116"/>
              <a:gd name="connsiteX24" fmla="*/ 2324788 w 3221102"/>
              <a:gd name="connsiteY24" fmla="*/ 2054049 h 3221116"/>
              <a:gd name="connsiteX25" fmla="*/ 2661746 w 3221102"/>
              <a:gd name="connsiteY25" fmla="*/ 2179658 h 3221116"/>
              <a:gd name="connsiteX26" fmla="*/ 2691046 w 3221102"/>
              <a:gd name="connsiteY26" fmla="*/ 2188689 h 3221116"/>
              <a:gd name="connsiteX27" fmla="*/ 2667011 w 3221102"/>
              <a:gd name="connsiteY27" fmla="*/ 2175828 h 3221116"/>
              <a:gd name="connsiteX28" fmla="*/ 2332141 w 3221102"/>
              <a:gd name="connsiteY28" fmla="*/ 653899 h 3221116"/>
              <a:gd name="connsiteX29" fmla="*/ 776764 w 3221102"/>
              <a:gd name="connsiteY29" fmla="*/ 749845 h 3221116"/>
              <a:gd name="connsiteX30" fmla="*/ 631487 w 3221102"/>
              <a:gd name="connsiteY30" fmla="*/ 2301392 h 3221116"/>
              <a:gd name="connsiteX31" fmla="*/ 2142017 w 3221102"/>
              <a:gd name="connsiteY31" fmla="*/ 2684410 h 3221116"/>
              <a:gd name="connsiteX32" fmla="*/ 2324866 w 3221102"/>
              <a:gd name="connsiteY32" fmla="*/ 3053856 h 3221116"/>
              <a:gd name="connsiteX33" fmla="*/ 294693 w 3221102"/>
              <a:gd name="connsiteY33" fmla="*/ 2539075 h 3221116"/>
              <a:gd name="connsiteX34" fmla="*/ 489947 w 3221102"/>
              <a:gd name="connsiteY34" fmla="*/ 453774 h 3221116"/>
              <a:gd name="connsiteX35" fmla="*/ 1651152 w 3221102"/>
              <a:gd name="connsiteY35" fmla="*/ 501 h 3221116"/>
              <a:gd name="connsiteX0" fmla="*/ 2664630 w 3221102"/>
              <a:gd name="connsiteY0" fmla="*/ 2175617 h 3221116"/>
              <a:gd name="connsiteX1" fmla="*/ 2658205 w 3221102"/>
              <a:gd name="connsiteY1" fmla="*/ 2178566 h 3221116"/>
              <a:gd name="connsiteX2" fmla="*/ 2664630 w 3221102"/>
              <a:gd name="connsiteY2" fmla="*/ 2175617 h 3221116"/>
              <a:gd name="connsiteX3" fmla="*/ 1477043 w 3221102"/>
              <a:gd name="connsiteY3" fmla="*/ 1144372 h 3221116"/>
              <a:gd name="connsiteX4" fmla="*/ 1409070 w 3221102"/>
              <a:gd name="connsiteY4" fmla="*/ 1159393 h 3221116"/>
              <a:gd name="connsiteX5" fmla="*/ 1152384 w 3221102"/>
              <a:gd name="connsiteY5" fmla="*/ 1703728 h 3221116"/>
              <a:gd name="connsiteX6" fmla="*/ 1514013 w 3221102"/>
              <a:gd name="connsiteY6" fmla="*/ 2152290 h 3221116"/>
              <a:gd name="connsiteX7" fmla="*/ 1850815 w 3221102"/>
              <a:gd name="connsiteY7" fmla="*/ 1654259 h 3221116"/>
              <a:gd name="connsiteX8" fmla="*/ 1830467 w 3221102"/>
              <a:gd name="connsiteY8" fmla="*/ 1515986 h 3221116"/>
              <a:gd name="connsiteX9" fmla="*/ 1477043 w 3221102"/>
              <a:gd name="connsiteY9" fmla="*/ 1144372 h 3221116"/>
              <a:gd name="connsiteX10" fmla="*/ 1651152 w 3221102"/>
              <a:gd name="connsiteY10" fmla="*/ 501 h 3221116"/>
              <a:gd name="connsiteX11" fmla="*/ 2580395 w 3221102"/>
              <a:gd name="connsiteY11" fmla="*/ 324821 h 3221116"/>
              <a:gd name="connsiteX12" fmla="*/ 3030464 w 3221102"/>
              <a:gd name="connsiteY12" fmla="*/ 2370314 h 3221116"/>
              <a:gd name="connsiteX13" fmla="*/ 2585849 w 3221102"/>
              <a:gd name="connsiteY13" fmla="*/ 2588887 h 3221116"/>
              <a:gd name="connsiteX14" fmla="*/ 1973374 w 3221102"/>
              <a:gd name="connsiteY14" fmla="*/ 2195096 h 3221116"/>
              <a:gd name="connsiteX15" fmla="*/ 1390827 w 3221102"/>
              <a:gd name="connsiteY15" fmla="*/ 2527630 h 3221116"/>
              <a:gd name="connsiteX16" fmla="*/ 783896 w 3221102"/>
              <a:gd name="connsiteY16" fmla="*/ 1665044 h 3221116"/>
              <a:gd name="connsiteX17" fmla="*/ 1268509 w 3221102"/>
              <a:gd name="connsiteY17" fmla="*/ 819983 h 3221116"/>
              <a:gd name="connsiteX18" fmla="*/ 1328805 w 3221102"/>
              <a:gd name="connsiteY18" fmla="*/ 807930 h 3221116"/>
              <a:gd name="connsiteX19" fmla="*/ 1390827 w 3221102"/>
              <a:gd name="connsiteY19" fmla="*/ 802457 h 3221116"/>
              <a:gd name="connsiteX20" fmla="*/ 1462242 w 3221102"/>
              <a:gd name="connsiteY20" fmla="*/ 801708 h 3221116"/>
              <a:gd name="connsiteX21" fmla="*/ 1956122 w 3221102"/>
              <a:gd name="connsiteY21" fmla="*/ 1110076 h 3221116"/>
              <a:gd name="connsiteX22" fmla="*/ 1973374 w 3221102"/>
              <a:gd name="connsiteY22" fmla="*/ 875315 h 3221116"/>
              <a:gd name="connsiteX23" fmla="*/ 2333414 w 3221102"/>
              <a:gd name="connsiteY23" fmla="*/ 875315 h 3221116"/>
              <a:gd name="connsiteX24" fmla="*/ 2324788 w 3221102"/>
              <a:gd name="connsiteY24" fmla="*/ 2054049 h 3221116"/>
              <a:gd name="connsiteX25" fmla="*/ 2661746 w 3221102"/>
              <a:gd name="connsiteY25" fmla="*/ 2179658 h 3221116"/>
              <a:gd name="connsiteX26" fmla="*/ 2691046 w 3221102"/>
              <a:gd name="connsiteY26" fmla="*/ 2188689 h 3221116"/>
              <a:gd name="connsiteX27" fmla="*/ 2667011 w 3221102"/>
              <a:gd name="connsiteY27" fmla="*/ 2175828 h 3221116"/>
              <a:gd name="connsiteX28" fmla="*/ 2332141 w 3221102"/>
              <a:gd name="connsiteY28" fmla="*/ 653899 h 3221116"/>
              <a:gd name="connsiteX29" fmla="*/ 776764 w 3221102"/>
              <a:gd name="connsiteY29" fmla="*/ 749845 h 3221116"/>
              <a:gd name="connsiteX30" fmla="*/ 631487 w 3221102"/>
              <a:gd name="connsiteY30" fmla="*/ 2301392 h 3221116"/>
              <a:gd name="connsiteX31" fmla="*/ 2142017 w 3221102"/>
              <a:gd name="connsiteY31" fmla="*/ 2684410 h 3221116"/>
              <a:gd name="connsiteX32" fmla="*/ 2324866 w 3221102"/>
              <a:gd name="connsiteY32" fmla="*/ 3053856 h 3221116"/>
              <a:gd name="connsiteX33" fmla="*/ 294693 w 3221102"/>
              <a:gd name="connsiteY33" fmla="*/ 2539075 h 3221116"/>
              <a:gd name="connsiteX34" fmla="*/ 489947 w 3221102"/>
              <a:gd name="connsiteY34" fmla="*/ 453774 h 3221116"/>
              <a:gd name="connsiteX35" fmla="*/ 1651152 w 3221102"/>
              <a:gd name="connsiteY35" fmla="*/ 501 h 3221116"/>
              <a:gd name="connsiteX0" fmla="*/ 2664630 w 3221102"/>
              <a:gd name="connsiteY0" fmla="*/ 2175617 h 3221116"/>
              <a:gd name="connsiteX1" fmla="*/ 2658205 w 3221102"/>
              <a:gd name="connsiteY1" fmla="*/ 2178566 h 3221116"/>
              <a:gd name="connsiteX2" fmla="*/ 2664630 w 3221102"/>
              <a:gd name="connsiteY2" fmla="*/ 2175617 h 3221116"/>
              <a:gd name="connsiteX3" fmla="*/ 1477043 w 3221102"/>
              <a:gd name="connsiteY3" fmla="*/ 1144372 h 3221116"/>
              <a:gd name="connsiteX4" fmla="*/ 1409070 w 3221102"/>
              <a:gd name="connsiteY4" fmla="*/ 1159393 h 3221116"/>
              <a:gd name="connsiteX5" fmla="*/ 1152384 w 3221102"/>
              <a:gd name="connsiteY5" fmla="*/ 1703728 h 3221116"/>
              <a:gd name="connsiteX6" fmla="*/ 1514013 w 3221102"/>
              <a:gd name="connsiteY6" fmla="*/ 2152290 h 3221116"/>
              <a:gd name="connsiteX7" fmla="*/ 1850815 w 3221102"/>
              <a:gd name="connsiteY7" fmla="*/ 1654259 h 3221116"/>
              <a:gd name="connsiteX8" fmla="*/ 1830467 w 3221102"/>
              <a:gd name="connsiteY8" fmla="*/ 1515986 h 3221116"/>
              <a:gd name="connsiteX9" fmla="*/ 1477043 w 3221102"/>
              <a:gd name="connsiteY9" fmla="*/ 1144372 h 3221116"/>
              <a:gd name="connsiteX10" fmla="*/ 1651152 w 3221102"/>
              <a:gd name="connsiteY10" fmla="*/ 501 h 3221116"/>
              <a:gd name="connsiteX11" fmla="*/ 2580395 w 3221102"/>
              <a:gd name="connsiteY11" fmla="*/ 324821 h 3221116"/>
              <a:gd name="connsiteX12" fmla="*/ 3030464 w 3221102"/>
              <a:gd name="connsiteY12" fmla="*/ 2370314 h 3221116"/>
              <a:gd name="connsiteX13" fmla="*/ 2585849 w 3221102"/>
              <a:gd name="connsiteY13" fmla="*/ 2588887 h 3221116"/>
              <a:gd name="connsiteX14" fmla="*/ 1973374 w 3221102"/>
              <a:gd name="connsiteY14" fmla="*/ 2195096 h 3221116"/>
              <a:gd name="connsiteX15" fmla="*/ 1390827 w 3221102"/>
              <a:gd name="connsiteY15" fmla="*/ 2527630 h 3221116"/>
              <a:gd name="connsiteX16" fmla="*/ 783896 w 3221102"/>
              <a:gd name="connsiteY16" fmla="*/ 1665044 h 3221116"/>
              <a:gd name="connsiteX17" fmla="*/ 1268509 w 3221102"/>
              <a:gd name="connsiteY17" fmla="*/ 819983 h 3221116"/>
              <a:gd name="connsiteX18" fmla="*/ 1328805 w 3221102"/>
              <a:gd name="connsiteY18" fmla="*/ 807930 h 3221116"/>
              <a:gd name="connsiteX19" fmla="*/ 1390827 w 3221102"/>
              <a:gd name="connsiteY19" fmla="*/ 802457 h 3221116"/>
              <a:gd name="connsiteX20" fmla="*/ 1462242 w 3221102"/>
              <a:gd name="connsiteY20" fmla="*/ 801708 h 3221116"/>
              <a:gd name="connsiteX21" fmla="*/ 1956122 w 3221102"/>
              <a:gd name="connsiteY21" fmla="*/ 1110076 h 3221116"/>
              <a:gd name="connsiteX22" fmla="*/ 1973374 w 3221102"/>
              <a:gd name="connsiteY22" fmla="*/ 875315 h 3221116"/>
              <a:gd name="connsiteX23" fmla="*/ 2333414 w 3221102"/>
              <a:gd name="connsiteY23" fmla="*/ 875315 h 3221116"/>
              <a:gd name="connsiteX24" fmla="*/ 2324788 w 3221102"/>
              <a:gd name="connsiteY24" fmla="*/ 2054049 h 3221116"/>
              <a:gd name="connsiteX25" fmla="*/ 2661746 w 3221102"/>
              <a:gd name="connsiteY25" fmla="*/ 2179658 h 3221116"/>
              <a:gd name="connsiteX26" fmla="*/ 2691046 w 3221102"/>
              <a:gd name="connsiteY26" fmla="*/ 2188689 h 3221116"/>
              <a:gd name="connsiteX27" fmla="*/ 2667011 w 3221102"/>
              <a:gd name="connsiteY27" fmla="*/ 2175828 h 3221116"/>
              <a:gd name="connsiteX28" fmla="*/ 2332141 w 3221102"/>
              <a:gd name="connsiteY28" fmla="*/ 653899 h 3221116"/>
              <a:gd name="connsiteX29" fmla="*/ 776764 w 3221102"/>
              <a:gd name="connsiteY29" fmla="*/ 749845 h 3221116"/>
              <a:gd name="connsiteX30" fmla="*/ 631487 w 3221102"/>
              <a:gd name="connsiteY30" fmla="*/ 2301392 h 3221116"/>
              <a:gd name="connsiteX31" fmla="*/ 2142017 w 3221102"/>
              <a:gd name="connsiteY31" fmla="*/ 2684410 h 3221116"/>
              <a:gd name="connsiteX32" fmla="*/ 2324866 w 3221102"/>
              <a:gd name="connsiteY32" fmla="*/ 3053856 h 3221116"/>
              <a:gd name="connsiteX33" fmla="*/ 294693 w 3221102"/>
              <a:gd name="connsiteY33" fmla="*/ 2539075 h 3221116"/>
              <a:gd name="connsiteX34" fmla="*/ 489947 w 3221102"/>
              <a:gd name="connsiteY34" fmla="*/ 453774 h 3221116"/>
              <a:gd name="connsiteX35" fmla="*/ 1651152 w 3221102"/>
              <a:gd name="connsiteY35" fmla="*/ 501 h 3221116"/>
              <a:gd name="connsiteX0" fmla="*/ 2664630 w 3221102"/>
              <a:gd name="connsiteY0" fmla="*/ 2175617 h 3221116"/>
              <a:gd name="connsiteX1" fmla="*/ 2658205 w 3221102"/>
              <a:gd name="connsiteY1" fmla="*/ 2178566 h 3221116"/>
              <a:gd name="connsiteX2" fmla="*/ 2664630 w 3221102"/>
              <a:gd name="connsiteY2" fmla="*/ 2175617 h 3221116"/>
              <a:gd name="connsiteX3" fmla="*/ 1477043 w 3221102"/>
              <a:gd name="connsiteY3" fmla="*/ 1144372 h 3221116"/>
              <a:gd name="connsiteX4" fmla="*/ 1409070 w 3221102"/>
              <a:gd name="connsiteY4" fmla="*/ 1159393 h 3221116"/>
              <a:gd name="connsiteX5" fmla="*/ 1152384 w 3221102"/>
              <a:gd name="connsiteY5" fmla="*/ 1703728 h 3221116"/>
              <a:gd name="connsiteX6" fmla="*/ 1514013 w 3221102"/>
              <a:gd name="connsiteY6" fmla="*/ 2152290 h 3221116"/>
              <a:gd name="connsiteX7" fmla="*/ 1850815 w 3221102"/>
              <a:gd name="connsiteY7" fmla="*/ 1654259 h 3221116"/>
              <a:gd name="connsiteX8" fmla="*/ 1830467 w 3221102"/>
              <a:gd name="connsiteY8" fmla="*/ 1515986 h 3221116"/>
              <a:gd name="connsiteX9" fmla="*/ 1477043 w 3221102"/>
              <a:gd name="connsiteY9" fmla="*/ 1144372 h 3221116"/>
              <a:gd name="connsiteX10" fmla="*/ 1651152 w 3221102"/>
              <a:gd name="connsiteY10" fmla="*/ 501 h 3221116"/>
              <a:gd name="connsiteX11" fmla="*/ 2580395 w 3221102"/>
              <a:gd name="connsiteY11" fmla="*/ 324821 h 3221116"/>
              <a:gd name="connsiteX12" fmla="*/ 3030464 w 3221102"/>
              <a:gd name="connsiteY12" fmla="*/ 2370314 h 3221116"/>
              <a:gd name="connsiteX13" fmla="*/ 2585849 w 3221102"/>
              <a:gd name="connsiteY13" fmla="*/ 2588887 h 3221116"/>
              <a:gd name="connsiteX14" fmla="*/ 1973374 w 3221102"/>
              <a:gd name="connsiteY14" fmla="*/ 2195096 h 3221116"/>
              <a:gd name="connsiteX15" fmla="*/ 1390827 w 3221102"/>
              <a:gd name="connsiteY15" fmla="*/ 2527630 h 3221116"/>
              <a:gd name="connsiteX16" fmla="*/ 783896 w 3221102"/>
              <a:gd name="connsiteY16" fmla="*/ 1665044 h 3221116"/>
              <a:gd name="connsiteX17" fmla="*/ 1268509 w 3221102"/>
              <a:gd name="connsiteY17" fmla="*/ 819983 h 3221116"/>
              <a:gd name="connsiteX18" fmla="*/ 1328805 w 3221102"/>
              <a:gd name="connsiteY18" fmla="*/ 807930 h 3221116"/>
              <a:gd name="connsiteX19" fmla="*/ 1390827 w 3221102"/>
              <a:gd name="connsiteY19" fmla="*/ 802457 h 3221116"/>
              <a:gd name="connsiteX20" fmla="*/ 1462242 w 3221102"/>
              <a:gd name="connsiteY20" fmla="*/ 801708 h 3221116"/>
              <a:gd name="connsiteX21" fmla="*/ 1956122 w 3221102"/>
              <a:gd name="connsiteY21" fmla="*/ 1110076 h 3221116"/>
              <a:gd name="connsiteX22" fmla="*/ 1973374 w 3221102"/>
              <a:gd name="connsiteY22" fmla="*/ 875315 h 3221116"/>
              <a:gd name="connsiteX23" fmla="*/ 2333414 w 3221102"/>
              <a:gd name="connsiteY23" fmla="*/ 875315 h 3221116"/>
              <a:gd name="connsiteX24" fmla="*/ 2324788 w 3221102"/>
              <a:gd name="connsiteY24" fmla="*/ 2054049 h 3221116"/>
              <a:gd name="connsiteX25" fmla="*/ 2661746 w 3221102"/>
              <a:gd name="connsiteY25" fmla="*/ 2179658 h 3221116"/>
              <a:gd name="connsiteX26" fmla="*/ 2691046 w 3221102"/>
              <a:gd name="connsiteY26" fmla="*/ 2188689 h 3221116"/>
              <a:gd name="connsiteX27" fmla="*/ 2667011 w 3221102"/>
              <a:gd name="connsiteY27" fmla="*/ 2175828 h 3221116"/>
              <a:gd name="connsiteX28" fmla="*/ 2332141 w 3221102"/>
              <a:gd name="connsiteY28" fmla="*/ 653899 h 3221116"/>
              <a:gd name="connsiteX29" fmla="*/ 776764 w 3221102"/>
              <a:gd name="connsiteY29" fmla="*/ 749845 h 3221116"/>
              <a:gd name="connsiteX30" fmla="*/ 631487 w 3221102"/>
              <a:gd name="connsiteY30" fmla="*/ 2301392 h 3221116"/>
              <a:gd name="connsiteX31" fmla="*/ 2142017 w 3221102"/>
              <a:gd name="connsiteY31" fmla="*/ 2684410 h 3221116"/>
              <a:gd name="connsiteX32" fmla="*/ 2324866 w 3221102"/>
              <a:gd name="connsiteY32" fmla="*/ 3053856 h 3221116"/>
              <a:gd name="connsiteX33" fmla="*/ 294693 w 3221102"/>
              <a:gd name="connsiteY33" fmla="*/ 2539075 h 3221116"/>
              <a:gd name="connsiteX34" fmla="*/ 489947 w 3221102"/>
              <a:gd name="connsiteY34" fmla="*/ 453774 h 3221116"/>
              <a:gd name="connsiteX35" fmla="*/ 1651152 w 3221102"/>
              <a:gd name="connsiteY35" fmla="*/ 501 h 3221116"/>
              <a:gd name="connsiteX0" fmla="*/ 2664630 w 3151233"/>
              <a:gd name="connsiteY0" fmla="*/ 2175617 h 3221116"/>
              <a:gd name="connsiteX1" fmla="*/ 2658205 w 3151233"/>
              <a:gd name="connsiteY1" fmla="*/ 2178566 h 3221116"/>
              <a:gd name="connsiteX2" fmla="*/ 2664630 w 3151233"/>
              <a:gd name="connsiteY2" fmla="*/ 2175617 h 3221116"/>
              <a:gd name="connsiteX3" fmla="*/ 1477043 w 3151233"/>
              <a:gd name="connsiteY3" fmla="*/ 1144372 h 3221116"/>
              <a:gd name="connsiteX4" fmla="*/ 1409070 w 3151233"/>
              <a:gd name="connsiteY4" fmla="*/ 1159393 h 3221116"/>
              <a:gd name="connsiteX5" fmla="*/ 1152384 w 3151233"/>
              <a:gd name="connsiteY5" fmla="*/ 1703728 h 3221116"/>
              <a:gd name="connsiteX6" fmla="*/ 1514013 w 3151233"/>
              <a:gd name="connsiteY6" fmla="*/ 2152290 h 3221116"/>
              <a:gd name="connsiteX7" fmla="*/ 1850815 w 3151233"/>
              <a:gd name="connsiteY7" fmla="*/ 1654259 h 3221116"/>
              <a:gd name="connsiteX8" fmla="*/ 1830467 w 3151233"/>
              <a:gd name="connsiteY8" fmla="*/ 1515986 h 3221116"/>
              <a:gd name="connsiteX9" fmla="*/ 1477043 w 3151233"/>
              <a:gd name="connsiteY9" fmla="*/ 1144372 h 3221116"/>
              <a:gd name="connsiteX10" fmla="*/ 1651152 w 3151233"/>
              <a:gd name="connsiteY10" fmla="*/ 501 h 3221116"/>
              <a:gd name="connsiteX11" fmla="*/ 2580395 w 3151233"/>
              <a:gd name="connsiteY11" fmla="*/ 324821 h 3221116"/>
              <a:gd name="connsiteX12" fmla="*/ 3030464 w 3151233"/>
              <a:gd name="connsiteY12" fmla="*/ 2249544 h 3221116"/>
              <a:gd name="connsiteX13" fmla="*/ 2585849 w 3151233"/>
              <a:gd name="connsiteY13" fmla="*/ 2588887 h 3221116"/>
              <a:gd name="connsiteX14" fmla="*/ 1973374 w 3151233"/>
              <a:gd name="connsiteY14" fmla="*/ 2195096 h 3221116"/>
              <a:gd name="connsiteX15" fmla="*/ 1390827 w 3151233"/>
              <a:gd name="connsiteY15" fmla="*/ 2527630 h 3221116"/>
              <a:gd name="connsiteX16" fmla="*/ 783896 w 3151233"/>
              <a:gd name="connsiteY16" fmla="*/ 1665044 h 3221116"/>
              <a:gd name="connsiteX17" fmla="*/ 1268509 w 3151233"/>
              <a:gd name="connsiteY17" fmla="*/ 819983 h 3221116"/>
              <a:gd name="connsiteX18" fmla="*/ 1328805 w 3151233"/>
              <a:gd name="connsiteY18" fmla="*/ 807930 h 3221116"/>
              <a:gd name="connsiteX19" fmla="*/ 1390827 w 3151233"/>
              <a:gd name="connsiteY19" fmla="*/ 802457 h 3221116"/>
              <a:gd name="connsiteX20" fmla="*/ 1462242 w 3151233"/>
              <a:gd name="connsiteY20" fmla="*/ 801708 h 3221116"/>
              <a:gd name="connsiteX21" fmla="*/ 1956122 w 3151233"/>
              <a:gd name="connsiteY21" fmla="*/ 1110076 h 3221116"/>
              <a:gd name="connsiteX22" fmla="*/ 1973374 w 3151233"/>
              <a:gd name="connsiteY22" fmla="*/ 875315 h 3221116"/>
              <a:gd name="connsiteX23" fmla="*/ 2333414 w 3151233"/>
              <a:gd name="connsiteY23" fmla="*/ 875315 h 3221116"/>
              <a:gd name="connsiteX24" fmla="*/ 2324788 w 3151233"/>
              <a:gd name="connsiteY24" fmla="*/ 2054049 h 3221116"/>
              <a:gd name="connsiteX25" fmla="*/ 2661746 w 3151233"/>
              <a:gd name="connsiteY25" fmla="*/ 2179658 h 3221116"/>
              <a:gd name="connsiteX26" fmla="*/ 2691046 w 3151233"/>
              <a:gd name="connsiteY26" fmla="*/ 2188689 h 3221116"/>
              <a:gd name="connsiteX27" fmla="*/ 2667011 w 3151233"/>
              <a:gd name="connsiteY27" fmla="*/ 2175828 h 3221116"/>
              <a:gd name="connsiteX28" fmla="*/ 2332141 w 3151233"/>
              <a:gd name="connsiteY28" fmla="*/ 653899 h 3221116"/>
              <a:gd name="connsiteX29" fmla="*/ 776764 w 3151233"/>
              <a:gd name="connsiteY29" fmla="*/ 749845 h 3221116"/>
              <a:gd name="connsiteX30" fmla="*/ 631487 w 3151233"/>
              <a:gd name="connsiteY30" fmla="*/ 2301392 h 3221116"/>
              <a:gd name="connsiteX31" fmla="*/ 2142017 w 3151233"/>
              <a:gd name="connsiteY31" fmla="*/ 2684410 h 3221116"/>
              <a:gd name="connsiteX32" fmla="*/ 2324866 w 3151233"/>
              <a:gd name="connsiteY32" fmla="*/ 3053856 h 3221116"/>
              <a:gd name="connsiteX33" fmla="*/ 294693 w 3151233"/>
              <a:gd name="connsiteY33" fmla="*/ 2539075 h 3221116"/>
              <a:gd name="connsiteX34" fmla="*/ 489947 w 3151233"/>
              <a:gd name="connsiteY34" fmla="*/ 453774 h 3221116"/>
              <a:gd name="connsiteX35" fmla="*/ 1651152 w 3151233"/>
              <a:gd name="connsiteY35" fmla="*/ 501 h 3221116"/>
              <a:gd name="connsiteX0" fmla="*/ 2664630 w 3161851"/>
              <a:gd name="connsiteY0" fmla="*/ 2175617 h 3221116"/>
              <a:gd name="connsiteX1" fmla="*/ 2658205 w 3161851"/>
              <a:gd name="connsiteY1" fmla="*/ 2178566 h 3221116"/>
              <a:gd name="connsiteX2" fmla="*/ 2664630 w 3161851"/>
              <a:gd name="connsiteY2" fmla="*/ 2175617 h 3221116"/>
              <a:gd name="connsiteX3" fmla="*/ 1477043 w 3161851"/>
              <a:gd name="connsiteY3" fmla="*/ 1144372 h 3221116"/>
              <a:gd name="connsiteX4" fmla="*/ 1409070 w 3161851"/>
              <a:gd name="connsiteY4" fmla="*/ 1159393 h 3221116"/>
              <a:gd name="connsiteX5" fmla="*/ 1152384 w 3161851"/>
              <a:gd name="connsiteY5" fmla="*/ 1703728 h 3221116"/>
              <a:gd name="connsiteX6" fmla="*/ 1514013 w 3161851"/>
              <a:gd name="connsiteY6" fmla="*/ 2152290 h 3221116"/>
              <a:gd name="connsiteX7" fmla="*/ 1850815 w 3161851"/>
              <a:gd name="connsiteY7" fmla="*/ 1654259 h 3221116"/>
              <a:gd name="connsiteX8" fmla="*/ 1830467 w 3161851"/>
              <a:gd name="connsiteY8" fmla="*/ 1515986 h 3221116"/>
              <a:gd name="connsiteX9" fmla="*/ 1477043 w 3161851"/>
              <a:gd name="connsiteY9" fmla="*/ 1144372 h 3221116"/>
              <a:gd name="connsiteX10" fmla="*/ 1651152 w 3161851"/>
              <a:gd name="connsiteY10" fmla="*/ 501 h 3221116"/>
              <a:gd name="connsiteX11" fmla="*/ 2580395 w 3161851"/>
              <a:gd name="connsiteY11" fmla="*/ 324821 h 3221116"/>
              <a:gd name="connsiteX12" fmla="*/ 3030464 w 3161851"/>
              <a:gd name="connsiteY12" fmla="*/ 2249544 h 3221116"/>
              <a:gd name="connsiteX13" fmla="*/ 2585849 w 3161851"/>
              <a:gd name="connsiteY13" fmla="*/ 2588887 h 3221116"/>
              <a:gd name="connsiteX14" fmla="*/ 1973374 w 3161851"/>
              <a:gd name="connsiteY14" fmla="*/ 2195096 h 3221116"/>
              <a:gd name="connsiteX15" fmla="*/ 1390827 w 3161851"/>
              <a:gd name="connsiteY15" fmla="*/ 2527630 h 3221116"/>
              <a:gd name="connsiteX16" fmla="*/ 783896 w 3161851"/>
              <a:gd name="connsiteY16" fmla="*/ 1665044 h 3221116"/>
              <a:gd name="connsiteX17" fmla="*/ 1268509 w 3161851"/>
              <a:gd name="connsiteY17" fmla="*/ 819983 h 3221116"/>
              <a:gd name="connsiteX18" fmla="*/ 1328805 w 3161851"/>
              <a:gd name="connsiteY18" fmla="*/ 807930 h 3221116"/>
              <a:gd name="connsiteX19" fmla="*/ 1390827 w 3161851"/>
              <a:gd name="connsiteY19" fmla="*/ 802457 h 3221116"/>
              <a:gd name="connsiteX20" fmla="*/ 1462242 w 3161851"/>
              <a:gd name="connsiteY20" fmla="*/ 801708 h 3221116"/>
              <a:gd name="connsiteX21" fmla="*/ 1956122 w 3161851"/>
              <a:gd name="connsiteY21" fmla="*/ 1110076 h 3221116"/>
              <a:gd name="connsiteX22" fmla="*/ 1973374 w 3161851"/>
              <a:gd name="connsiteY22" fmla="*/ 875315 h 3221116"/>
              <a:gd name="connsiteX23" fmla="*/ 2333414 w 3161851"/>
              <a:gd name="connsiteY23" fmla="*/ 875315 h 3221116"/>
              <a:gd name="connsiteX24" fmla="*/ 2324788 w 3161851"/>
              <a:gd name="connsiteY24" fmla="*/ 2054049 h 3221116"/>
              <a:gd name="connsiteX25" fmla="*/ 2661746 w 3161851"/>
              <a:gd name="connsiteY25" fmla="*/ 2179658 h 3221116"/>
              <a:gd name="connsiteX26" fmla="*/ 2691046 w 3161851"/>
              <a:gd name="connsiteY26" fmla="*/ 2188689 h 3221116"/>
              <a:gd name="connsiteX27" fmla="*/ 2667011 w 3161851"/>
              <a:gd name="connsiteY27" fmla="*/ 2175828 h 3221116"/>
              <a:gd name="connsiteX28" fmla="*/ 2332141 w 3161851"/>
              <a:gd name="connsiteY28" fmla="*/ 653899 h 3221116"/>
              <a:gd name="connsiteX29" fmla="*/ 776764 w 3161851"/>
              <a:gd name="connsiteY29" fmla="*/ 749845 h 3221116"/>
              <a:gd name="connsiteX30" fmla="*/ 631487 w 3161851"/>
              <a:gd name="connsiteY30" fmla="*/ 2301392 h 3221116"/>
              <a:gd name="connsiteX31" fmla="*/ 2142017 w 3161851"/>
              <a:gd name="connsiteY31" fmla="*/ 2684410 h 3221116"/>
              <a:gd name="connsiteX32" fmla="*/ 2324866 w 3161851"/>
              <a:gd name="connsiteY32" fmla="*/ 3053856 h 3221116"/>
              <a:gd name="connsiteX33" fmla="*/ 294693 w 3161851"/>
              <a:gd name="connsiteY33" fmla="*/ 2539075 h 3221116"/>
              <a:gd name="connsiteX34" fmla="*/ 489947 w 3161851"/>
              <a:gd name="connsiteY34" fmla="*/ 453774 h 3221116"/>
              <a:gd name="connsiteX35" fmla="*/ 1651152 w 3161851"/>
              <a:gd name="connsiteY35" fmla="*/ 501 h 3221116"/>
              <a:gd name="connsiteX0" fmla="*/ 2664630 w 3182629"/>
              <a:gd name="connsiteY0" fmla="*/ 2175617 h 3221116"/>
              <a:gd name="connsiteX1" fmla="*/ 2658205 w 3182629"/>
              <a:gd name="connsiteY1" fmla="*/ 2178566 h 3221116"/>
              <a:gd name="connsiteX2" fmla="*/ 2664630 w 3182629"/>
              <a:gd name="connsiteY2" fmla="*/ 2175617 h 3221116"/>
              <a:gd name="connsiteX3" fmla="*/ 1477043 w 3182629"/>
              <a:gd name="connsiteY3" fmla="*/ 1144372 h 3221116"/>
              <a:gd name="connsiteX4" fmla="*/ 1409070 w 3182629"/>
              <a:gd name="connsiteY4" fmla="*/ 1159393 h 3221116"/>
              <a:gd name="connsiteX5" fmla="*/ 1152384 w 3182629"/>
              <a:gd name="connsiteY5" fmla="*/ 1703728 h 3221116"/>
              <a:gd name="connsiteX6" fmla="*/ 1514013 w 3182629"/>
              <a:gd name="connsiteY6" fmla="*/ 2152290 h 3221116"/>
              <a:gd name="connsiteX7" fmla="*/ 1850815 w 3182629"/>
              <a:gd name="connsiteY7" fmla="*/ 1654259 h 3221116"/>
              <a:gd name="connsiteX8" fmla="*/ 1830467 w 3182629"/>
              <a:gd name="connsiteY8" fmla="*/ 1515986 h 3221116"/>
              <a:gd name="connsiteX9" fmla="*/ 1477043 w 3182629"/>
              <a:gd name="connsiteY9" fmla="*/ 1144372 h 3221116"/>
              <a:gd name="connsiteX10" fmla="*/ 1651152 w 3182629"/>
              <a:gd name="connsiteY10" fmla="*/ 501 h 3221116"/>
              <a:gd name="connsiteX11" fmla="*/ 2580395 w 3182629"/>
              <a:gd name="connsiteY11" fmla="*/ 324821 h 3221116"/>
              <a:gd name="connsiteX12" fmla="*/ 3030464 w 3182629"/>
              <a:gd name="connsiteY12" fmla="*/ 2249544 h 3221116"/>
              <a:gd name="connsiteX13" fmla="*/ 2585849 w 3182629"/>
              <a:gd name="connsiteY13" fmla="*/ 2588887 h 3221116"/>
              <a:gd name="connsiteX14" fmla="*/ 1973374 w 3182629"/>
              <a:gd name="connsiteY14" fmla="*/ 2195096 h 3221116"/>
              <a:gd name="connsiteX15" fmla="*/ 1390827 w 3182629"/>
              <a:gd name="connsiteY15" fmla="*/ 2527630 h 3221116"/>
              <a:gd name="connsiteX16" fmla="*/ 783896 w 3182629"/>
              <a:gd name="connsiteY16" fmla="*/ 1665044 h 3221116"/>
              <a:gd name="connsiteX17" fmla="*/ 1268509 w 3182629"/>
              <a:gd name="connsiteY17" fmla="*/ 819983 h 3221116"/>
              <a:gd name="connsiteX18" fmla="*/ 1328805 w 3182629"/>
              <a:gd name="connsiteY18" fmla="*/ 807930 h 3221116"/>
              <a:gd name="connsiteX19" fmla="*/ 1390827 w 3182629"/>
              <a:gd name="connsiteY19" fmla="*/ 802457 h 3221116"/>
              <a:gd name="connsiteX20" fmla="*/ 1462242 w 3182629"/>
              <a:gd name="connsiteY20" fmla="*/ 801708 h 3221116"/>
              <a:gd name="connsiteX21" fmla="*/ 1956122 w 3182629"/>
              <a:gd name="connsiteY21" fmla="*/ 1110076 h 3221116"/>
              <a:gd name="connsiteX22" fmla="*/ 1973374 w 3182629"/>
              <a:gd name="connsiteY22" fmla="*/ 875315 h 3221116"/>
              <a:gd name="connsiteX23" fmla="*/ 2333414 w 3182629"/>
              <a:gd name="connsiteY23" fmla="*/ 875315 h 3221116"/>
              <a:gd name="connsiteX24" fmla="*/ 2324788 w 3182629"/>
              <a:gd name="connsiteY24" fmla="*/ 2054049 h 3221116"/>
              <a:gd name="connsiteX25" fmla="*/ 2661746 w 3182629"/>
              <a:gd name="connsiteY25" fmla="*/ 2179658 h 3221116"/>
              <a:gd name="connsiteX26" fmla="*/ 2691046 w 3182629"/>
              <a:gd name="connsiteY26" fmla="*/ 2188689 h 3221116"/>
              <a:gd name="connsiteX27" fmla="*/ 2667011 w 3182629"/>
              <a:gd name="connsiteY27" fmla="*/ 2175828 h 3221116"/>
              <a:gd name="connsiteX28" fmla="*/ 2332141 w 3182629"/>
              <a:gd name="connsiteY28" fmla="*/ 653899 h 3221116"/>
              <a:gd name="connsiteX29" fmla="*/ 776764 w 3182629"/>
              <a:gd name="connsiteY29" fmla="*/ 749845 h 3221116"/>
              <a:gd name="connsiteX30" fmla="*/ 631487 w 3182629"/>
              <a:gd name="connsiteY30" fmla="*/ 2301392 h 3221116"/>
              <a:gd name="connsiteX31" fmla="*/ 2142017 w 3182629"/>
              <a:gd name="connsiteY31" fmla="*/ 2684410 h 3221116"/>
              <a:gd name="connsiteX32" fmla="*/ 2324866 w 3182629"/>
              <a:gd name="connsiteY32" fmla="*/ 3053856 h 3221116"/>
              <a:gd name="connsiteX33" fmla="*/ 294693 w 3182629"/>
              <a:gd name="connsiteY33" fmla="*/ 2539075 h 3221116"/>
              <a:gd name="connsiteX34" fmla="*/ 489947 w 3182629"/>
              <a:gd name="connsiteY34" fmla="*/ 453774 h 3221116"/>
              <a:gd name="connsiteX35" fmla="*/ 1651152 w 3182629"/>
              <a:gd name="connsiteY35" fmla="*/ 501 h 3221116"/>
              <a:gd name="connsiteX0" fmla="*/ 2664630 w 3189723"/>
              <a:gd name="connsiteY0" fmla="*/ 2175617 h 3221116"/>
              <a:gd name="connsiteX1" fmla="*/ 2658205 w 3189723"/>
              <a:gd name="connsiteY1" fmla="*/ 2178566 h 3221116"/>
              <a:gd name="connsiteX2" fmla="*/ 2664630 w 3189723"/>
              <a:gd name="connsiteY2" fmla="*/ 2175617 h 3221116"/>
              <a:gd name="connsiteX3" fmla="*/ 1477043 w 3189723"/>
              <a:gd name="connsiteY3" fmla="*/ 1144372 h 3221116"/>
              <a:gd name="connsiteX4" fmla="*/ 1409070 w 3189723"/>
              <a:gd name="connsiteY4" fmla="*/ 1159393 h 3221116"/>
              <a:gd name="connsiteX5" fmla="*/ 1152384 w 3189723"/>
              <a:gd name="connsiteY5" fmla="*/ 1703728 h 3221116"/>
              <a:gd name="connsiteX6" fmla="*/ 1514013 w 3189723"/>
              <a:gd name="connsiteY6" fmla="*/ 2152290 h 3221116"/>
              <a:gd name="connsiteX7" fmla="*/ 1850815 w 3189723"/>
              <a:gd name="connsiteY7" fmla="*/ 1654259 h 3221116"/>
              <a:gd name="connsiteX8" fmla="*/ 1830467 w 3189723"/>
              <a:gd name="connsiteY8" fmla="*/ 1515986 h 3221116"/>
              <a:gd name="connsiteX9" fmla="*/ 1477043 w 3189723"/>
              <a:gd name="connsiteY9" fmla="*/ 1144372 h 3221116"/>
              <a:gd name="connsiteX10" fmla="*/ 1651152 w 3189723"/>
              <a:gd name="connsiteY10" fmla="*/ 501 h 3221116"/>
              <a:gd name="connsiteX11" fmla="*/ 2580395 w 3189723"/>
              <a:gd name="connsiteY11" fmla="*/ 324821 h 3221116"/>
              <a:gd name="connsiteX12" fmla="*/ 3030464 w 3189723"/>
              <a:gd name="connsiteY12" fmla="*/ 2249544 h 3221116"/>
              <a:gd name="connsiteX13" fmla="*/ 2585849 w 3189723"/>
              <a:gd name="connsiteY13" fmla="*/ 2588887 h 3221116"/>
              <a:gd name="connsiteX14" fmla="*/ 1973374 w 3189723"/>
              <a:gd name="connsiteY14" fmla="*/ 2195096 h 3221116"/>
              <a:gd name="connsiteX15" fmla="*/ 1390827 w 3189723"/>
              <a:gd name="connsiteY15" fmla="*/ 2527630 h 3221116"/>
              <a:gd name="connsiteX16" fmla="*/ 783896 w 3189723"/>
              <a:gd name="connsiteY16" fmla="*/ 1665044 h 3221116"/>
              <a:gd name="connsiteX17" fmla="*/ 1268509 w 3189723"/>
              <a:gd name="connsiteY17" fmla="*/ 819983 h 3221116"/>
              <a:gd name="connsiteX18" fmla="*/ 1328805 w 3189723"/>
              <a:gd name="connsiteY18" fmla="*/ 807930 h 3221116"/>
              <a:gd name="connsiteX19" fmla="*/ 1390827 w 3189723"/>
              <a:gd name="connsiteY19" fmla="*/ 802457 h 3221116"/>
              <a:gd name="connsiteX20" fmla="*/ 1462242 w 3189723"/>
              <a:gd name="connsiteY20" fmla="*/ 801708 h 3221116"/>
              <a:gd name="connsiteX21" fmla="*/ 1956122 w 3189723"/>
              <a:gd name="connsiteY21" fmla="*/ 1110076 h 3221116"/>
              <a:gd name="connsiteX22" fmla="*/ 1973374 w 3189723"/>
              <a:gd name="connsiteY22" fmla="*/ 875315 h 3221116"/>
              <a:gd name="connsiteX23" fmla="*/ 2333414 w 3189723"/>
              <a:gd name="connsiteY23" fmla="*/ 875315 h 3221116"/>
              <a:gd name="connsiteX24" fmla="*/ 2324788 w 3189723"/>
              <a:gd name="connsiteY24" fmla="*/ 2054049 h 3221116"/>
              <a:gd name="connsiteX25" fmla="*/ 2661746 w 3189723"/>
              <a:gd name="connsiteY25" fmla="*/ 2179658 h 3221116"/>
              <a:gd name="connsiteX26" fmla="*/ 2691046 w 3189723"/>
              <a:gd name="connsiteY26" fmla="*/ 2188689 h 3221116"/>
              <a:gd name="connsiteX27" fmla="*/ 2667011 w 3189723"/>
              <a:gd name="connsiteY27" fmla="*/ 2175828 h 3221116"/>
              <a:gd name="connsiteX28" fmla="*/ 2332141 w 3189723"/>
              <a:gd name="connsiteY28" fmla="*/ 653899 h 3221116"/>
              <a:gd name="connsiteX29" fmla="*/ 776764 w 3189723"/>
              <a:gd name="connsiteY29" fmla="*/ 749845 h 3221116"/>
              <a:gd name="connsiteX30" fmla="*/ 631487 w 3189723"/>
              <a:gd name="connsiteY30" fmla="*/ 2301392 h 3221116"/>
              <a:gd name="connsiteX31" fmla="*/ 2142017 w 3189723"/>
              <a:gd name="connsiteY31" fmla="*/ 2684410 h 3221116"/>
              <a:gd name="connsiteX32" fmla="*/ 2324866 w 3189723"/>
              <a:gd name="connsiteY32" fmla="*/ 3053856 h 3221116"/>
              <a:gd name="connsiteX33" fmla="*/ 294693 w 3189723"/>
              <a:gd name="connsiteY33" fmla="*/ 2539075 h 3221116"/>
              <a:gd name="connsiteX34" fmla="*/ 489947 w 3189723"/>
              <a:gd name="connsiteY34" fmla="*/ 453774 h 3221116"/>
              <a:gd name="connsiteX35" fmla="*/ 1651152 w 3189723"/>
              <a:gd name="connsiteY35" fmla="*/ 501 h 32211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3189723" h="3221116">
                <a:moveTo>
                  <a:pt x="2664630" y="2175617"/>
                </a:moveTo>
                <a:lnTo>
                  <a:pt x="2658205" y="2178566"/>
                </a:lnTo>
                <a:cubicBezTo>
                  <a:pt x="2662222" y="2175972"/>
                  <a:pt x="2664284" y="2175096"/>
                  <a:pt x="2664630" y="2175617"/>
                </a:cubicBezTo>
                <a:close/>
                <a:moveTo>
                  <a:pt x="1477043" y="1144372"/>
                </a:moveTo>
                <a:lnTo>
                  <a:pt x="1409070" y="1159393"/>
                </a:lnTo>
                <a:cubicBezTo>
                  <a:pt x="1167974" y="1216277"/>
                  <a:pt x="1134894" y="1538245"/>
                  <a:pt x="1152384" y="1703728"/>
                </a:cubicBezTo>
                <a:cubicBezTo>
                  <a:pt x="1169874" y="1869211"/>
                  <a:pt x="1272747" y="2156947"/>
                  <a:pt x="1514013" y="2152290"/>
                </a:cubicBezTo>
                <a:cubicBezTo>
                  <a:pt x="1680659" y="2149073"/>
                  <a:pt x="1865876" y="1940767"/>
                  <a:pt x="1850815" y="1654259"/>
                </a:cubicBezTo>
                <a:cubicBezTo>
                  <a:pt x="1844015" y="1608142"/>
                  <a:pt x="1837162" y="1561942"/>
                  <a:pt x="1830467" y="1515986"/>
                </a:cubicBezTo>
                <a:cubicBezTo>
                  <a:pt x="1779361" y="1292438"/>
                  <a:pt x="1635542" y="1134285"/>
                  <a:pt x="1477043" y="1144372"/>
                </a:cubicBezTo>
                <a:close/>
                <a:moveTo>
                  <a:pt x="1651152" y="501"/>
                </a:moveTo>
                <a:cubicBezTo>
                  <a:pt x="1977584" y="8635"/>
                  <a:pt x="2235425" y="52153"/>
                  <a:pt x="2580395" y="324821"/>
                </a:cubicBezTo>
                <a:cubicBezTo>
                  <a:pt x="3000061" y="656529"/>
                  <a:pt x="3430704" y="1549940"/>
                  <a:pt x="3030464" y="2249544"/>
                </a:cubicBezTo>
                <a:cubicBezTo>
                  <a:pt x="2882259" y="2451798"/>
                  <a:pt x="2785813" y="2507403"/>
                  <a:pt x="2585849" y="2588887"/>
                </a:cubicBezTo>
                <a:cubicBezTo>
                  <a:pt x="2194785" y="2615774"/>
                  <a:pt x="1984876" y="2478759"/>
                  <a:pt x="1973374" y="2195096"/>
                </a:cubicBezTo>
                <a:cubicBezTo>
                  <a:pt x="1841986" y="2496540"/>
                  <a:pt x="1610941" y="2555551"/>
                  <a:pt x="1390827" y="2527630"/>
                </a:cubicBezTo>
                <a:cubicBezTo>
                  <a:pt x="1131071" y="2494680"/>
                  <a:pt x="853863" y="2136270"/>
                  <a:pt x="783896" y="1665044"/>
                </a:cubicBezTo>
                <a:cubicBezTo>
                  <a:pt x="715204" y="1202409"/>
                  <a:pt x="991941" y="900416"/>
                  <a:pt x="1268509" y="819983"/>
                </a:cubicBezTo>
                <a:cubicBezTo>
                  <a:pt x="1288264" y="814237"/>
                  <a:pt x="1308391" y="810536"/>
                  <a:pt x="1328805" y="807930"/>
                </a:cubicBezTo>
                <a:cubicBezTo>
                  <a:pt x="1349219" y="805325"/>
                  <a:pt x="1369921" y="803817"/>
                  <a:pt x="1390827" y="802457"/>
                </a:cubicBezTo>
                <a:cubicBezTo>
                  <a:pt x="1416795" y="800769"/>
                  <a:pt x="1355770" y="788713"/>
                  <a:pt x="1462242" y="801708"/>
                </a:cubicBezTo>
                <a:cubicBezTo>
                  <a:pt x="1599590" y="818472"/>
                  <a:pt x="1776043" y="890774"/>
                  <a:pt x="1956122" y="1110076"/>
                </a:cubicBezTo>
                <a:lnTo>
                  <a:pt x="1973374" y="875315"/>
                </a:lnTo>
                <a:lnTo>
                  <a:pt x="2333414" y="875315"/>
                </a:lnTo>
                <a:cubicBezTo>
                  <a:pt x="2330539" y="1325736"/>
                  <a:pt x="2327663" y="1603628"/>
                  <a:pt x="2324788" y="2054049"/>
                </a:cubicBezTo>
                <a:cubicBezTo>
                  <a:pt x="2290850" y="2479718"/>
                  <a:pt x="2627788" y="2217580"/>
                  <a:pt x="2661746" y="2179658"/>
                </a:cubicBezTo>
                <a:lnTo>
                  <a:pt x="2691046" y="2188689"/>
                </a:lnTo>
                <a:lnTo>
                  <a:pt x="2667011" y="2175828"/>
                </a:lnTo>
                <a:cubicBezTo>
                  <a:pt x="2945550" y="1655295"/>
                  <a:pt x="2803444" y="1009445"/>
                  <a:pt x="2332141" y="653899"/>
                </a:cubicBezTo>
                <a:cubicBezTo>
                  <a:pt x="1860838" y="298353"/>
                  <a:pt x="1200794" y="339069"/>
                  <a:pt x="776764" y="749845"/>
                </a:cubicBezTo>
                <a:cubicBezTo>
                  <a:pt x="352733" y="1160621"/>
                  <a:pt x="291083" y="1819040"/>
                  <a:pt x="631487" y="2301392"/>
                </a:cubicBezTo>
                <a:cubicBezTo>
                  <a:pt x="971891" y="2783745"/>
                  <a:pt x="1612904" y="2946283"/>
                  <a:pt x="2142017" y="2684410"/>
                </a:cubicBezTo>
                <a:lnTo>
                  <a:pt x="2324866" y="3053856"/>
                </a:lnTo>
                <a:cubicBezTo>
                  <a:pt x="1613730" y="3405817"/>
                  <a:pt x="752200" y="3187363"/>
                  <a:pt x="294693" y="2539075"/>
                </a:cubicBezTo>
                <a:cubicBezTo>
                  <a:pt x="-162814" y="1890787"/>
                  <a:pt x="-79956" y="1005863"/>
                  <a:pt x="489947" y="453774"/>
                </a:cubicBezTo>
                <a:cubicBezTo>
                  <a:pt x="810518" y="143225"/>
                  <a:pt x="1231454" y="-9956"/>
                  <a:pt x="1651152" y="501"/>
                </a:cubicBezTo>
                <a:close/>
              </a:path>
            </a:pathLst>
          </a:cu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923484">
              <a:defRPr/>
            </a:pPr>
            <a:endParaRPr lang="ko-KR" altLang="en-US" sz="2727" kern="0">
              <a:solidFill>
                <a:srgbClr val="272E35"/>
              </a:solidFill>
            </a:endParaRPr>
          </a:p>
        </p:txBody>
      </p:sp>
      <p:sp>
        <p:nvSpPr>
          <p:cNvPr id="21" name="Freeform 25">
            <a:extLst>
              <a:ext uri="{FF2B5EF4-FFF2-40B4-BE49-F238E27FC236}">
                <a16:creationId xmlns:a16="http://schemas.microsoft.com/office/drawing/2014/main" id="{4668E3B0-6968-F23E-88F5-E5A7ECF8E7E9}"/>
              </a:ext>
            </a:extLst>
          </p:cNvPr>
          <p:cNvSpPr/>
          <p:nvPr/>
        </p:nvSpPr>
        <p:spPr>
          <a:xfrm>
            <a:off x="10742397" y="3065089"/>
            <a:ext cx="225362" cy="278872"/>
          </a:xfrm>
          <a:custGeom>
            <a:avLst/>
            <a:gdLst>
              <a:gd name="connsiteX0" fmla="*/ 371475 w 1600200"/>
              <a:gd name="connsiteY0" fmla="*/ 0 h 1857375"/>
              <a:gd name="connsiteX1" fmla="*/ 628650 w 1600200"/>
              <a:gd name="connsiteY1" fmla="*/ 523875 h 1857375"/>
              <a:gd name="connsiteX2" fmla="*/ 400050 w 1600200"/>
              <a:gd name="connsiteY2" fmla="*/ 561975 h 1857375"/>
              <a:gd name="connsiteX3" fmla="*/ 1019175 w 1600200"/>
              <a:gd name="connsiteY3" fmla="*/ 1438275 h 1857375"/>
              <a:gd name="connsiteX4" fmla="*/ 1219200 w 1600200"/>
              <a:gd name="connsiteY4" fmla="*/ 1238250 h 1857375"/>
              <a:gd name="connsiteX5" fmla="*/ 1600200 w 1600200"/>
              <a:gd name="connsiteY5" fmla="*/ 1666875 h 1857375"/>
              <a:gd name="connsiteX6" fmla="*/ 1038225 w 1600200"/>
              <a:gd name="connsiteY6" fmla="*/ 1857375 h 1857375"/>
              <a:gd name="connsiteX7" fmla="*/ 0 w 1600200"/>
              <a:gd name="connsiteY7" fmla="*/ 314325 h 1857375"/>
              <a:gd name="connsiteX8" fmla="*/ 371475 w 1600200"/>
              <a:gd name="connsiteY8" fmla="*/ 0 h 1857375"/>
              <a:gd name="connsiteX0" fmla="*/ 371475 w 1600200"/>
              <a:gd name="connsiteY0" fmla="*/ 0 h 1917951"/>
              <a:gd name="connsiteX1" fmla="*/ 628650 w 1600200"/>
              <a:gd name="connsiteY1" fmla="*/ 584451 h 1917951"/>
              <a:gd name="connsiteX2" fmla="*/ 400050 w 1600200"/>
              <a:gd name="connsiteY2" fmla="*/ 622551 h 1917951"/>
              <a:gd name="connsiteX3" fmla="*/ 1019175 w 1600200"/>
              <a:gd name="connsiteY3" fmla="*/ 1498851 h 1917951"/>
              <a:gd name="connsiteX4" fmla="*/ 1219200 w 1600200"/>
              <a:gd name="connsiteY4" fmla="*/ 1298826 h 1917951"/>
              <a:gd name="connsiteX5" fmla="*/ 1600200 w 1600200"/>
              <a:gd name="connsiteY5" fmla="*/ 1727451 h 1917951"/>
              <a:gd name="connsiteX6" fmla="*/ 1038225 w 1600200"/>
              <a:gd name="connsiteY6" fmla="*/ 1917951 h 1917951"/>
              <a:gd name="connsiteX7" fmla="*/ 0 w 1600200"/>
              <a:gd name="connsiteY7" fmla="*/ 374901 h 1917951"/>
              <a:gd name="connsiteX8" fmla="*/ 371475 w 1600200"/>
              <a:gd name="connsiteY8" fmla="*/ 0 h 1917951"/>
              <a:gd name="connsiteX0" fmla="*/ 371475 w 1600200"/>
              <a:gd name="connsiteY0" fmla="*/ 1277 h 1919228"/>
              <a:gd name="connsiteX1" fmla="*/ 628650 w 1600200"/>
              <a:gd name="connsiteY1" fmla="*/ 585728 h 1919228"/>
              <a:gd name="connsiteX2" fmla="*/ 400050 w 1600200"/>
              <a:gd name="connsiteY2" fmla="*/ 623828 h 1919228"/>
              <a:gd name="connsiteX3" fmla="*/ 1019175 w 1600200"/>
              <a:gd name="connsiteY3" fmla="*/ 1500128 h 1919228"/>
              <a:gd name="connsiteX4" fmla="*/ 1219200 w 1600200"/>
              <a:gd name="connsiteY4" fmla="*/ 1300103 h 1919228"/>
              <a:gd name="connsiteX5" fmla="*/ 1600200 w 1600200"/>
              <a:gd name="connsiteY5" fmla="*/ 1728728 h 1919228"/>
              <a:gd name="connsiteX6" fmla="*/ 1038225 w 1600200"/>
              <a:gd name="connsiteY6" fmla="*/ 1919228 h 1919228"/>
              <a:gd name="connsiteX7" fmla="*/ 0 w 1600200"/>
              <a:gd name="connsiteY7" fmla="*/ 376178 h 1919228"/>
              <a:gd name="connsiteX8" fmla="*/ 371475 w 1600200"/>
              <a:gd name="connsiteY8" fmla="*/ 1277 h 1919228"/>
              <a:gd name="connsiteX0" fmla="*/ 371475 w 1600200"/>
              <a:gd name="connsiteY0" fmla="*/ 1277 h 1919228"/>
              <a:gd name="connsiteX1" fmla="*/ 628650 w 1600200"/>
              <a:gd name="connsiteY1" fmla="*/ 585728 h 1919228"/>
              <a:gd name="connsiteX2" fmla="*/ 400050 w 1600200"/>
              <a:gd name="connsiteY2" fmla="*/ 623828 h 1919228"/>
              <a:gd name="connsiteX3" fmla="*/ 1019175 w 1600200"/>
              <a:gd name="connsiteY3" fmla="*/ 1500128 h 1919228"/>
              <a:gd name="connsiteX4" fmla="*/ 1219200 w 1600200"/>
              <a:gd name="connsiteY4" fmla="*/ 1300103 h 1919228"/>
              <a:gd name="connsiteX5" fmla="*/ 1600200 w 1600200"/>
              <a:gd name="connsiteY5" fmla="*/ 1728728 h 1919228"/>
              <a:gd name="connsiteX6" fmla="*/ 1038225 w 1600200"/>
              <a:gd name="connsiteY6" fmla="*/ 1919228 h 1919228"/>
              <a:gd name="connsiteX7" fmla="*/ 0 w 1600200"/>
              <a:gd name="connsiteY7" fmla="*/ 376178 h 1919228"/>
              <a:gd name="connsiteX8" fmla="*/ 371475 w 1600200"/>
              <a:gd name="connsiteY8" fmla="*/ 1277 h 1919228"/>
              <a:gd name="connsiteX0" fmla="*/ 371475 w 1600200"/>
              <a:gd name="connsiteY0" fmla="*/ 1544 h 1919495"/>
              <a:gd name="connsiteX1" fmla="*/ 628650 w 1600200"/>
              <a:gd name="connsiteY1" fmla="*/ 585995 h 1919495"/>
              <a:gd name="connsiteX2" fmla="*/ 400050 w 1600200"/>
              <a:gd name="connsiteY2" fmla="*/ 624095 h 1919495"/>
              <a:gd name="connsiteX3" fmla="*/ 1019175 w 1600200"/>
              <a:gd name="connsiteY3" fmla="*/ 1500395 h 1919495"/>
              <a:gd name="connsiteX4" fmla="*/ 1219200 w 1600200"/>
              <a:gd name="connsiteY4" fmla="*/ 1300370 h 1919495"/>
              <a:gd name="connsiteX5" fmla="*/ 1600200 w 1600200"/>
              <a:gd name="connsiteY5" fmla="*/ 1728995 h 1919495"/>
              <a:gd name="connsiteX6" fmla="*/ 1038225 w 1600200"/>
              <a:gd name="connsiteY6" fmla="*/ 1919495 h 1919495"/>
              <a:gd name="connsiteX7" fmla="*/ 0 w 1600200"/>
              <a:gd name="connsiteY7" fmla="*/ 376445 h 1919495"/>
              <a:gd name="connsiteX8" fmla="*/ 371475 w 1600200"/>
              <a:gd name="connsiteY8" fmla="*/ 1544 h 1919495"/>
              <a:gd name="connsiteX0" fmla="*/ 371475 w 1600200"/>
              <a:gd name="connsiteY0" fmla="*/ 1487 h 1919438"/>
              <a:gd name="connsiteX1" fmla="*/ 568075 w 1600200"/>
              <a:gd name="connsiteY1" fmla="*/ 603245 h 1919438"/>
              <a:gd name="connsiteX2" fmla="*/ 400050 w 1600200"/>
              <a:gd name="connsiteY2" fmla="*/ 624038 h 1919438"/>
              <a:gd name="connsiteX3" fmla="*/ 1019175 w 1600200"/>
              <a:gd name="connsiteY3" fmla="*/ 1500338 h 1919438"/>
              <a:gd name="connsiteX4" fmla="*/ 1219200 w 1600200"/>
              <a:gd name="connsiteY4" fmla="*/ 1300313 h 1919438"/>
              <a:gd name="connsiteX5" fmla="*/ 1600200 w 1600200"/>
              <a:gd name="connsiteY5" fmla="*/ 1728938 h 1919438"/>
              <a:gd name="connsiteX6" fmla="*/ 1038225 w 1600200"/>
              <a:gd name="connsiteY6" fmla="*/ 1919438 h 1919438"/>
              <a:gd name="connsiteX7" fmla="*/ 0 w 1600200"/>
              <a:gd name="connsiteY7" fmla="*/ 376388 h 1919438"/>
              <a:gd name="connsiteX8" fmla="*/ 371475 w 1600200"/>
              <a:gd name="connsiteY8" fmla="*/ 1487 h 1919438"/>
              <a:gd name="connsiteX0" fmla="*/ 371475 w 1600200"/>
              <a:gd name="connsiteY0" fmla="*/ 1032 h 1918983"/>
              <a:gd name="connsiteX1" fmla="*/ 568075 w 1600200"/>
              <a:gd name="connsiteY1" fmla="*/ 602790 h 1918983"/>
              <a:gd name="connsiteX2" fmla="*/ 400050 w 1600200"/>
              <a:gd name="connsiteY2" fmla="*/ 623583 h 1918983"/>
              <a:gd name="connsiteX3" fmla="*/ 1019175 w 1600200"/>
              <a:gd name="connsiteY3" fmla="*/ 1499883 h 1918983"/>
              <a:gd name="connsiteX4" fmla="*/ 1219200 w 1600200"/>
              <a:gd name="connsiteY4" fmla="*/ 1299858 h 1918983"/>
              <a:gd name="connsiteX5" fmla="*/ 1600200 w 1600200"/>
              <a:gd name="connsiteY5" fmla="*/ 1728483 h 1918983"/>
              <a:gd name="connsiteX6" fmla="*/ 1038225 w 1600200"/>
              <a:gd name="connsiteY6" fmla="*/ 1918983 h 1918983"/>
              <a:gd name="connsiteX7" fmla="*/ 0 w 1600200"/>
              <a:gd name="connsiteY7" fmla="*/ 375933 h 1918983"/>
              <a:gd name="connsiteX8" fmla="*/ 371475 w 1600200"/>
              <a:gd name="connsiteY8" fmla="*/ 1032 h 1918983"/>
              <a:gd name="connsiteX0" fmla="*/ 371475 w 1600200"/>
              <a:gd name="connsiteY0" fmla="*/ 1088 h 1919039"/>
              <a:gd name="connsiteX1" fmla="*/ 568075 w 1600200"/>
              <a:gd name="connsiteY1" fmla="*/ 602846 h 1919039"/>
              <a:gd name="connsiteX2" fmla="*/ 400050 w 1600200"/>
              <a:gd name="connsiteY2" fmla="*/ 623639 h 1919039"/>
              <a:gd name="connsiteX3" fmla="*/ 1019175 w 1600200"/>
              <a:gd name="connsiteY3" fmla="*/ 1499939 h 1919039"/>
              <a:gd name="connsiteX4" fmla="*/ 1219200 w 1600200"/>
              <a:gd name="connsiteY4" fmla="*/ 1299914 h 1919039"/>
              <a:gd name="connsiteX5" fmla="*/ 1600200 w 1600200"/>
              <a:gd name="connsiteY5" fmla="*/ 1728539 h 1919039"/>
              <a:gd name="connsiteX6" fmla="*/ 1038225 w 1600200"/>
              <a:gd name="connsiteY6" fmla="*/ 1919039 h 1919039"/>
              <a:gd name="connsiteX7" fmla="*/ 0 w 1600200"/>
              <a:gd name="connsiteY7" fmla="*/ 375989 h 1919039"/>
              <a:gd name="connsiteX8" fmla="*/ 371475 w 1600200"/>
              <a:gd name="connsiteY8" fmla="*/ 1088 h 1919039"/>
              <a:gd name="connsiteX0" fmla="*/ 371475 w 1600200"/>
              <a:gd name="connsiteY0" fmla="*/ 1088 h 1919039"/>
              <a:gd name="connsiteX1" fmla="*/ 568075 w 1600200"/>
              <a:gd name="connsiteY1" fmla="*/ 602846 h 1919039"/>
              <a:gd name="connsiteX2" fmla="*/ 400050 w 1600200"/>
              <a:gd name="connsiteY2" fmla="*/ 623639 h 1919039"/>
              <a:gd name="connsiteX3" fmla="*/ 1019175 w 1600200"/>
              <a:gd name="connsiteY3" fmla="*/ 1499939 h 1919039"/>
              <a:gd name="connsiteX4" fmla="*/ 1219200 w 1600200"/>
              <a:gd name="connsiteY4" fmla="*/ 1299914 h 1919039"/>
              <a:gd name="connsiteX5" fmla="*/ 1600200 w 1600200"/>
              <a:gd name="connsiteY5" fmla="*/ 1728539 h 1919039"/>
              <a:gd name="connsiteX6" fmla="*/ 1038225 w 1600200"/>
              <a:gd name="connsiteY6" fmla="*/ 1919039 h 1919039"/>
              <a:gd name="connsiteX7" fmla="*/ 0 w 1600200"/>
              <a:gd name="connsiteY7" fmla="*/ 375989 h 1919039"/>
              <a:gd name="connsiteX8" fmla="*/ 371475 w 1600200"/>
              <a:gd name="connsiteY8" fmla="*/ 1088 h 191903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400050 w 1600200"/>
              <a:gd name="connsiteY2" fmla="*/ 623669 h 1919069"/>
              <a:gd name="connsiteX3" fmla="*/ 1019175 w 1600200"/>
              <a:gd name="connsiteY3" fmla="*/ 1499969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408703 w 1600200"/>
              <a:gd name="connsiteY2" fmla="*/ 643860 h 1919069"/>
              <a:gd name="connsiteX3" fmla="*/ 1019175 w 1600200"/>
              <a:gd name="connsiteY3" fmla="*/ 1499969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59666 w 1600200"/>
              <a:gd name="connsiteY2" fmla="*/ 643860 h 1919069"/>
              <a:gd name="connsiteX3" fmla="*/ 1019175 w 1600200"/>
              <a:gd name="connsiteY3" fmla="*/ 1499969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1019175 w 1600200"/>
              <a:gd name="connsiteY3" fmla="*/ 1499969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1019175 w 1600200"/>
              <a:gd name="connsiteY3" fmla="*/ 1499969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1019175 w 1600200"/>
              <a:gd name="connsiteY3" fmla="*/ 1499969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1019175 w 1600200"/>
              <a:gd name="connsiteY3" fmla="*/ 1499969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1019175 w 1600200"/>
              <a:gd name="connsiteY3" fmla="*/ 1499969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1019175 w 1600200"/>
              <a:gd name="connsiteY3" fmla="*/ 1499969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1019175 w 1600200"/>
              <a:gd name="connsiteY3" fmla="*/ 1499969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970138 w 1600200"/>
              <a:gd name="connsiteY3" fmla="*/ 1517276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1010522 w 1600200"/>
              <a:gd name="connsiteY3" fmla="*/ 1534584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996099 w 1600200"/>
              <a:gd name="connsiteY3" fmla="*/ 1546122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987445 w 1600200"/>
              <a:gd name="connsiteY3" fmla="*/ 1528815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987445 w 1600200"/>
              <a:gd name="connsiteY3" fmla="*/ 1528815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987445 w 1600200"/>
              <a:gd name="connsiteY3" fmla="*/ 1528815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987445 w 1600200"/>
              <a:gd name="connsiteY3" fmla="*/ 1528815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987445 w 1600200"/>
              <a:gd name="connsiteY3" fmla="*/ 1528815 h 1919069"/>
              <a:gd name="connsiteX4" fmla="*/ 1173048 w 1600200"/>
              <a:gd name="connsiteY4" fmla="*/ 1311482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987445 w 1600200"/>
              <a:gd name="connsiteY3" fmla="*/ 1528815 h 1919069"/>
              <a:gd name="connsiteX4" fmla="*/ 1173048 w 1600200"/>
              <a:gd name="connsiteY4" fmla="*/ 1311482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987445 w 1600200"/>
              <a:gd name="connsiteY3" fmla="*/ 1528815 h 1919069"/>
              <a:gd name="connsiteX4" fmla="*/ 1173048 w 1600200"/>
              <a:gd name="connsiteY4" fmla="*/ 1311482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987445 w 1600200"/>
              <a:gd name="connsiteY3" fmla="*/ 1528815 h 1919069"/>
              <a:gd name="connsiteX4" fmla="*/ 1173048 w 1600200"/>
              <a:gd name="connsiteY4" fmla="*/ 1311482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588662"/>
              <a:gd name="connsiteY0" fmla="*/ 1118 h 1919069"/>
              <a:gd name="connsiteX1" fmla="*/ 568075 w 1588662"/>
              <a:gd name="connsiteY1" fmla="*/ 602876 h 1919069"/>
              <a:gd name="connsiteX2" fmla="*/ 374089 w 1588662"/>
              <a:gd name="connsiteY2" fmla="*/ 646744 h 1919069"/>
              <a:gd name="connsiteX3" fmla="*/ 987445 w 1588662"/>
              <a:gd name="connsiteY3" fmla="*/ 1528815 h 1919069"/>
              <a:gd name="connsiteX4" fmla="*/ 1173048 w 1588662"/>
              <a:gd name="connsiteY4" fmla="*/ 1311482 h 1919069"/>
              <a:gd name="connsiteX5" fmla="*/ 1588662 w 1588662"/>
              <a:gd name="connsiteY5" fmla="*/ 1699723 h 1919069"/>
              <a:gd name="connsiteX6" fmla="*/ 1038225 w 1588662"/>
              <a:gd name="connsiteY6" fmla="*/ 1919069 h 1919069"/>
              <a:gd name="connsiteX7" fmla="*/ 0 w 1588662"/>
              <a:gd name="connsiteY7" fmla="*/ 376019 h 1919069"/>
              <a:gd name="connsiteX8" fmla="*/ 371475 w 1588662"/>
              <a:gd name="connsiteY8" fmla="*/ 1118 h 1919069"/>
              <a:gd name="connsiteX0" fmla="*/ 371475 w 1600166"/>
              <a:gd name="connsiteY0" fmla="*/ 1118 h 1919069"/>
              <a:gd name="connsiteX1" fmla="*/ 568075 w 1600166"/>
              <a:gd name="connsiteY1" fmla="*/ 602876 h 1919069"/>
              <a:gd name="connsiteX2" fmla="*/ 374089 w 1600166"/>
              <a:gd name="connsiteY2" fmla="*/ 646744 h 1919069"/>
              <a:gd name="connsiteX3" fmla="*/ 987445 w 1600166"/>
              <a:gd name="connsiteY3" fmla="*/ 1528815 h 1919069"/>
              <a:gd name="connsiteX4" fmla="*/ 1173048 w 1600166"/>
              <a:gd name="connsiteY4" fmla="*/ 1311482 h 1919069"/>
              <a:gd name="connsiteX5" fmla="*/ 1588662 w 1600166"/>
              <a:gd name="connsiteY5" fmla="*/ 1699723 h 1919069"/>
              <a:gd name="connsiteX6" fmla="*/ 1038225 w 1600166"/>
              <a:gd name="connsiteY6" fmla="*/ 1919069 h 1919069"/>
              <a:gd name="connsiteX7" fmla="*/ 0 w 1600166"/>
              <a:gd name="connsiteY7" fmla="*/ 376019 h 1919069"/>
              <a:gd name="connsiteX8" fmla="*/ 371475 w 1600166"/>
              <a:gd name="connsiteY8" fmla="*/ 1118 h 1919069"/>
              <a:gd name="connsiteX0" fmla="*/ 371475 w 1600166"/>
              <a:gd name="connsiteY0" fmla="*/ 1118 h 1919069"/>
              <a:gd name="connsiteX1" fmla="*/ 568075 w 1600166"/>
              <a:gd name="connsiteY1" fmla="*/ 602876 h 1919069"/>
              <a:gd name="connsiteX2" fmla="*/ 374089 w 1600166"/>
              <a:gd name="connsiteY2" fmla="*/ 646744 h 1919069"/>
              <a:gd name="connsiteX3" fmla="*/ 987445 w 1600166"/>
              <a:gd name="connsiteY3" fmla="*/ 1528815 h 1919069"/>
              <a:gd name="connsiteX4" fmla="*/ 1173048 w 1600166"/>
              <a:gd name="connsiteY4" fmla="*/ 1311482 h 1919069"/>
              <a:gd name="connsiteX5" fmla="*/ 1588662 w 1600166"/>
              <a:gd name="connsiteY5" fmla="*/ 1699723 h 1919069"/>
              <a:gd name="connsiteX6" fmla="*/ 1038225 w 1600166"/>
              <a:gd name="connsiteY6" fmla="*/ 1919069 h 1919069"/>
              <a:gd name="connsiteX7" fmla="*/ 0 w 1600166"/>
              <a:gd name="connsiteY7" fmla="*/ 376019 h 1919069"/>
              <a:gd name="connsiteX8" fmla="*/ 371475 w 1600166"/>
              <a:gd name="connsiteY8" fmla="*/ 1118 h 1919069"/>
              <a:gd name="connsiteX0" fmla="*/ 371475 w 1596260"/>
              <a:gd name="connsiteY0" fmla="*/ 1118 h 1919069"/>
              <a:gd name="connsiteX1" fmla="*/ 568075 w 1596260"/>
              <a:gd name="connsiteY1" fmla="*/ 602876 h 1919069"/>
              <a:gd name="connsiteX2" fmla="*/ 374089 w 1596260"/>
              <a:gd name="connsiteY2" fmla="*/ 646744 h 1919069"/>
              <a:gd name="connsiteX3" fmla="*/ 987445 w 1596260"/>
              <a:gd name="connsiteY3" fmla="*/ 1528815 h 1919069"/>
              <a:gd name="connsiteX4" fmla="*/ 1173048 w 1596260"/>
              <a:gd name="connsiteY4" fmla="*/ 1311482 h 1919069"/>
              <a:gd name="connsiteX5" fmla="*/ 1588662 w 1596260"/>
              <a:gd name="connsiteY5" fmla="*/ 1699723 h 1919069"/>
              <a:gd name="connsiteX6" fmla="*/ 1038225 w 1596260"/>
              <a:gd name="connsiteY6" fmla="*/ 1919069 h 1919069"/>
              <a:gd name="connsiteX7" fmla="*/ 0 w 1596260"/>
              <a:gd name="connsiteY7" fmla="*/ 376019 h 1919069"/>
              <a:gd name="connsiteX8" fmla="*/ 371475 w 1596260"/>
              <a:gd name="connsiteY8" fmla="*/ 1118 h 1919069"/>
              <a:gd name="connsiteX0" fmla="*/ 371475 w 1596260"/>
              <a:gd name="connsiteY0" fmla="*/ 1118 h 1919069"/>
              <a:gd name="connsiteX1" fmla="*/ 568075 w 1596260"/>
              <a:gd name="connsiteY1" fmla="*/ 602876 h 1919069"/>
              <a:gd name="connsiteX2" fmla="*/ 374089 w 1596260"/>
              <a:gd name="connsiteY2" fmla="*/ 646744 h 1919069"/>
              <a:gd name="connsiteX3" fmla="*/ 987445 w 1596260"/>
              <a:gd name="connsiteY3" fmla="*/ 1528815 h 1919069"/>
              <a:gd name="connsiteX4" fmla="*/ 1173048 w 1596260"/>
              <a:gd name="connsiteY4" fmla="*/ 1311482 h 1919069"/>
              <a:gd name="connsiteX5" fmla="*/ 1588662 w 1596260"/>
              <a:gd name="connsiteY5" fmla="*/ 1699723 h 1919069"/>
              <a:gd name="connsiteX6" fmla="*/ 1038225 w 1596260"/>
              <a:gd name="connsiteY6" fmla="*/ 1919069 h 1919069"/>
              <a:gd name="connsiteX7" fmla="*/ 0 w 1596260"/>
              <a:gd name="connsiteY7" fmla="*/ 376019 h 1919069"/>
              <a:gd name="connsiteX8" fmla="*/ 371475 w 1596260"/>
              <a:gd name="connsiteY8" fmla="*/ 1118 h 1919069"/>
              <a:gd name="connsiteX0" fmla="*/ 371475 w 1596260"/>
              <a:gd name="connsiteY0" fmla="*/ 1118 h 1946976"/>
              <a:gd name="connsiteX1" fmla="*/ 568075 w 1596260"/>
              <a:gd name="connsiteY1" fmla="*/ 602876 h 1946976"/>
              <a:gd name="connsiteX2" fmla="*/ 374089 w 1596260"/>
              <a:gd name="connsiteY2" fmla="*/ 646744 h 1946976"/>
              <a:gd name="connsiteX3" fmla="*/ 987445 w 1596260"/>
              <a:gd name="connsiteY3" fmla="*/ 1528815 h 1946976"/>
              <a:gd name="connsiteX4" fmla="*/ 1173048 w 1596260"/>
              <a:gd name="connsiteY4" fmla="*/ 1311482 h 1946976"/>
              <a:gd name="connsiteX5" fmla="*/ 1588662 w 1596260"/>
              <a:gd name="connsiteY5" fmla="*/ 1699723 h 1946976"/>
              <a:gd name="connsiteX6" fmla="*/ 1038225 w 1596260"/>
              <a:gd name="connsiteY6" fmla="*/ 1919069 h 1946976"/>
              <a:gd name="connsiteX7" fmla="*/ 0 w 1596260"/>
              <a:gd name="connsiteY7" fmla="*/ 376019 h 1946976"/>
              <a:gd name="connsiteX8" fmla="*/ 371475 w 1596260"/>
              <a:gd name="connsiteY8" fmla="*/ 1118 h 1946976"/>
              <a:gd name="connsiteX0" fmla="*/ 357053 w 1581838"/>
              <a:gd name="connsiteY0" fmla="*/ 1118 h 1946976"/>
              <a:gd name="connsiteX1" fmla="*/ 553653 w 1581838"/>
              <a:gd name="connsiteY1" fmla="*/ 602876 h 1946976"/>
              <a:gd name="connsiteX2" fmla="*/ 359667 w 1581838"/>
              <a:gd name="connsiteY2" fmla="*/ 646744 h 1946976"/>
              <a:gd name="connsiteX3" fmla="*/ 973023 w 1581838"/>
              <a:gd name="connsiteY3" fmla="*/ 1528815 h 1946976"/>
              <a:gd name="connsiteX4" fmla="*/ 1158626 w 1581838"/>
              <a:gd name="connsiteY4" fmla="*/ 1311482 h 1946976"/>
              <a:gd name="connsiteX5" fmla="*/ 1574240 w 1581838"/>
              <a:gd name="connsiteY5" fmla="*/ 1699723 h 1946976"/>
              <a:gd name="connsiteX6" fmla="*/ 1023803 w 1581838"/>
              <a:gd name="connsiteY6" fmla="*/ 1919069 h 1946976"/>
              <a:gd name="connsiteX7" fmla="*/ 0 w 1581838"/>
              <a:gd name="connsiteY7" fmla="*/ 378903 h 1946976"/>
              <a:gd name="connsiteX8" fmla="*/ 357053 w 1581838"/>
              <a:gd name="connsiteY8" fmla="*/ 1118 h 1946976"/>
              <a:gd name="connsiteX0" fmla="*/ 357053 w 1581838"/>
              <a:gd name="connsiteY0" fmla="*/ 1118 h 1946976"/>
              <a:gd name="connsiteX1" fmla="*/ 553653 w 1581838"/>
              <a:gd name="connsiteY1" fmla="*/ 602876 h 1946976"/>
              <a:gd name="connsiteX2" fmla="*/ 359667 w 1581838"/>
              <a:gd name="connsiteY2" fmla="*/ 646744 h 1946976"/>
              <a:gd name="connsiteX3" fmla="*/ 973023 w 1581838"/>
              <a:gd name="connsiteY3" fmla="*/ 1528815 h 1946976"/>
              <a:gd name="connsiteX4" fmla="*/ 1158626 w 1581838"/>
              <a:gd name="connsiteY4" fmla="*/ 1311482 h 1946976"/>
              <a:gd name="connsiteX5" fmla="*/ 1574240 w 1581838"/>
              <a:gd name="connsiteY5" fmla="*/ 1699723 h 1946976"/>
              <a:gd name="connsiteX6" fmla="*/ 1023803 w 1581838"/>
              <a:gd name="connsiteY6" fmla="*/ 1919069 h 1946976"/>
              <a:gd name="connsiteX7" fmla="*/ 0 w 1581838"/>
              <a:gd name="connsiteY7" fmla="*/ 378903 h 1946976"/>
              <a:gd name="connsiteX8" fmla="*/ 357053 w 1581838"/>
              <a:gd name="connsiteY8" fmla="*/ 1118 h 1946976"/>
              <a:gd name="connsiteX0" fmla="*/ 357053 w 1581838"/>
              <a:gd name="connsiteY0" fmla="*/ 1118 h 1946976"/>
              <a:gd name="connsiteX1" fmla="*/ 553653 w 1581838"/>
              <a:gd name="connsiteY1" fmla="*/ 602876 h 1946976"/>
              <a:gd name="connsiteX2" fmla="*/ 359667 w 1581838"/>
              <a:gd name="connsiteY2" fmla="*/ 646744 h 1946976"/>
              <a:gd name="connsiteX3" fmla="*/ 973023 w 1581838"/>
              <a:gd name="connsiteY3" fmla="*/ 1528815 h 1946976"/>
              <a:gd name="connsiteX4" fmla="*/ 1158626 w 1581838"/>
              <a:gd name="connsiteY4" fmla="*/ 1311482 h 1946976"/>
              <a:gd name="connsiteX5" fmla="*/ 1574240 w 1581838"/>
              <a:gd name="connsiteY5" fmla="*/ 1699723 h 1946976"/>
              <a:gd name="connsiteX6" fmla="*/ 1023803 w 1581838"/>
              <a:gd name="connsiteY6" fmla="*/ 1919069 h 1946976"/>
              <a:gd name="connsiteX7" fmla="*/ 0 w 1581838"/>
              <a:gd name="connsiteY7" fmla="*/ 378903 h 1946976"/>
              <a:gd name="connsiteX8" fmla="*/ 357053 w 1581838"/>
              <a:gd name="connsiteY8" fmla="*/ 1118 h 1946976"/>
              <a:gd name="connsiteX0" fmla="*/ 333976 w 1558761"/>
              <a:gd name="connsiteY0" fmla="*/ 1118 h 1946976"/>
              <a:gd name="connsiteX1" fmla="*/ 530576 w 1558761"/>
              <a:gd name="connsiteY1" fmla="*/ 602876 h 1946976"/>
              <a:gd name="connsiteX2" fmla="*/ 336590 w 1558761"/>
              <a:gd name="connsiteY2" fmla="*/ 646744 h 1946976"/>
              <a:gd name="connsiteX3" fmla="*/ 949946 w 1558761"/>
              <a:gd name="connsiteY3" fmla="*/ 1528815 h 1946976"/>
              <a:gd name="connsiteX4" fmla="*/ 1135549 w 1558761"/>
              <a:gd name="connsiteY4" fmla="*/ 1311482 h 1946976"/>
              <a:gd name="connsiteX5" fmla="*/ 1551163 w 1558761"/>
              <a:gd name="connsiteY5" fmla="*/ 1699723 h 1946976"/>
              <a:gd name="connsiteX6" fmla="*/ 1000726 w 1558761"/>
              <a:gd name="connsiteY6" fmla="*/ 1919069 h 1946976"/>
              <a:gd name="connsiteX7" fmla="*/ 0 w 1558761"/>
              <a:gd name="connsiteY7" fmla="*/ 390441 h 1946976"/>
              <a:gd name="connsiteX8" fmla="*/ 333976 w 1558761"/>
              <a:gd name="connsiteY8" fmla="*/ 1118 h 1946976"/>
              <a:gd name="connsiteX0" fmla="*/ 335877 w 1560662"/>
              <a:gd name="connsiteY0" fmla="*/ 1118 h 1946976"/>
              <a:gd name="connsiteX1" fmla="*/ 532477 w 1560662"/>
              <a:gd name="connsiteY1" fmla="*/ 602876 h 1946976"/>
              <a:gd name="connsiteX2" fmla="*/ 338491 w 1560662"/>
              <a:gd name="connsiteY2" fmla="*/ 646744 h 1946976"/>
              <a:gd name="connsiteX3" fmla="*/ 951847 w 1560662"/>
              <a:gd name="connsiteY3" fmla="*/ 1528815 h 1946976"/>
              <a:gd name="connsiteX4" fmla="*/ 1137450 w 1560662"/>
              <a:gd name="connsiteY4" fmla="*/ 1311482 h 1946976"/>
              <a:gd name="connsiteX5" fmla="*/ 1553064 w 1560662"/>
              <a:gd name="connsiteY5" fmla="*/ 1699723 h 1946976"/>
              <a:gd name="connsiteX6" fmla="*/ 1002627 w 1560662"/>
              <a:gd name="connsiteY6" fmla="*/ 1919069 h 1946976"/>
              <a:gd name="connsiteX7" fmla="*/ 1901 w 1560662"/>
              <a:gd name="connsiteY7" fmla="*/ 390441 h 1946976"/>
              <a:gd name="connsiteX8" fmla="*/ 335877 w 1560662"/>
              <a:gd name="connsiteY8" fmla="*/ 1118 h 1946976"/>
              <a:gd name="connsiteX0" fmla="*/ 335877 w 1560662"/>
              <a:gd name="connsiteY0" fmla="*/ 1118 h 1946976"/>
              <a:gd name="connsiteX1" fmla="*/ 532477 w 1560662"/>
              <a:gd name="connsiteY1" fmla="*/ 602876 h 1946976"/>
              <a:gd name="connsiteX2" fmla="*/ 338491 w 1560662"/>
              <a:gd name="connsiteY2" fmla="*/ 646744 h 1946976"/>
              <a:gd name="connsiteX3" fmla="*/ 951847 w 1560662"/>
              <a:gd name="connsiteY3" fmla="*/ 1528815 h 1946976"/>
              <a:gd name="connsiteX4" fmla="*/ 1137450 w 1560662"/>
              <a:gd name="connsiteY4" fmla="*/ 1311482 h 1946976"/>
              <a:gd name="connsiteX5" fmla="*/ 1553064 w 1560662"/>
              <a:gd name="connsiteY5" fmla="*/ 1699723 h 1946976"/>
              <a:gd name="connsiteX6" fmla="*/ 1002627 w 1560662"/>
              <a:gd name="connsiteY6" fmla="*/ 1919069 h 1946976"/>
              <a:gd name="connsiteX7" fmla="*/ 1901 w 1560662"/>
              <a:gd name="connsiteY7" fmla="*/ 390441 h 1946976"/>
              <a:gd name="connsiteX8" fmla="*/ 335877 w 1560662"/>
              <a:gd name="connsiteY8" fmla="*/ 1118 h 1946976"/>
              <a:gd name="connsiteX0" fmla="*/ 335877 w 1560662"/>
              <a:gd name="connsiteY0" fmla="*/ 1118 h 1946976"/>
              <a:gd name="connsiteX1" fmla="*/ 532477 w 1560662"/>
              <a:gd name="connsiteY1" fmla="*/ 602876 h 1946976"/>
              <a:gd name="connsiteX2" fmla="*/ 338491 w 1560662"/>
              <a:gd name="connsiteY2" fmla="*/ 646744 h 1946976"/>
              <a:gd name="connsiteX3" fmla="*/ 951847 w 1560662"/>
              <a:gd name="connsiteY3" fmla="*/ 1528815 h 1946976"/>
              <a:gd name="connsiteX4" fmla="*/ 1137450 w 1560662"/>
              <a:gd name="connsiteY4" fmla="*/ 1311482 h 1946976"/>
              <a:gd name="connsiteX5" fmla="*/ 1553064 w 1560662"/>
              <a:gd name="connsiteY5" fmla="*/ 1699723 h 1946976"/>
              <a:gd name="connsiteX6" fmla="*/ 1002627 w 1560662"/>
              <a:gd name="connsiteY6" fmla="*/ 1919069 h 1946976"/>
              <a:gd name="connsiteX7" fmla="*/ 1901 w 1560662"/>
              <a:gd name="connsiteY7" fmla="*/ 390441 h 1946976"/>
              <a:gd name="connsiteX8" fmla="*/ 335877 w 1560662"/>
              <a:gd name="connsiteY8" fmla="*/ 1118 h 1946976"/>
              <a:gd name="connsiteX0" fmla="*/ 335877 w 1560662"/>
              <a:gd name="connsiteY0" fmla="*/ 1118 h 1946976"/>
              <a:gd name="connsiteX1" fmla="*/ 532477 w 1560662"/>
              <a:gd name="connsiteY1" fmla="*/ 602876 h 1946976"/>
              <a:gd name="connsiteX2" fmla="*/ 344260 w 1560662"/>
              <a:gd name="connsiteY2" fmla="*/ 655398 h 1946976"/>
              <a:gd name="connsiteX3" fmla="*/ 951847 w 1560662"/>
              <a:gd name="connsiteY3" fmla="*/ 1528815 h 1946976"/>
              <a:gd name="connsiteX4" fmla="*/ 1137450 w 1560662"/>
              <a:gd name="connsiteY4" fmla="*/ 1311482 h 1946976"/>
              <a:gd name="connsiteX5" fmla="*/ 1553064 w 1560662"/>
              <a:gd name="connsiteY5" fmla="*/ 1699723 h 1946976"/>
              <a:gd name="connsiteX6" fmla="*/ 1002627 w 1560662"/>
              <a:gd name="connsiteY6" fmla="*/ 1919069 h 1946976"/>
              <a:gd name="connsiteX7" fmla="*/ 1901 w 1560662"/>
              <a:gd name="connsiteY7" fmla="*/ 390441 h 1946976"/>
              <a:gd name="connsiteX8" fmla="*/ 335877 w 1560662"/>
              <a:gd name="connsiteY8" fmla="*/ 1118 h 1946976"/>
              <a:gd name="connsiteX0" fmla="*/ 335877 w 1560662"/>
              <a:gd name="connsiteY0" fmla="*/ 196 h 1946054"/>
              <a:gd name="connsiteX1" fmla="*/ 532477 w 1560662"/>
              <a:gd name="connsiteY1" fmla="*/ 601954 h 1946054"/>
              <a:gd name="connsiteX2" fmla="*/ 344260 w 1560662"/>
              <a:gd name="connsiteY2" fmla="*/ 654476 h 1946054"/>
              <a:gd name="connsiteX3" fmla="*/ 951847 w 1560662"/>
              <a:gd name="connsiteY3" fmla="*/ 1527893 h 1946054"/>
              <a:gd name="connsiteX4" fmla="*/ 1137450 w 1560662"/>
              <a:gd name="connsiteY4" fmla="*/ 1310560 h 1946054"/>
              <a:gd name="connsiteX5" fmla="*/ 1553064 w 1560662"/>
              <a:gd name="connsiteY5" fmla="*/ 1698801 h 1946054"/>
              <a:gd name="connsiteX6" fmla="*/ 1002627 w 1560662"/>
              <a:gd name="connsiteY6" fmla="*/ 1918147 h 1946054"/>
              <a:gd name="connsiteX7" fmla="*/ 1901 w 1560662"/>
              <a:gd name="connsiteY7" fmla="*/ 389519 h 1946054"/>
              <a:gd name="connsiteX8" fmla="*/ 335877 w 1560662"/>
              <a:gd name="connsiteY8" fmla="*/ 196 h 1946054"/>
              <a:gd name="connsiteX0" fmla="*/ 332898 w 1560662"/>
              <a:gd name="connsiteY0" fmla="*/ 199 h 1937121"/>
              <a:gd name="connsiteX1" fmla="*/ 532477 w 1560662"/>
              <a:gd name="connsiteY1" fmla="*/ 593021 h 1937121"/>
              <a:gd name="connsiteX2" fmla="*/ 344260 w 1560662"/>
              <a:gd name="connsiteY2" fmla="*/ 645543 h 1937121"/>
              <a:gd name="connsiteX3" fmla="*/ 951847 w 1560662"/>
              <a:gd name="connsiteY3" fmla="*/ 1518960 h 1937121"/>
              <a:gd name="connsiteX4" fmla="*/ 1137450 w 1560662"/>
              <a:gd name="connsiteY4" fmla="*/ 1301627 h 1937121"/>
              <a:gd name="connsiteX5" fmla="*/ 1553064 w 1560662"/>
              <a:gd name="connsiteY5" fmla="*/ 1689868 h 1937121"/>
              <a:gd name="connsiteX6" fmla="*/ 1002627 w 1560662"/>
              <a:gd name="connsiteY6" fmla="*/ 1909214 h 1937121"/>
              <a:gd name="connsiteX7" fmla="*/ 1901 w 1560662"/>
              <a:gd name="connsiteY7" fmla="*/ 380586 h 1937121"/>
              <a:gd name="connsiteX8" fmla="*/ 332898 w 1560662"/>
              <a:gd name="connsiteY8" fmla="*/ 199 h 1937121"/>
              <a:gd name="connsiteX0" fmla="*/ 332898 w 1560662"/>
              <a:gd name="connsiteY0" fmla="*/ 199 h 1937121"/>
              <a:gd name="connsiteX1" fmla="*/ 532477 w 1560662"/>
              <a:gd name="connsiteY1" fmla="*/ 593021 h 1937121"/>
              <a:gd name="connsiteX2" fmla="*/ 344260 w 1560662"/>
              <a:gd name="connsiteY2" fmla="*/ 645543 h 1937121"/>
              <a:gd name="connsiteX3" fmla="*/ 951847 w 1560662"/>
              <a:gd name="connsiteY3" fmla="*/ 1518960 h 1937121"/>
              <a:gd name="connsiteX4" fmla="*/ 1137450 w 1560662"/>
              <a:gd name="connsiteY4" fmla="*/ 1301627 h 1937121"/>
              <a:gd name="connsiteX5" fmla="*/ 1553064 w 1560662"/>
              <a:gd name="connsiteY5" fmla="*/ 1689868 h 1937121"/>
              <a:gd name="connsiteX6" fmla="*/ 1002627 w 1560662"/>
              <a:gd name="connsiteY6" fmla="*/ 1909214 h 1937121"/>
              <a:gd name="connsiteX7" fmla="*/ 1901 w 1560662"/>
              <a:gd name="connsiteY7" fmla="*/ 380586 h 1937121"/>
              <a:gd name="connsiteX8" fmla="*/ 332898 w 1560662"/>
              <a:gd name="connsiteY8" fmla="*/ 199 h 1937121"/>
              <a:gd name="connsiteX0" fmla="*/ 332898 w 1560662"/>
              <a:gd name="connsiteY0" fmla="*/ 199 h 1937121"/>
              <a:gd name="connsiteX1" fmla="*/ 532477 w 1560662"/>
              <a:gd name="connsiteY1" fmla="*/ 593021 h 1937121"/>
              <a:gd name="connsiteX2" fmla="*/ 344260 w 1560662"/>
              <a:gd name="connsiteY2" fmla="*/ 645543 h 1937121"/>
              <a:gd name="connsiteX3" fmla="*/ 951847 w 1560662"/>
              <a:gd name="connsiteY3" fmla="*/ 1518960 h 1937121"/>
              <a:gd name="connsiteX4" fmla="*/ 1137450 w 1560662"/>
              <a:gd name="connsiteY4" fmla="*/ 1301627 h 1937121"/>
              <a:gd name="connsiteX5" fmla="*/ 1553064 w 1560662"/>
              <a:gd name="connsiteY5" fmla="*/ 1689868 h 1937121"/>
              <a:gd name="connsiteX6" fmla="*/ 1002627 w 1560662"/>
              <a:gd name="connsiteY6" fmla="*/ 1909214 h 1937121"/>
              <a:gd name="connsiteX7" fmla="*/ 1901 w 1560662"/>
              <a:gd name="connsiteY7" fmla="*/ 380586 h 1937121"/>
              <a:gd name="connsiteX8" fmla="*/ 332898 w 1560662"/>
              <a:gd name="connsiteY8" fmla="*/ 199 h 1937121"/>
              <a:gd name="connsiteX0" fmla="*/ 332898 w 1565431"/>
              <a:gd name="connsiteY0" fmla="*/ 199 h 1937121"/>
              <a:gd name="connsiteX1" fmla="*/ 532477 w 1565431"/>
              <a:gd name="connsiteY1" fmla="*/ 593021 h 1937121"/>
              <a:gd name="connsiteX2" fmla="*/ 344260 w 1565431"/>
              <a:gd name="connsiteY2" fmla="*/ 645543 h 1937121"/>
              <a:gd name="connsiteX3" fmla="*/ 951847 w 1565431"/>
              <a:gd name="connsiteY3" fmla="*/ 1518960 h 1937121"/>
              <a:gd name="connsiteX4" fmla="*/ 1137450 w 1565431"/>
              <a:gd name="connsiteY4" fmla="*/ 1301627 h 1937121"/>
              <a:gd name="connsiteX5" fmla="*/ 1553064 w 1565431"/>
              <a:gd name="connsiteY5" fmla="*/ 1689868 h 1937121"/>
              <a:gd name="connsiteX6" fmla="*/ 1002627 w 1565431"/>
              <a:gd name="connsiteY6" fmla="*/ 1909214 h 1937121"/>
              <a:gd name="connsiteX7" fmla="*/ 1901 w 1565431"/>
              <a:gd name="connsiteY7" fmla="*/ 380586 h 1937121"/>
              <a:gd name="connsiteX8" fmla="*/ 332898 w 1565431"/>
              <a:gd name="connsiteY8" fmla="*/ 199 h 1937121"/>
              <a:gd name="connsiteX0" fmla="*/ 332898 w 1565431"/>
              <a:gd name="connsiteY0" fmla="*/ 199 h 1937121"/>
              <a:gd name="connsiteX1" fmla="*/ 532477 w 1565431"/>
              <a:gd name="connsiteY1" fmla="*/ 593021 h 1937121"/>
              <a:gd name="connsiteX2" fmla="*/ 344260 w 1565431"/>
              <a:gd name="connsiteY2" fmla="*/ 645543 h 1937121"/>
              <a:gd name="connsiteX3" fmla="*/ 951847 w 1565431"/>
              <a:gd name="connsiteY3" fmla="*/ 1518960 h 1937121"/>
              <a:gd name="connsiteX4" fmla="*/ 1137450 w 1565431"/>
              <a:gd name="connsiteY4" fmla="*/ 1301627 h 1937121"/>
              <a:gd name="connsiteX5" fmla="*/ 1553064 w 1565431"/>
              <a:gd name="connsiteY5" fmla="*/ 1689868 h 1937121"/>
              <a:gd name="connsiteX6" fmla="*/ 1002627 w 1565431"/>
              <a:gd name="connsiteY6" fmla="*/ 1909214 h 1937121"/>
              <a:gd name="connsiteX7" fmla="*/ 1901 w 1565431"/>
              <a:gd name="connsiteY7" fmla="*/ 380586 h 1937121"/>
              <a:gd name="connsiteX8" fmla="*/ 332898 w 1565431"/>
              <a:gd name="connsiteY8" fmla="*/ 199 h 19371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65431" h="1937121">
                <a:moveTo>
                  <a:pt x="332898" y="199"/>
                </a:moveTo>
                <a:cubicBezTo>
                  <a:pt x="480797" y="-12106"/>
                  <a:pt x="712130" y="551085"/>
                  <a:pt x="532477" y="593021"/>
                </a:cubicBezTo>
                <a:lnTo>
                  <a:pt x="344260" y="645543"/>
                </a:lnTo>
                <a:cubicBezTo>
                  <a:pt x="475639" y="1163599"/>
                  <a:pt x="690666" y="1300897"/>
                  <a:pt x="951847" y="1518960"/>
                </a:cubicBezTo>
                <a:cubicBezTo>
                  <a:pt x="1003138" y="1396518"/>
                  <a:pt x="1042046" y="1291100"/>
                  <a:pt x="1137450" y="1301627"/>
                </a:cubicBezTo>
                <a:cubicBezTo>
                  <a:pt x="1276950" y="1299313"/>
                  <a:pt x="1636332" y="1564228"/>
                  <a:pt x="1553064" y="1689868"/>
                </a:cubicBezTo>
                <a:cubicBezTo>
                  <a:pt x="1389777" y="1941825"/>
                  <a:pt x="1145722" y="1971673"/>
                  <a:pt x="1002627" y="1909214"/>
                </a:cubicBezTo>
                <a:cubicBezTo>
                  <a:pt x="545977" y="1690048"/>
                  <a:pt x="-37590" y="1110316"/>
                  <a:pt x="1901" y="380586"/>
                </a:cubicBezTo>
                <a:cubicBezTo>
                  <a:pt x="36305" y="148891"/>
                  <a:pt x="133416" y="23363"/>
                  <a:pt x="332898" y="199"/>
                </a:cubicBezTo>
                <a:close/>
              </a:path>
            </a:pathLst>
          </a:cu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2353" tIns="46176" rIns="92353" bIns="46176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23484">
              <a:defRPr/>
            </a:pPr>
            <a:endParaRPr lang="ko-KR" altLang="en-US" sz="2727" kern="0">
              <a:solidFill>
                <a:srgbClr val="272E35"/>
              </a:solidFill>
            </a:endParaRPr>
          </a:p>
        </p:txBody>
      </p:sp>
      <p:sp>
        <p:nvSpPr>
          <p:cNvPr id="22" name="Teardrop 6">
            <a:extLst>
              <a:ext uri="{FF2B5EF4-FFF2-40B4-BE49-F238E27FC236}">
                <a16:creationId xmlns:a16="http://schemas.microsoft.com/office/drawing/2014/main" id="{32834856-30C8-6073-C046-F9DCCFA9D6BF}"/>
              </a:ext>
            </a:extLst>
          </p:cNvPr>
          <p:cNvSpPr/>
          <p:nvPr/>
        </p:nvSpPr>
        <p:spPr>
          <a:xfrm rot="8100000">
            <a:off x="10726454" y="4451039"/>
            <a:ext cx="257248" cy="257248"/>
          </a:xfrm>
          <a:custGeom>
            <a:avLst/>
            <a:gdLst/>
            <a:ahLst/>
            <a:cxnLst/>
            <a:rect l="l" t="t" r="r" b="b"/>
            <a:pathLst>
              <a:path w="2483832" h="2483835">
                <a:moveTo>
                  <a:pt x="657616" y="1826218"/>
                </a:moveTo>
                <a:cubicBezTo>
                  <a:pt x="806520" y="1975122"/>
                  <a:pt x="1047940" y="1975122"/>
                  <a:pt x="1196844" y="1826218"/>
                </a:cubicBezTo>
                <a:cubicBezTo>
                  <a:pt x="1345748" y="1677314"/>
                  <a:pt x="1345748" y="1435894"/>
                  <a:pt x="1196844" y="1286990"/>
                </a:cubicBezTo>
                <a:cubicBezTo>
                  <a:pt x="1047940" y="1138086"/>
                  <a:pt x="806520" y="1138086"/>
                  <a:pt x="657616" y="1286990"/>
                </a:cubicBezTo>
                <a:cubicBezTo>
                  <a:pt x="508712" y="1435894"/>
                  <a:pt x="508712" y="1677314"/>
                  <a:pt x="657616" y="1826218"/>
                </a:cubicBezTo>
                <a:close/>
                <a:moveTo>
                  <a:pt x="293335" y="2190500"/>
                </a:moveTo>
                <a:cubicBezTo>
                  <a:pt x="112098" y="2009262"/>
                  <a:pt x="0" y="1758885"/>
                  <a:pt x="0" y="1482325"/>
                </a:cubicBezTo>
                <a:cubicBezTo>
                  <a:pt x="0" y="929206"/>
                  <a:pt x="459290" y="590078"/>
                  <a:pt x="1001509" y="480815"/>
                </a:cubicBezTo>
                <a:cubicBezTo>
                  <a:pt x="1569704" y="366317"/>
                  <a:pt x="1861757" y="259925"/>
                  <a:pt x="2483832" y="0"/>
                </a:cubicBezTo>
                <a:cubicBezTo>
                  <a:pt x="2230640" y="682694"/>
                  <a:pt x="2130986" y="873716"/>
                  <a:pt x="2003018" y="1482325"/>
                </a:cubicBezTo>
                <a:cubicBezTo>
                  <a:pt x="1901990" y="2042180"/>
                  <a:pt x="1554627" y="2483835"/>
                  <a:pt x="1001509" y="2483835"/>
                </a:cubicBezTo>
                <a:cubicBezTo>
                  <a:pt x="724950" y="2483835"/>
                  <a:pt x="474573" y="2371737"/>
                  <a:pt x="293335" y="2190500"/>
                </a:cubicBezTo>
                <a:close/>
              </a:path>
            </a:pathLst>
          </a:cu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2353" tIns="46176" rIns="92353" bIns="46176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23484">
              <a:defRPr/>
            </a:pPr>
            <a:endParaRPr lang="ko-KR" altLang="en-US" sz="2727" kern="0">
              <a:solidFill>
                <a:srgbClr val="272E35"/>
              </a:solidFill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1770EA64-3D4D-629E-AABE-640565DED6BA}"/>
              </a:ext>
            </a:extLst>
          </p:cNvPr>
          <p:cNvSpPr txBox="1"/>
          <p:nvPr/>
        </p:nvSpPr>
        <p:spPr>
          <a:xfrm>
            <a:off x="7094037" y="3036056"/>
            <a:ext cx="3409842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/>
            <a:r>
              <a:rPr lang="en-US" sz="2000" dirty="0">
                <a:solidFill>
                  <a:srgbClr val="272E35"/>
                </a:solidFill>
                <a:latin typeface="IRANSans" panose="020B0506030804020204" pitchFamily="34" charset="-78"/>
                <a:cs typeface="IRANSans" panose="020B0506030804020204" pitchFamily="34" charset="-78"/>
              </a:rPr>
              <a:t>021-11111111</a:t>
            </a:r>
            <a:endParaRPr lang="fa-IR" sz="2000" dirty="0">
              <a:solidFill>
                <a:srgbClr val="272E35"/>
              </a:solidFill>
              <a:latin typeface="IRANSans" panose="020B0506030804020204" pitchFamily="34" charset="-78"/>
              <a:cs typeface="IRANSans" panose="020B0506030804020204" pitchFamily="34" charset="-78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E0E48136-C52B-3AE3-795E-81F5B4C2E1C2}"/>
              </a:ext>
            </a:extLst>
          </p:cNvPr>
          <p:cNvSpPr txBox="1"/>
          <p:nvPr/>
        </p:nvSpPr>
        <p:spPr>
          <a:xfrm>
            <a:off x="6888709" y="3718240"/>
            <a:ext cx="3590849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/>
            <a:r>
              <a:rPr lang="en-US" sz="2000" dirty="0">
                <a:solidFill>
                  <a:srgbClr val="272E35"/>
                </a:solidFill>
                <a:latin typeface="IRANSans" panose="020B0506030804020204" pitchFamily="34" charset="-78"/>
                <a:cs typeface="IRANSans" panose="020B0506030804020204" pitchFamily="34" charset="-78"/>
              </a:rPr>
              <a:t>jeebstore@gmail.com</a:t>
            </a:r>
            <a:endParaRPr lang="fa-IR" sz="2000" dirty="0">
              <a:solidFill>
                <a:srgbClr val="272E35"/>
              </a:solidFill>
              <a:latin typeface="IRANSans" panose="020B0506030804020204" pitchFamily="34" charset="-78"/>
              <a:cs typeface="IRANSans" panose="020B0506030804020204" pitchFamily="34" charset="-78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B25AF066-E4F1-8398-7E39-6FBC2E1BA642}"/>
              </a:ext>
            </a:extLst>
          </p:cNvPr>
          <p:cNvSpPr txBox="1"/>
          <p:nvPr/>
        </p:nvSpPr>
        <p:spPr>
          <a:xfrm>
            <a:off x="6641431" y="4410876"/>
            <a:ext cx="3862448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dirty="0">
                <a:solidFill>
                  <a:srgbClr val="565656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آدرس محل فیزیکی کسب و کار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8CCD77F5-850E-8E74-F081-8D08EEE21AEE}"/>
              </a:ext>
            </a:extLst>
          </p:cNvPr>
          <p:cNvSpPr txBox="1"/>
          <p:nvPr/>
        </p:nvSpPr>
        <p:spPr>
          <a:xfrm>
            <a:off x="5517029" y="976883"/>
            <a:ext cx="5791602" cy="830997"/>
          </a:xfrm>
          <a:prstGeom prst="rect">
            <a:avLst/>
          </a:prstGeom>
          <a:noFill/>
          <a:effectLst>
            <a:glow rad="63500">
              <a:srgbClr val="4472C4">
                <a:satMod val="175000"/>
                <a:alpha val="40000"/>
              </a:srgbClr>
            </a:glow>
          </a:effectLst>
        </p:spPr>
        <p:txBody>
          <a:bodyPr wrap="square" rtlCol="1">
            <a:spAutoFit/>
          </a:bodyPr>
          <a:lstStyle/>
          <a:p>
            <a:pPr algn="r" defTabSz="923484" rtl="1">
              <a:defRPr/>
            </a:pPr>
            <a:r>
              <a:rPr lang="fa-IR" sz="4800" b="1" kern="0" dirty="0">
                <a:solidFill>
                  <a:srgbClr val="565656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عنوان </a:t>
            </a:r>
            <a:r>
              <a:rPr lang="fa-IR" sz="4800" b="1" kern="0" dirty="0">
                <a:solidFill>
                  <a:srgbClr val="2B3886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کارت</a:t>
            </a:r>
            <a:r>
              <a:rPr lang="fa-IR" sz="4800" b="1" kern="0" dirty="0">
                <a:solidFill>
                  <a:srgbClr val="565656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ویزیت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2B0B78C6-1971-A701-4DA4-5BED2DE44DB0}"/>
              </a:ext>
            </a:extLst>
          </p:cNvPr>
          <p:cNvSpPr txBox="1"/>
          <p:nvPr/>
        </p:nvSpPr>
        <p:spPr>
          <a:xfrm>
            <a:off x="5303346" y="5667360"/>
            <a:ext cx="6085495" cy="47320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dirty="0">
                <a:latin typeface="Vazir" panose="020B0603030804020204" pitchFamily="34" charset="-78"/>
                <a:cs typeface="Vazir" panose="020B0603030804020204" pitchFamily="34" charset="-78"/>
              </a:rPr>
              <a:t>لورم ایپسوم متن ساختگی با تولید سادگی نامفهوم از صنعت چاپ</a:t>
            </a: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8D2067CF-0CD8-B06A-61DD-3DF38B763BA1}"/>
              </a:ext>
            </a:extLst>
          </p:cNvPr>
          <p:cNvSpPr/>
          <p:nvPr/>
        </p:nvSpPr>
        <p:spPr>
          <a:xfrm>
            <a:off x="1284272" y="4093305"/>
            <a:ext cx="1836467" cy="172741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4" name="Picture 33">
            <a:extLst>
              <a:ext uri="{FF2B5EF4-FFF2-40B4-BE49-F238E27FC236}">
                <a16:creationId xmlns:a16="http://schemas.microsoft.com/office/drawing/2014/main" id="{B3D1A9DC-CCBA-2BB4-478A-832F135E005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390931" y="4193630"/>
            <a:ext cx="1623148" cy="1526759"/>
          </a:xfrm>
          <a:prstGeom prst="rect">
            <a:avLst/>
          </a:prstGeom>
        </p:spPr>
      </p:pic>
      <p:sp>
        <p:nvSpPr>
          <p:cNvPr id="36" name="Rectangle 35">
            <a:extLst>
              <a:ext uri="{FF2B5EF4-FFF2-40B4-BE49-F238E27FC236}">
                <a16:creationId xmlns:a16="http://schemas.microsoft.com/office/drawing/2014/main" id="{CCE1E96A-28BC-6C94-8ECA-8F4C35F6E368}"/>
              </a:ext>
            </a:extLst>
          </p:cNvPr>
          <p:cNvSpPr/>
          <p:nvPr/>
        </p:nvSpPr>
        <p:spPr>
          <a:xfrm>
            <a:off x="9625263" y="2387486"/>
            <a:ext cx="1612181" cy="83034"/>
          </a:xfrm>
          <a:prstGeom prst="rect">
            <a:avLst/>
          </a:prstGeom>
          <a:solidFill>
            <a:srgbClr val="5656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AD50CC63-BEC7-1B0D-09A5-DB09BBAD59C8}"/>
              </a:ext>
            </a:extLst>
          </p:cNvPr>
          <p:cNvSpPr txBox="1"/>
          <p:nvPr/>
        </p:nvSpPr>
        <p:spPr>
          <a:xfrm>
            <a:off x="614828" y="2659626"/>
            <a:ext cx="3175355" cy="492443"/>
          </a:xfrm>
          <a:prstGeom prst="rect">
            <a:avLst/>
          </a:prstGeom>
          <a:noFill/>
          <a:effectLst>
            <a:glow rad="63500">
              <a:srgbClr val="4472C4">
                <a:satMod val="175000"/>
                <a:alpha val="40000"/>
              </a:srgbClr>
            </a:glow>
          </a:effectLst>
        </p:spPr>
        <p:txBody>
          <a:bodyPr wrap="square" rtlCol="1">
            <a:spAutoFit/>
          </a:bodyPr>
          <a:lstStyle/>
          <a:p>
            <a:pPr algn="ctr" defTabSz="923484">
              <a:defRPr/>
            </a:pPr>
            <a:r>
              <a:rPr lang="en-US" sz="2600" b="1" i="1" kern="0" dirty="0">
                <a:solidFill>
                  <a:srgbClr val="565656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Business Name</a:t>
            </a:r>
            <a:endParaRPr lang="fa-IR" sz="2600" b="1" i="1" kern="0" dirty="0">
              <a:solidFill>
                <a:srgbClr val="565656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39" name="Oval 38">
            <a:extLst>
              <a:ext uri="{FF2B5EF4-FFF2-40B4-BE49-F238E27FC236}">
                <a16:creationId xmlns:a16="http://schemas.microsoft.com/office/drawing/2014/main" id="{D21FD033-7D34-7BDA-1D54-7F95B4768D5C}"/>
              </a:ext>
            </a:extLst>
          </p:cNvPr>
          <p:cNvSpPr/>
          <p:nvPr/>
        </p:nvSpPr>
        <p:spPr>
          <a:xfrm>
            <a:off x="1640865" y="1409374"/>
            <a:ext cx="1123281" cy="1113778"/>
          </a:xfrm>
          <a:prstGeom prst="ellipse">
            <a:avLst/>
          </a:prstGeom>
          <a:noFill/>
          <a:ln w="76200">
            <a:solidFill>
              <a:srgbClr val="2B388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 spc="-152" dirty="0">
                <a:solidFill>
                  <a:srgbClr val="2B3886"/>
                </a:solidFill>
                <a:latin typeface="Forte" panose="03060902040502070203" pitchFamily="66" charset="0"/>
              </a:rPr>
              <a:t>L</a:t>
            </a:r>
            <a:r>
              <a:rPr lang="en-US" b="1" spc="-152" dirty="0">
                <a:solidFill>
                  <a:srgbClr val="2B3886"/>
                </a:solidFill>
                <a:latin typeface="Forte" panose="03060902040502070203" pitchFamily="66" charset="0"/>
              </a:rPr>
              <a:t>OGO</a:t>
            </a:r>
            <a:endParaRPr lang="en-US" sz="4400" b="1" spc="-152" dirty="0">
              <a:solidFill>
                <a:srgbClr val="2B3886"/>
              </a:solidFill>
              <a:latin typeface="Forte" panose="03060902040502070203" pitchFamily="66" charset="0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7B61E4B6-6DB6-C03B-EB39-A3F8F335CB5D}"/>
              </a:ext>
            </a:extLst>
          </p:cNvPr>
          <p:cNvSpPr txBox="1"/>
          <p:nvPr/>
        </p:nvSpPr>
        <p:spPr>
          <a:xfrm>
            <a:off x="4770014" y="1724766"/>
            <a:ext cx="6538617" cy="47320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dirty="0">
                <a:solidFill>
                  <a:srgbClr val="8A8A8A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لورم ایپسوم متن ساختگی با تولید سادگی نامفهوم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4DA33868-17D5-089A-3251-85640334C941}"/>
              </a:ext>
            </a:extLst>
          </p:cNvPr>
          <p:cNvSpPr txBox="1"/>
          <p:nvPr/>
        </p:nvSpPr>
        <p:spPr>
          <a:xfrm>
            <a:off x="561316" y="3103189"/>
            <a:ext cx="3175355" cy="338554"/>
          </a:xfrm>
          <a:prstGeom prst="rect">
            <a:avLst/>
          </a:prstGeom>
          <a:noFill/>
          <a:effectLst>
            <a:glow rad="63500">
              <a:srgbClr val="4472C4">
                <a:satMod val="175000"/>
                <a:alpha val="40000"/>
              </a:srgbClr>
            </a:glow>
          </a:effectLst>
        </p:spPr>
        <p:txBody>
          <a:bodyPr wrap="square" rtlCol="1">
            <a:spAutoFit/>
          </a:bodyPr>
          <a:lstStyle/>
          <a:p>
            <a:pPr algn="ctr" defTabSz="923484">
              <a:defRPr/>
            </a:pPr>
            <a:r>
              <a:rPr lang="en-US" sz="1600" b="1" i="1" kern="0" dirty="0">
                <a:solidFill>
                  <a:srgbClr val="8A8A8A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Insert Your text here</a:t>
            </a:r>
            <a:endParaRPr lang="fa-IR" sz="1600" b="1" i="1" kern="0" dirty="0">
              <a:solidFill>
                <a:srgbClr val="8A8A8A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54B45BB1-5CFF-F5F6-E622-050691D7FF04}"/>
              </a:ext>
            </a:extLst>
          </p:cNvPr>
          <p:cNvSpPr/>
          <p:nvPr/>
        </p:nvSpPr>
        <p:spPr>
          <a:xfrm>
            <a:off x="11430379" y="5433136"/>
            <a:ext cx="360566" cy="992636"/>
          </a:xfrm>
          <a:prstGeom prst="rect">
            <a:avLst/>
          </a:prstGeom>
          <a:solidFill>
            <a:srgbClr val="2B38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341322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DFFB25FE-925C-F0A2-AC97-6D8F80C03DCF}"/>
              </a:ext>
            </a:extLst>
          </p:cNvPr>
          <p:cNvSpPr/>
          <p:nvPr/>
        </p:nvSpPr>
        <p:spPr>
          <a:xfrm>
            <a:off x="0" y="0"/>
            <a:ext cx="12239625" cy="6908800"/>
          </a:xfrm>
          <a:prstGeom prst="rect">
            <a:avLst/>
          </a:prstGeom>
          <a:gradFill flip="none" rotWithShape="1">
            <a:gsLst>
              <a:gs pos="70000">
                <a:srgbClr val="F4F4F4"/>
              </a:gs>
              <a:gs pos="1000">
                <a:schemeClr val="bg1"/>
              </a:gs>
              <a:gs pos="100000">
                <a:srgbClr val="EAEAEA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4E1D3671-3954-7281-4BFC-DA5D9C725188}"/>
              </a:ext>
            </a:extLst>
          </p:cNvPr>
          <p:cNvSpPr/>
          <p:nvPr/>
        </p:nvSpPr>
        <p:spPr>
          <a:xfrm>
            <a:off x="0" y="5015915"/>
            <a:ext cx="12239625" cy="1892886"/>
          </a:xfrm>
          <a:prstGeom prst="rect">
            <a:avLst/>
          </a:prstGeom>
          <a:gradFill>
            <a:gsLst>
              <a:gs pos="2000">
                <a:srgbClr val="312F30"/>
              </a:gs>
              <a:gs pos="100000">
                <a:srgbClr val="312F30"/>
              </a:gs>
              <a:gs pos="34000">
                <a:srgbClr val="5C5C5C"/>
              </a:gs>
              <a:gs pos="72000">
                <a:srgbClr val="585858"/>
              </a:gs>
              <a:gs pos="54000">
                <a:srgbClr val="666666"/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01027484-C6AB-FDAA-9AFC-6B9E70799FD3}"/>
              </a:ext>
            </a:extLst>
          </p:cNvPr>
          <p:cNvSpPr/>
          <p:nvPr/>
        </p:nvSpPr>
        <p:spPr>
          <a:xfrm>
            <a:off x="0" y="0"/>
            <a:ext cx="12239625" cy="1764632"/>
          </a:xfrm>
          <a:prstGeom prst="rect">
            <a:avLst/>
          </a:prstGeom>
          <a:gradFill>
            <a:gsLst>
              <a:gs pos="2000">
                <a:srgbClr val="312F30"/>
              </a:gs>
              <a:gs pos="100000">
                <a:srgbClr val="312F30"/>
              </a:gs>
              <a:gs pos="31000">
                <a:srgbClr val="5C5C5C"/>
              </a:gs>
              <a:gs pos="76000">
                <a:srgbClr val="585858"/>
              </a:gs>
              <a:gs pos="54000">
                <a:srgbClr val="666666"/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Parallelogram 6">
            <a:extLst>
              <a:ext uri="{FF2B5EF4-FFF2-40B4-BE49-F238E27FC236}">
                <a16:creationId xmlns:a16="http://schemas.microsoft.com/office/drawing/2014/main" id="{87244789-38C1-0F50-FC66-D60B467D9AEF}"/>
              </a:ext>
            </a:extLst>
          </p:cNvPr>
          <p:cNvSpPr/>
          <p:nvPr/>
        </p:nvSpPr>
        <p:spPr>
          <a:xfrm flipH="1">
            <a:off x="3055770" y="4602163"/>
            <a:ext cx="6128084" cy="707774"/>
          </a:xfrm>
          <a:prstGeom prst="parallelogram">
            <a:avLst/>
          </a:prstGeom>
          <a:solidFill>
            <a:srgbClr val="2B38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E49C4DC-A371-0F47-7ABB-17C1CC238D2E}"/>
              </a:ext>
            </a:extLst>
          </p:cNvPr>
          <p:cNvSpPr txBox="1"/>
          <p:nvPr/>
        </p:nvSpPr>
        <p:spPr>
          <a:xfrm>
            <a:off x="2943475" y="3417075"/>
            <a:ext cx="6352674" cy="707886"/>
          </a:xfrm>
          <a:prstGeom prst="rect">
            <a:avLst/>
          </a:prstGeom>
          <a:noFill/>
          <a:effectLst>
            <a:glow rad="63500">
              <a:srgbClr val="4472C4">
                <a:satMod val="175000"/>
                <a:alpha val="40000"/>
              </a:srgbClr>
            </a:glow>
          </a:effectLst>
        </p:spPr>
        <p:txBody>
          <a:bodyPr wrap="square" rtlCol="1">
            <a:spAutoFit/>
          </a:bodyPr>
          <a:lstStyle/>
          <a:p>
            <a:pPr algn="ctr" defTabSz="923484">
              <a:defRPr/>
            </a:pPr>
            <a:r>
              <a:rPr lang="en-US" sz="4000" b="1" i="1" kern="0" dirty="0">
                <a:solidFill>
                  <a:srgbClr val="565656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Business Name</a:t>
            </a:r>
            <a:endParaRPr lang="fa-IR" sz="4000" b="1" i="1" kern="0" dirty="0">
              <a:solidFill>
                <a:srgbClr val="565656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809A8264-622E-E18C-9BC4-05E6632C2D4E}"/>
              </a:ext>
            </a:extLst>
          </p:cNvPr>
          <p:cNvSpPr/>
          <p:nvPr/>
        </p:nvSpPr>
        <p:spPr>
          <a:xfrm>
            <a:off x="5558172" y="2153441"/>
            <a:ext cx="1123281" cy="1113778"/>
          </a:xfrm>
          <a:prstGeom prst="ellipse">
            <a:avLst/>
          </a:prstGeom>
          <a:noFill/>
          <a:ln w="76200">
            <a:solidFill>
              <a:srgbClr val="2B388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 spc="-152" dirty="0">
                <a:solidFill>
                  <a:srgbClr val="2B3886"/>
                </a:solidFill>
                <a:latin typeface="Forte" panose="03060902040502070203" pitchFamily="66" charset="0"/>
              </a:rPr>
              <a:t>L</a:t>
            </a:r>
            <a:r>
              <a:rPr lang="en-US" b="1" spc="-152" dirty="0">
                <a:solidFill>
                  <a:srgbClr val="2B3886"/>
                </a:solidFill>
                <a:latin typeface="Forte" panose="03060902040502070203" pitchFamily="66" charset="0"/>
              </a:rPr>
              <a:t>OGO</a:t>
            </a:r>
            <a:endParaRPr lang="en-US" sz="4400" b="1" spc="-152" dirty="0">
              <a:solidFill>
                <a:srgbClr val="2B3886"/>
              </a:solidFill>
              <a:latin typeface="Forte" panose="03060902040502070203" pitchFamily="66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17BB6CC-B72F-653D-DB74-836F5435B8E9}"/>
              </a:ext>
            </a:extLst>
          </p:cNvPr>
          <p:cNvSpPr txBox="1"/>
          <p:nvPr/>
        </p:nvSpPr>
        <p:spPr>
          <a:xfrm flipH="1">
            <a:off x="3825380" y="4723526"/>
            <a:ext cx="4588865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800" spc="300" dirty="0">
                <a:solidFill>
                  <a:schemeClr val="bg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www.jeebstore.com</a:t>
            </a:r>
            <a:endParaRPr lang="fa-IR" sz="2800" spc="300" dirty="0">
              <a:solidFill>
                <a:schemeClr val="bg1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C838C65C-8564-F776-CAFF-866EFFE82F37}"/>
              </a:ext>
            </a:extLst>
          </p:cNvPr>
          <p:cNvSpPr txBox="1"/>
          <p:nvPr/>
        </p:nvSpPr>
        <p:spPr>
          <a:xfrm>
            <a:off x="3862006" y="4035406"/>
            <a:ext cx="4515612" cy="369332"/>
          </a:xfrm>
          <a:prstGeom prst="rect">
            <a:avLst/>
          </a:prstGeom>
          <a:noFill/>
          <a:effectLst>
            <a:glow rad="63500">
              <a:srgbClr val="4472C4">
                <a:satMod val="175000"/>
                <a:alpha val="40000"/>
              </a:srgbClr>
            </a:glow>
          </a:effectLst>
        </p:spPr>
        <p:txBody>
          <a:bodyPr wrap="square" rtlCol="1">
            <a:spAutoFit/>
          </a:bodyPr>
          <a:lstStyle/>
          <a:p>
            <a:pPr algn="ctr" defTabSz="923484">
              <a:defRPr/>
            </a:pPr>
            <a:r>
              <a:rPr lang="en-US" b="1" i="1" kern="0" dirty="0">
                <a:solidFill>
                  <a:srgbClr val="8A8A8A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Insert Your text here</a:t>
            </a:r>
            <a:endParaRPr lang="fa-IR" b="1" i="1" kern="0" dirty="0">
              <a:solidFill>
                <a:srgbClr val="8A8A8A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200189411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cByDLIhWgWZwrmfByPZfg"/>
</p:tagLst>
</file>

<file path=ppt/theme/theme1.xml><?xml version="1.0" encoding="utf-8"?>
<a:theme xmlns:a="http://schemas.openxmlformats.org/drawingml/2006/main" name="1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557</TotalTime>
  <Words>71</Words>
  <Application>Microsoft Office PowerPoint</Application>
  <PresentationFormat>Custom</PresentationFormat>
  <Paragraphs>19</Paragraphs>
  <Slides>2</Slides>
  <Notes>2</Notes>
  <HiddenSlides>0</HiddenSlides>
  <MMClips>0</MMClips>
  <ScaleCrop>false</ScaleCrop>
  <HeadingPairs>
    <vt:vector size="8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10" baseType="lpstr">
      <vt:lpstr>IRANSans</vt:lpstr>
      <vt:lpstr>Segoe UI</vt:lpstr>
      <vt:lpstr>Forte</vt:lpstr>
      <vt:lpstr>Arial</vt:lpstr>
      <vt:lpstr>Calibri</vt:lpstr>
      <vt:lpstr>Vazir</vt:lpstr>
      <vt:lpstr>1_Office Theme</vt:lpstr>
      <vt:lpstr>think-cell Slide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user</dc:creator>
  <cp:lastModifiedBy>Mohammad ahmadi</cp:lastModifiedBy>
  <cp:revision>172</cp:revision>
  <dcterms:created xsi:type="dcterms:W3CDTF">2022-04-21T15:26:39Z</dcterms:created>
  <dcterms:modified xsi:type="dcterms:W3CDTF">2024-05-15T09:18:59Z</dcterms:modified>
</cp:coreProperties>
</file>