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4"/>
  </p:notesMasterIdLst>
  <p:sldIdLst>
    <p:sldId id="260" r:id="rId2"/>
    <p:sldId id="261" r:id="rId3"/>
  </p:sldIdLst>
  <p:sldSz cx="12239625" cy="7199313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Vazir" panose="020B0603030804020204" pitchFamily="34" charset="-78"/>
      <p:regular r:id="rId9"/>
      <p:bold r:id="rId10"/>
    </p:embeddedFont>
  </p:embeddedFontLst>
  <p:defaultTextStyle>
    <a:defPPr>
      <a:defRPr lang="en-US"/>
    </a:defPPr>
    <a:lvl1pPr marL="0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4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1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3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0" algn="l" defTabSz="457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E38"/>
    <a:srgbClr val="A47E59"/>
    <a:srgbClr val="1B3E49"/>
    <a:srgbClr val="16222A"/>
    <a:srgbClr val="262626"/>
    <a:srgbClr val="212121"/>
    <a:srgbClr val="1F1F1F"/>
    <a:srgbClr val="242424"/>
    <a:srgbClr val="232323"/>
    <a:srgbClr val="1C2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161" autoAdjust="0"/>
  </p:normalViewPr>
  <p:slideViewPr>
    <p:cSldViewPr snapToGrid="0">
      <p:cViewPr varScale="1">
        <p:scale>
          <a:sx n="65" d="100"/>
          <a:sy n="65" d="100"/>
        </p:scale>
        <p:origin x="9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F0124B0-8EA3-420E-BFF7-BFE872B2FDCC}" type="datetimeFigureOut">
              <a:rPr lang="fa-IR" smtClean="0"/>
              <a:t>08/11/1445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4863" y="1143000"/>
            <a:ext cx="52482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1FE70F19-9752-4278-B891-550ADCF0B1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865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294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441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200033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7180" algn="l" defTabSz="914294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473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1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7904" rtl="1" eaLnBrk="1" latinLnBrk="0" hangingPunct="1">
        <a:lnSpc>
          <a:spcPct val="90000"/>
        </a:lnSpc>
        <a:spcBef>
          <a:spcPct val="0"/>
        </a:spcBef>
        <a:buNone/>
        <a:defRPr sz="44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78" indent="-229478" algn="r" defTabSz="917904" rtl="1" eaLnBrk="1" latinLnBrk="0" hangingPunct="1">
        <a:lnSpc>
          <a:spcPct val="90000"/>
        </a:lnSpc>
        <a:spcBef>
          <a:spcPts val="1005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26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10" kern="1200">
          <a:solidFill>
            <a:schemeClr val="tx1"/>
          </a:solidFill>
          <a:latin typeface="+mn-lt"/>
          <a:ea typeface="+mn-ea"/>
          <a:cs typeface="+mn-cs"/>
        </a:defRPr>
      </a:lvl2pPr>
      <a:lvl3pPr marL="1147378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10" kern="1200">
          <a:solidFill>
            <a:schemeClr val="tx1"/>
          </a:solidFill>
          <a:latin typeface="+mn-lt"/>
          <a:ea typeface="+mn-ea"/>
          <a:cs typeface="+mn-cs"/>
        </a:defRPr>
      </a:lvl3pPr>
      <a:lvl4pPr marL="1606330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4pPr>
      <a:lvl5pPr marL="2065282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5pPr>
      <a:lvl6pPr marL="2524234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6pPr>
      <a:lvl7pPr marL="2983182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7pPr>
      <a:lvl8pPr marL="3442134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8pPr>
      <a:lvl9pPr marL="3901086" indent="-229478" algn="r" defTabSz="917904" rtl="1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1pPr>
      <a:lvl2pPr marL="458952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2pPr>
      <a:lvl3pPr marL="917904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3pPr>
      <a:lvl4pPr marL="1376852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4pPr>
      <a:lvl5pPr marL="1835804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5pPr>
      <a:lvl6pPr marL="2294756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6pPr>
      <a:lvl7pPr marL="2753708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7pPr>
      <a:lvl8pPr marL="3212660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8pPr>
      <a:lvl9pPr marL="3671612" algn="r" defTabSz="917904" rtl="1" eaLnBrk="1" latinLnBrk="0" hangingPunct="1">
        <a:defRPr sz="1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xagon 5"/>
          <p:cNvSpPr/>
          <p:nvPr/>
        </p:nvSpPr>
        <p:spPr>
          <a:xfrm>
            <a:off x="915403" y="746166"/>
            <a:ext cx="6946230" cy="6144126"/>
          </a:xfrm>
          <a:prstGeom prst="hexagon">
            <a:avLst>
              <a:gd name="adj" fmla="val 28394"/>
              <a:gd name="vf" fmla="val 115470"/>
            </a:avLst>
          </a:prstGeom>
          <a:solidFill>
            <a:srgbClr val="17171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2" name="Rectangle 1"/>
          <p:cNvSpPr/>
          <p:nvPr/>
        </p:nvSpPr>
        <p:spPr>
          <a:xfrm flipH="1">
            <a:off x="-1" y="0"/>
            <a:ext cx="5181097" cy="7199312"/>
          </a:xfrm>
          <a:prstGeom prst="rect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3" name="Freeform 2"/>
          <p:cNvSpPr/>
          <p:nvPr/>
        </p:nvSpPr>
        <p:spPr>
          <a:xfrm flipH="1">
            <a:off x="1603714" y="-16041"/>
            <a:ext cx="10635913" cy="7215355"/>
          </a:xfrm>
          <a:custGeom>
            <a:avLst/>
            <a:gdLst>
              <a:gd name="connsiteX0" fmla="*/ 0 w 10635914"/>
              <a:gd name="connsiteY0" fmla="*/ 16041 h 7215354"/>
              <a:gd name="connsiteX1" fmla="*/ 8109031 w 10635914"/>
              <a:gd name="connsiteY1" fmla="*/ 16041 h 7215354"/>
              <a:gd name="connsiteX2" fmla="*/ 8109031 w 10635914"/>
              <a:gd name="connsiteY2" fmla="*/ 7215354 h 7215354"/>
              <a:gd name="connsiteX3" fmla="*/ 0 w 10635914"/>
              <a:gd name="connsiteY3" fmla="*/ 7215354 h 7215354"/>
              <a:gd name="connsiteX4" fmla="*/ 8109032 w 10635914"/>
              <a:gd name="connsiteY4" fmla="*/ 0 h 7215354"/>
              <a:gd name="connsiteX5" fmla="*/ 10635914 w 10635914"/>
              <a:gd name="connsiteY5" fmla="*/ 3599657 h 7215354"/>
              <a:gd name="connsiteX6" fmla="*/ 8109032 w 10635914"/>
              <a:gd name="connsiteY6" fmla="*/ 7199313 h 721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35914" h="7215354">
                <a:moveTo>
                  <a:pt x="0" y="16041"/>
                </a:moveTo>
                <a:lnTo>
                  <a:pt x="8109031" y="16041"/>
                </a:lnTo>
                <a:lnTo>
                  <a:pt x="8109031" y="7215354"/>
                </a:lnTo>
                <a:lnTo>
                  <a:pt x="0" y="7215354"/>
                </a:lnTo>
                <a:close/>
                <a:moveTo>
                  <a:pt x="8109032" y="0"/>
                </a:moveTo>
                <a:lnTo>
                  <a:pt x="10635914" y="3599657"/>
                </a:lnTo>
                <a:lnTo>
                  <a:pt x="8109032" y="7199313"/>
                </a:lnTo>
                <a:close/>
              </a:path>
            </a:pathLst>
          </a:custGeom>
          <a:solidFill>
            <a:srgbClr val="1C2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7" name="Hexagon 6"/>
          <p:cNvSpPr/>
          <p:nvPr/>
        </p:nvSpPr>
        <p:spPr>
          <a:xfrm>
            <a:off x="629655" y="860470"/>
            <a:ext cx="6069780" cy="5368884"/>
          </a:xfrm>
          <a:prstGeom prst="hexagon">
            <a:avLst>
              <a:gd name="adj" fmla="val 28394"/>
              <a:gd name="vf" fmla="val 115470"/>
            </a:avLst>
          </a:prstGeom>
          <a:solidFill>
            <a:srgbClr val="1C2E38"/>
          </a:solidFill>
          <a:ln>
            <a:noFill/>
          </a:ln>
          <a:effectLst>
            <a:outerShdw blurRad="393700" dist="127000" sx="105000" sy="105000" algn="l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8" name="TextBox 7"/>
          <p:cNvSpPr txBox="1"/>
          <p:nvPr/>
        </p:nvSpPr>
        <p:spPr>
          <a:xfrm>
            <a:off x="1075653" y="3202158"/>
            <a:ext cx="4911391" cy="923010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1">
            <a:spAutoFit/>
          </a:bodyPr>
          <a:lstStyle/>
          <a:p>
            <a:pPr algn="r"/>
            <a:r>
              <a:rPr lang="fa-IR" sz="5398" spc="-151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عنوان کسب و کار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7874" y="4101409"/>
            <a:ext cx="4231283" cy="3997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998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لورم ایپسوم متن ساختگی</a:t>
            </a:r>
          </a:p>
        </p:txBody>
      </p:sp>
      <p:grpSp>
        <p:nvGrpSpPr>
          <p:cNvPr id="10" name="Group 9"/>
          <p:cNvGrpSpPr/>
          <p:nvPr/>
        </p:nvGrpSpPr>
        <p:grpSpPr>
          <a:xfrm rot="11977095">
            <a:off x="3161353" y="1949944"/>
            <a:ext cx="1077636" cy="1077047"/>
            <a:chOff x="2767651" y="5223142"/>
            <a:chExt cx="1264802" cy="1264109"/>
          </a:xfrm>
          <a:solidFill>
            <a:srgbClr val="A47E59"/>
          </a:solidFill>
        </p:grpSpPr>
        <p:grpSp>
          <p:nvGrpSpPr>
            <p:cNvPr id="11" name="Group 10"/>
            <p:cNvGrpSpPr/>
            <p:nvPr/>
          </p:nvGrpSpPr>
          <p:grpSpPr>
            <a:xfrm>
              <a:off x="2767651" y="5223142"/>
              <a:ext cx="1264802" cy="1264109"/>
              <a:chOff x="5705370" y="-1509102"/>
              <a:chExt cx="10983513" cy="10977499"/>
            </a:xfrm>
            <a:grpFill/>
          </p:grpSpPr>
          <p:sp>
            <p:nvSpPr>
              <p:cNvPr id="13" name="Google Shape;4552;p43"/>
              <p:cNvSpPr/>
              <p:nvPr/>
            </p:nvSpPr>
            <p:spPr>
              <a:xfrm>
                <a:off x="7039976" y="-180201"/>
                <a:ext cx="8252932" cy="8235975"/>
              </a:xfrm>
              <a:custGeom>
                <a:avLst/>
                <a:gdLst/>
                <a:ahLst/>
                <a:cxnLst/>
                <a:rect l="l" t="t" r="r" b="b"/>
                <a:pathLst>
                  <a:path w="44925" h="44834" extrusionOk="0">
                    <a:moveTo>
                      <a:pt x="22523" y="0"/>
                    </a:moveTo>
                    <a:cubicBezTo>
                      <a:pt x="10122" y="31"/>
                      <a:pt x="122" y="10061"/>
                      <a:pt x="122" y="22432"/>
                    </a:cubicBezTo>
                    <a:cubicBezTo>
                      <a:pt x="0" y="23557"/>
                      <a:pt x="882" y="24529"/>
                      <a:pt x="2006" y="24529"/>
                    </a:cubicBezTo>
                    <a:cubicBezTo>
                      <a:pt x="3131" y="24529"/>
                      <a:pt x="4012" y="23557"/>
                      <a:pt x="3891" y="22432"/>
                    </a:cubicBezTo>
                    <a:cubicBezTo>
                      <a:pt x="3891" y="14924"/>
                      <a:pt x="8420" y="8116"/>
                      <a:pt x="15380" y="5259"/>
                    </a:cubicBezTo>
                    <a:cubicBezTo>
                      <a:pt x="17692" y="4300"/>
                      <a:pt x="20121" y="3833"/>
                      <a:pt x="22530" y="3833"/>
                    </a:cubicBezTo>
                    <a:cubicBezTo>
                      <a:pt x="27373" y="3833"/>
                      <a:pt x="32132" y="5718"/>
                      <a:pt x="35685" y="9271"/>
                    </a:cubicBezTo>
                    <a:cubicBezTo>
                      <a:pt x="41004" y="14590"/>
                      <a:pt x="42585" y="22615"/>
                      <a:pt x="39697" y="29575"/>
                    </a:cubicBezTo>
                    <a:cubicBezTo>
                      <a:pt x="36840" y="36536"/>
                      <a:pt x="30031" y="41065"/>
                      <a:pt x="22523" y="41065"/>
                    </a:cubicBezTo>
                    <a:cubicBezTo>
                      <a:pt x="20244" y="41277"/>
                      <a:pt x="20244" y="44621"/>
                      <a:pt x="22523" y="44834"/>
                    </a:cubicBezTo>
                    <a:cubicBezTo>
                      <a:pt x="34894" y="44834"/>
                      <a:pt x="44925" y="34803"/>
                      <a:pt x="44925" y="22432"/>
                    </a:cubicBezTo>
                    <a:cubicBezTo>
                      <a:pt x="44925" y="10031"/>
                      <a:pt x="34894" y="0"/>
                      <a:pt x="225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99"/>
              </a:p>
            </p:txBody>
          </p:sp>
          <p:sp>
            <p:nvSpPr>
              <p:cNvPr id="14" name="Google Shape;4553;p43"/>
              <p:cNvSpPr/>
              <p:nvPr/>
            </p:nvSpPr>
            <p:spPr>
              <a:xfrm>
                <a:off x="5705370" y="-1509102"/>
                <a:ext cx="10983513" cy="10977499"/>
              </a:xfrm>
              <a:custGeom>
                <a:avLst/>
                <a:gdLst/>
                <a:ahLst/>
                <a:cxnLst/>
                <a:rect l="l" t="t" r="r" b="b"/>
                <a:pathLst>
                  <a:path w="59789" h="59758" extrusionOk="0">
                    <a:moveTo>
                      <a:pt x="29880" y="0"/>
                    </a:moveTo>
                    <a:cubicBezTo>
                      <a:pt x="13375" y="0"/>
                      <a:pt x="1" y="13374"/>
                      <a:pt x="1" y="29879"/>
                    </a:cubicBezTo>
                    <a:cubicBezTo>
                      <a:pt x="1" y="46384"/>
                      <a:pt x="13375" y="59758"/>
                      <a:pt x="29880" y="59758"/>
                    </a:cubicBezTo>
                    <a:cubicBezTo>
                      <a:pt x="46384" y="59758"/>
                      <a:pt x="59759" y="46384"/>
                      <a:pt x="59789" y="29879"/>
                    </a:cubicBezTo>
                    <a:cubicBezTo>
                      <a:pt x="59789" y="28481"/>
                      <a:pt x="58634" y="27356"/>
                      <a:pt x="57266" y="27356"/>
                    </a:cubicBezTo>
                    <a:cubicBezTo>
                      <a:pt x="55868" y="27356"/>
                      <a:pt x="54743" y="28481"/>
                      <a:pt x="54743" y="29879"/>
                    </a:cubicBezTo>
                    <a:cubicBezTo>
                      <a:pt x="54743" y="39940"/>
                      <a:pt x="48694" y="48998"/>
                      <a:pt x="39393" y="52828"/>
                    </a:cubicBezTo>
                    <a:cubicBezTo>
                      <a:pt x="36320" y="54107"/>
                      <a:pt x="33089" y="54729"/>
                      <a:pt x="29884" y="54729"/>
                    </a:cubicBezTo>
                    <a:cubicBezTo>
                      <a:pt x="23422" y="54729"/>
                      <a:pt x="17065" y="52202"/>
                      <a:pt x="12311" y="47448"/>
                    </a:cubicBezTo>
                    <a:cubicBezTo>
                      <a:pt x="5229" y="40335"/>
                      <a:pt x="3101" y="29666"/>
                      <a:pt x="6931" y="20365"/>
                    </a:cubicBezTo>
                    <a:cubicBezTo>
                      <a:pt x="10791" y="11094"/>
                      <a:pt x="19849" y="5046"/>
                      <a:pt x="29880" y="5046"/>
                    </a:cubicBezTo>
                    <a:cubicBezTo>
                      <a:pt x="31278" y="5046"/>
                      <a:pt x="32402" y="3921"/>
                      <a:pt x="32402" y="2523"/>
                    </a:cubicBezTo>
                    <a:cubicBezTo>
                      <a:pt x="32402" y="1125"/>
                      <a:pt x="31278" y="0"/>
                      <a:pt x="29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99"/>
              </a:p>
            </p:txBody>
          </p:sp>
        </p:grpSp>
        <p:sp>
          <p:nvSpPr>
            <p:cNvPr id="12" name="Oval 11"/>
            <p:cNvSpPr/>
            <p:nvPr/>
          </p:nvSpPr>
          <p:spPr>
            <a:xfrm>
              <a:off x="3101401" y="5546841"/>
              <a:ext cx="590234" cy="5902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99"/>
            </a:p>
          </p:txBody>
        </p:sp>
      </p:grpSp>
      <p:sp>
        <p:nvSpPr>
          <p:cNvPr id="16" name="Hexagon 15"/>
          <p:cNvSpPr/>
          <p:nvPr/>
        </p:nvSpPr>
        <p:spPr>
          <a:xfrm>
            <a:off x="10590010" y="4065229"/>
            <a:ext cx="582485" cy="522595"/>
          </a:xfrm>
          <a:prstGeom prst="hexagon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>
              <a:solidFill>
                <a:schemeClr val="bg1"/>
              </a:solidFill>
            </a:endParaRPr>
          </a:p>
        </p:txBody>
      </p:sp>
      <p:sp>
        <p:nvSpPr>
          <p:cNvPr id="17" name="Block Arc 6">
            <a:extLst>
              <a:ext uri="{FF2B5EF4-FFF2-40B4-BE49-F238E27FC236}">
                <a16:creationId xmlns:a16="http://schemas.microsoft.com/office/drawing/2014/main" id="{62965521-2EFF-4BE9-866C-3D9369FA5C74}"/>
              </a:ext>
            </a:extLst>
          </p:cNvPr>
          <p:cNvSpPr/>
          <p:nvPr/>
        </p:nvSpPr>
        <p:spPr>
          <a:xfrm>
            <a:off x="10747791" y="4179866"/>
            <a:ext cx="275649" cy="278361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19" name="Hexagon 18"/>
          <p:cNvSpPr/>
          <p:nvPr/>
        </p:nvSpPr>
        <p:spPr>
          <a:xfrm>
            <a:off x="10598294" y="2628872"/>
            <a:ext cx="582485" cy="522595"/>
          </a:xfrm>
          <a:prstGeom prst="hexagon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>
              <a:solidFill>
                <a:schemeClr val="bg1"/>
              </a:solidFill>
            </a:endParaRPr>
          </a:p>
        </p:txBody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10765856" y="2724244"/>
            <a:ext cx="256088" cy="316892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22" name="Hexagon 21"/>
          <p:cNvSpPr/>
          <p:nvPr/>
        </p:nvSpPr>
        <p:spPr>
          <a:xfrm>
            <a:off x="10598294" y="4824432"/>
            <a:ext cx="582485" cy="522595"/>
          </a:xfrm>
          <a:prstGeom prst="hexagon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>
              <a:solidFill>
                <a:schemeClr val="bg1"/>
              </a:solidFill>
            </a:endParaRPr>
          </a:p>
        </p:txBody>
      </p:sp>
      <p:sp>
        <p:nvSpPr>
          <p:cNvPr id="23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0769775" y="4954125"/>
            <a:ext cx="248257" cy="248257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10590010" y="3346080"/>
            <a:ext cx="582485" cy="522595"/>
          </a:xfrm>
          <a:prstGeom prst="hexagon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>
              <a:solidFill>
                <a:schemeClr val="bg1"/>
              </a:solidFill>
            </a:endParaRPr>
          </a:p>
        </p:txBody>
      </p:sp>
      <p:sp>
        <p:nvSpPr>
          <p:cNvPr id="26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>
            <a:off x="10727069" y="3441246"/>
            <a:ext cx="317100" cy="31731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26508" y="3457565"/>
            <a:ext cx="3938990" cy="3997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1998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www.jeebstore.com</a:t>
            </a:r>
            <a:endParaRPr lang="fa-IR" sz="1998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43076" y="2733033"/>
            <a:ext cx="3938990" cy="3997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1998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021-11111111</a:t>
            </a:r>
            <a:endParaRPr lang="fa-IR" sz="1998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34792" y="4120954"/>
            <a:ext cx="3938990" cy="3997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sz="1998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jeebstore@gmail.com</a:t>
            </a:r>
            <a:endParaRPr lang="fa-IR" sz="1998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34792" y="4917395"/>
            <a:ext cx="3938990" cy="1691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499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تهران، میرداماد، کوچه ششم، پلاک 8</a:t>
            </a:r>
          </a:p>
        </p:txBody>
      </p:sp>
    </p:spTree>
    <p:extLst>
      <p:ext uri="{BB962C8B-B14F-4D97-AF65-F5344CB8AC3E}">
        <p14:creationId xmlns:p14="http://schemas.microsoft.com/office/powerpoint/2010/main" val="1183638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058528" y="0"/>
            <a:ext cx="5181097" cy="7199312"/>
          </a:xfrm>
          <a:prstGeom prst="rect">
            <a:avLst/>
          </a:prstGeom>
          <a:solidFill>
            <a:srgbClr val="A47E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8" name="Freeform 7"/>
          <p:cNvSpPr/>
          <p:nvPr/>
        </p:nvSpPr>
        <p:spPr>
          <a:xfrm>
            <a:off x="0" y="-16041"/>
            <a:ext cx="10635913" cy="7215355"/>
          </a:xfrm>
          <a:custGeom>
            <a:avLst/>
            <a:gdLst>
              <a:gd name="connsiteX0" fmla="*/ 0 w 10635914"/>
              <a:gd name="connsiteY0" fmla="*/ 16041 h 7215354"/>
              <a:gd name="connsiteX1" fmla="*/ 8109031 w 10635914"/>
              <a:gd name="connsiteY1" fmla="*/ 16041 h 7215354"/>
              <a:gd name="connsiteX2" fmla="*/ 8109031 w 10635914"/>
              <a:gd name="connsiteY2" fmla="*/ 7215354 h 7215354"/>
              <a:gd name="connsiteX3" fmla="*/ 0 w 10635914"/>
              <a:gd name="connsiteY3" fmla="*/ 7215354 h 7215354"/>
              <a:gd name="connsiteX4" fmla="*/ 8109032 w 10635914"/>
              <a:gd name="connsiteY4" fmla="*/ 0 h 7215354"/>
              <a:gd name="connsiteX5" fmla="*/ 10635914 w 10635914"/>
              <a:gd name="connsiteY5" fmla="*/ 3599657 h 7215354"/>
              <a:gd name="connsiteX6" fmla="*/ 8109032 w 10635914"/>
              <a:gd name="connsiteY6" fmla="*/ 7199313 h 721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35914" h="7215354">
                <a:moveTo>
                  <a:pt x="0" y="16041"/>
                </a:moveTo>
                <a:lnTo>
                  <a:pt x="8109031" y="16041"/>
                </a:lnTo>
                <a:lnTo>
                  <a:pt x="8109031" y="7215354"/>
                </a:lnTo>
                <a:lnTo>
                  <a:pt x="0" y="7215354"/>
                </a:lnTo>
                <a:close/>
                <a:moveTo>
                  <a:pt x="8109032" y="0"/>
                </a:moveTo>
                <a:lnTo>
                  <a:pt x="10635914" y="3599657"/>
                </a:lnTo>
                <a:lnTo>
                  <a:pt x="8109032" y="7199313"/>
                </a:lnTo>
                <a:close/>
              </a:path>
            </a:pathLst>
          </a:custGeom>
          <a:solidFill>
            <a:srgbClr val="1C2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3" name="Hexagon 2"/>
          <p:cNvSpPr/>
          <p:nvPr/>
        </p:nvSpPr>
        <p:spPr>
          <a:xfrm>
            <a:off x="4973054" y="479467"/>
            <a:ext cx="6946230" cy="6144126"/>
          </a:xfrm>
          <a:prstGeom prst="hexagon">
            <a:avLst>
              <a:gd name="adj" fmla="val 28394"/>
              <a:gd name="vf" fmla="val 115470"/>
            </a:avLst>
          </a:prstGeom>
          <a:solidFill>
            <a:srgbClr val="1C2E38"/>
          </a:solidFill>
          <a:ln>
            <a:noFill/>
          </a:ln>
          <a:effectLst>
            <a:outerShdw blurRad="393700" dist="127000" dir="10800000" sx="105000" sy="105000" algn="r" rotWithShape="0">
              <a:prstClr val="black">
                <a:alpha val="7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499"/>
          </a:p>
        </p:txBody>
      </p:sp>
      <p:sp>
        <p:nvSpPr>
          <p:cNvPr id="10" name="TextBox 9"/>
          <p:cNvSpPr txBox="1"/>
          <p:nvPr/>
        </p:nvSpPr>
        <p:spPr>
          <a:xfrm>
            <a:off x="6223838" y="4125016"/>
            <a:ext cx="4444662" cy="76957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401" dirty="0">
                <a:solidFill>
                  <a:schemeClr val="bg1">
                    <a:lumMod val="9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Business Name</a:t>
            </a:r>
            <a:endParaRPr lang="fa-IR" sz="4401" dirty="0">
              <a:solidFill>
                <a:schemeClr val="bg1">
                  <a:lumMod val="95000"/>
                </a:schemeClr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 rot="11977095">
            <a:off x="7434971" y="1916474"/>
            <a:ext cx="1893128" cy="1892089"/>
            <a:chOff x="2767651" y="5223142"/>
            <a:chExt cx="1264802" cy="1264109"/>
          </a:xfrm>
          <a:solidFill>
            <a:srgbClr val="A47E59"/>
          </a:solidFill>
        </p:grpSpPr>
        <p:grpSp>
          <p:nvGrpSpPr>
            <p:cNvPr id="12" name="Group 11"/>
            <p:cNvGrpSpPr/>
            <p:nvPr/>
          </p:nvGrpSpPr>
          <p:grpSpPr>
            <a:xfrm>
              <a:off x="2767651" y="5223142"/>
              <a:ext cx="1264802" cy="1264109"/>
              <a:chOff x="5705370" y="-1509102"/>
              <a:chExt cx="10983513" cy="10977499"/>
            </a:xfrm>
            <a:grpFill/>
          </p:grpSpPr>
          <p:sp>
            <p:nvSpPr>
              <p:cNvPr id="14" name="Google Shape;4552;p43"/>
              <p:cNvSpPr/>
              <p:nvPr/>
            </p:nvSpPr>
            <p:spPr>
              <a:xfrm>
                <a:off x="7039976" y="-180201"/>
                <a:ext cx="8252932" cy="8235975"/>
              </a:xfrm>
              <a:custGeom>
                <a:avLst/>
                <a:gdLst/>
                <a:ahLst/>
                <a:cxnLst/>
                <a:rect l="l" t="t" r="r" b="b"/>
                <a:pathLst>
                  <a:path w="44925" h="44834" extrusionOk="0">
                    <a:moveTo>
                      <a:pt x="22523" y="0"/>
                    </a:moveTo>
                    <a:cubicBezTo>
                      <a:pt x="10122" y="31"/>
                      <a:pt x="122" y="10061"/>
                      <a:pt x="122" y="22432"/>
                    </a:cubicBezTo>
                    <a:cubicBezTo>
                      <a:pt x="0" y="23557"/>
                      <a:pt x="882" y="24529"/>
                      <a:pt x="2006" y="24529"/>
                    </a:cubicBezTo>
                    <a:cubicBezTo>
                      <a:pt x="3131" y="24529"/>
                      <a:pt x="4012" y="23557"/>
                      <a:pt x="3891" y="22432"/>
                    </a:cubicBezTo>
                    <a:cubicBezTo>
                      <a:pt x="3891" y="14924"/>
                      <a:pt x="8420" y="8116"/>
                      <a:pt x="15380" y="5259"/>
                    </a:cubicBezTo>
                    <a:cubicBezTo>
                      <a:pt x="17692" y="4300"/>
                      <a:pt x="20121" y="3833"/>
                      <a:pt x="22530" y="3833"/>
                    </a:cubicBezTo>
                    <a:cubicBezTo>
                      <a:pt x="27373" y="3833"/>
                      <a:pt x="32132" y="5718"/>
                      <a:pt x="35685" y="9271"/>
                    </a:cubicBezTo>
                    <a:cubicBezTo>
                      <a:pt x="41004" y="14590"/>
                      <a:pt x="42585" y="22615"/>
                      <a:pt x="39697" y="29575"/>
                    </a:cubicBezTo>
                    <a:cubicBezTo>
                      <a:pt x="36840" y="36536"/>
                      <a:pt x="30031" y="41065"/>
                      <a:pt x="22523" y="41065"/>
                    </a:cubicBezTo>
                    <a:cubicBezTo>
                      <a:pt x="20244" y="41277"/>
                      <a:pt x="20244" y="44621"/>
                      <a:pt x="22523" y="44834"/>
                    </a:cubicBezTo>
                    <a:cubicBezTo>
                      <a:pt x="34894" y="44834"/>
                      <a:pt x="44925" y="34803"/>
                      <a:pt x="44925" y="22432"/>
                    </a:cubicBezTo>
                    <a:cubicBezTo>
                      <a:pt x="44925" y="10031"/>
                      <a:pt x="34894" y="0"/>
                      <a:pt x="225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99"/>
              </a:p>
            </p:txBody>
          </p:sp>
          <p:sp>
            <p:nvSpPr>
              <p:cNvPr id="15" name="Google Shape;4553;p43"/>
              <p:cNvSpPr/>
              <p:nvPr/>
            </p:nvSpPr>
            <p:spPr>
              <a:xfrm>
                <a:off x="5705370" y="-1509102"/>
                <a:ext cx="10983513" cy="10977499"/>
              </a:xfrm>
              <a:custGeom>
                <a:avLst/>
                <a:gdLst/>
                <a:ahLst/>
                <a:cxnLst/>
                <a:rect l="l" t="t" r="r" b="b"/>
                <a:pathLst>
                  <a:path w="59789" h="59758" extrusionOk="0">
                    <a:moveTo>
                      <a:pt x="29880" y="0"/>
                    </a:moveTo>
                    <a:cubicBezTo>
                      <a:pt x="13375" y="0"/>
                      <a:pt x="1" y="13374"/>
                      <a:pt x="1" y="29879"/>
                    </a:cubicBezTo>
                    <a:cubicBezTo>
                      <a:pt x="1" y="46384"/>
                      <a:pt x="13375" y="59758"/>
                      <a:pt x="29880" y="59758"/>
                    </a:cubicBezTo>
                    <a:cubicBezTo>
                      <a:pt x="46384" y="59758"/>
                      <a:pt x="59759" y="46384"/>
                      <a:pt x="59789" y="29879"/>
                    </a:cubicBezTo>
                    <a:cubicBezTo>
                      <a:pt x="59789" y="28481"/>
                      <a:pt x="58634" y="27356"/>
                      <a:pt x="57266" y="27356"/>
                    </a:cubicBezTo>
                    <a:cubicBezTo>
                      <a:pt x="55868" y="27356"/>
                      <a:pt x="54743" y="28481"/>
                      <a:pt x="54743" y="29879"/>
                    </a:cubicBezTo>
                    <a:cubicBezTo>
                      <a:pt x="54743" y="39940"/>
                      <a:pt x="48694" y="48998"/>
                      <a:pt x="39393" y="52828"/>
                    </a:cubicBezTo>
                    <a:cubicBezTo>
                      <a:pt x="36320" y="54107"/>
                      <a:pt x="33089" y="54729"/>
                      <a:pt x="29884" y="54729"/>
                    </a:cubicBezTo>
                    <a:cubicBezTo>
                      <a:pt x="23422" y="54729"/>
                      <a:pt x="17065" y="52202"/>
                      <a:pt x="12311" y="47448"/>
                    </a:cubicBezTo>
                    <a:cubicBezTo>
                      <a:pt x="5229" y="40335"/>
                      <a:pt x="3101" y="29666"/>
                      <a:pt x="6931" y="20365"/>
                    </a:cubicBezTo>
                    <a:cubicBezTo>
                      <a:pt x="10791" y="11094"/>
                      <a:pt x="19849" y="5046"/>
                      <a:pt x="29880" y="5046"/>
                    </a:cubicBezTo>
                    <a:cubicBezTo>
                      <a:pt x="31278" y="5046"/>
                      <a:pt x="32402" y="3921"/>
                      <a:pt x="32402" y="2523"/>
                    </a:cubicBezTo>
                    <a:cubicBezTo>
                      <a:pt x="32402" y="1125"/>
                      <a:pt x="31278" y="0"/>
                      <a:pt x="298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99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3101401" y="5546841"/>
              <a:ext cx="590234" cy="5902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sz="499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570658" y="4948776"/>
            <a:ext cx="3776499" cy="3997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998" dirty="0">
                <a:solidFill>
                  <a:schemeClr val="bg1">
                    <a:lumMod val="9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Insert a text about your brand</a:t>
            </a:r>
            <a:endParaRPr lang="fa-IR" sz="1998" dirty="0">
              <a:solidFill>
                <a:schemeClr val="bg1">
                  <a:lumMod val="95000"/>
                </a:schemeClr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 rot="5400000">
            <a:off x="-2012926" y="3338110"/>
            <a:ext cx="5194720" cy="523092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ctr"/>
            <a:r>
              <a:rPr lang="en-US" sz="2799" dirty="0">
                <a:solidFill>
                  <a:schemeClr val="bg1">
                    <a:lumMod val="85000"/>
                  </a:schemeClr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Insert a text about your brand</a:t>
            </a:r>
            <a:endParaRPr lang="fa-IR" sz="2799" dirty="0">
              <a:solidFill>
                <a:schemeClr val="bg1">
                  <a:lumMod val="85000"/>
                </a:schemeClr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1813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83</TotalTime>
  <Words>42</Words>
  <Application>Microsoft Office PowerPoint</Application>
  <PresentationFormat>Custom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Vazir</vt:lpstr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Hoori</dc:creator>
  <cp:lastModifiedBy>Mohammad ahmadi</cp:lastModifiedBy>
  <cp:revision>30</cp:revision>
  <dcterms:created xsi:type="dcterms:W3CDTF">2022-04-21T15:26:39Z</dcterms:created>
  <dcterms:modified xsi:type="dcterms:W3CDTF">2024-05-15T09:13:56Z</dcterms:modified>
</cp:coreProperties>
</file>