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71" r:id="rId1"/>
  </p:sldMasterIdLst>
  <p:notesMasterIdLst>
    <p:notesMasterId r:id="rId4"/>
  </p:notesMasterIdLst>
  <p:sldIdLst>
    <p:sldId id="299" r:id="rId2"/>
    <p:sldId id="300" r:id="rId3"/>
  </p:sldIdLst>
  <p:sldSz cx="12239625" cy="690880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Forte" panose="03060902040502070203" pitchFamily="66" charset="0"/>
      <p:regular r:id="rId9"/>
    </p:embeddedFont>
    <p:embeddedFont>
      <p:font typeface="Lalezar" panose="00000500000000000000" pitchFamily="2" charset="-78"/>
      <p:regular r:id="rId10"/>
    </p:embeddedFont>
    <p:embeddedFont>
      <p:font typeface="Segoe UI" panose="020B0502040204020203" pitchFamily="34" charset="0"/>
      <p:regular r:id="rId11"/>
      <p:bold r:id="rId12"/>
      <p:italic r:id="rId13"/>
      <p:boldItalic r:id="rId14"/>
    </p:embeddedFont>
    <p:embeddedFont>
      <p:font typeface="Vazir" panose="020B0603030804020204" pitchFamily="34" charset="-78"/>
      <p:regular r:id="rId15"/>
      <p:bold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752"/>
    <a:srgbClr val="FAC3BE"/>
    <a:srgbClr val="C6CECF"/>
    <a:srgbClr val="385363"/>
    <a:srgbClr val="FFFFFF"/>
    <a:srgbClr val="3E5565"/>
    <a:srgbClr val="3E5465"/>
    <a:srgbClr val="ADB8BA"/>
    <a:srgbClr val="CDD4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24" autoAdjust="0"/>
    <p:restoredTop sz="94206" autoAdjust="0"/>
  </p:normalViewPr>
  <p:slideViewPr>
    <p:cSldViewPr snapToGrid="0">
      <p:cViewPr varScale="1">
        <p:scale>
          <a:sx n="71" d="100"/>
          <a:sy n="71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F0124B0-8EA3-420E-BFF7-BFE872B2FDCC}" type="datetimeFigureOut">
              <a:rPr lang="fa-IR" smtClean="0"/>
              <a:t>08/11/1445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1143000"/>
            <a:ext cx="5464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1FE70F19-9752-4278-B891-550ADCF0B14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8655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طراحی شده توسط وبسایت راشاسایت</a:t>
            </a:r>
          </a:p>
          <a:p>
            <a:r>
              <a:rPr lang="en-US" dirty="0"/>
              <a:t>rashasite.ir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0F19-9752-4278-B891-550ADCF0B14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2021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طراحی شده توسط وبسایت راشاسایت</a:t>
            </a:r>
          </a:p>
          <a:p>
            <a:r>
              <a:rPr lang="en-US" dirty="0"/>
              <a:t>rashasite.ir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0F19-9752-4278-B891-550ADCF0B144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6346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7935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DD79BB94-5E2B-7FD1-613F-8C03B1E4332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80384432"/>
              </p:ext>
            </p:extLst>
          </p:nvPr>
        </p:nvGraphicFramePr>
        <p:xfrm>
          <a:off x="1594" y="1600"/>
          <a:ext cx="1594" cy="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B06DF2A-B611-B0F6-C234-D9AF93E82D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4" y="1600"/>
                        <a:ext cx="1594" cy="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87822C3E-9668-D1C8-F133-D6B6999ECE4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59370" cy="159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61" b="1" i="0" baseline="0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92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 userDrawn="1">
          <p15:clr>
            <a:srgbClr val="F26B43"/>
          </p15:clr>
        </p15:guide>
        <p15:guide id="2" pos="7355" userDrawn="1">
          <p15:clr>
            <a:srgbClr val="F26B43"/>
          </p15:clr>
        </p15:guide>
        <p15:guide id="3" orient="horz" pos="3836" userDrawn="1">
          <p15:clr>
            <a:srgbClr val="F26B43"/>
          </p15:clr>
        </p15:guide>
        <p15:guide id="4" orient="horz" pos="7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42D6D21-C388-3313-8EB0-CA584DDB237C}"/>
              </a:ext>
            </a:extLst>
          </p:cNvPr>
          <p:cNvSpPr/>
          <p:nvPr/>
        </p:nvSpPr>
        <p:spPr>
          <a:xfrm rot="19167304">
            <a:off x="4569884" y="-18084"/>
            <a:ext cx="9602217" cy="8100991"/>
          </a:xfrm>
          <a:custGeom>
            <a:avLst/>
            <a:gdLst>
              <a:gd name="connsiteX0" fmla="*/ 6269398 w 9602217"/>
              <a:gd name="connsiteY0" fmla="*/ 0 h 8100991"/>
              <a:gd name="connsiteX1" fmla="*/ 9602217 w 9602217"/>
              <a:gd name="connsiteY1" fmla="*/ 2851019 h 8100991"/>
              <a:gd name="connsiteX2" fmla="*/ 5111191 w 9602217"/>
              <a:gd name="connsiteY2" fmla="*/ 8100991 h 8100991"/>
              <a:gd name="connsiteX3" fmla="*/ 0 w 9602217"/>
              <a:gd name="connsiteY3" fmla="*/ 3728684 h 8100991"/>
              <a:gd name="connsiteX4" fmla="*/ 0 w 9602217"/>
              <a:gd name="connsiteY4" fmla="*/ 1018567 h 8100991"/>
              <a:gd name="connsiteX5" fmla="*/ 1018565 w 9602217"/>
              <a:gd name="connsiteY5" fmla="*/ 0 h 810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02217" h="8100991">
                <a:moveTo>
                  <a:pt x="6269398" y="0"/>
                </a:moveTo>
                <a:lnTo>
                  <a:pt x="9602217" y="2851019"/>
                </a:lnTo>
                <a:lnTo>
                  <a:pt x="5111191" y="8100991"/>
                </a:lnTo>
                <a:lnTo>
                  <a:pt x="0" y="3728684"/>
                </a:lnTo>
                <a:lnTo>
                  <a:pt x="0" y="1018567"/>
                </a:lnTo>
                <a:cubicBezTo>
                  <a:pt x="0" y="456027"/>
                  <a:pt x="456027" y="1"/>
                  <a:pt x="1018565" y="0"/>
                </a:cubicBezTo>
                <a:close/>
              </a:path>
            </a:pathLst>
          </a:custGeom>
          <a:solidFill>
            <a:srgbClr val="3E5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4948BAD-A608-F963-E816-16F3EB15FE0E}"/>
              </a:ext>
            </a:extLst>
          </p:cNvPr>
          <p:cNvSpPr/>
          <p:nvPr/>
        </p:nvSpPr>
        <p:spPr>
          <a:xfrm>
            <a:off x="8191499" y="1905835"/>
            <a:ext cx="1967665" cy="1967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46A8113-A021-F14D-00E3-1418095118F0}"/>
              </a:ext>
            </a:extLst>
          </p:cNvPr>
          <p:cNvSpPr/>
          <p:nvPr/>
        </p:nvSpPr>
        <p:spPr>
          <a:xfrm rot="19187883">
            <a:off x="337665" y="5375857"/>
            <a:ext cx="3627735" cy="3065886"/>
          </a:xfrm>
          <a:custGeom>
            <a:avLst/>
            <a:gdLst>
              <a:gd name="connsiteX0" fmla="*/ 3257072 w 3627735"/>
              <a:gd name="connsiteY0" fmla="*/ 232591 h 3065886"/>
              <a:gd name="connsiteX1" fmla="*/ 3627735 w 3627735"/>
              <a:gd name="connsiteY1" fmla="*/ 1018566 h 3065886"/>
              <a:gd name="connsiteX2" fmla="*/ 3627735 w 3627735"/>
              <a:gd name="connsiteY2" fmla="*/ 3065886 h 3065886"/>
              <a:gd name="connsiteX3" fmla="*/ 0 w 3627735"/>
              <a:gd name="connsiteY3" fmla="*/ 0 h 3065886"/>
              <a:gd name="connsiteX4" fmla="*/ 2609170 w 3627735"/>
              <a:gd name="connsiteY4" fmla="*/ 0 h 3065886"/>
              <a:gd name="connsiteX5" fmla="*/ 3257072 w 3627735"/>
              <a:gd name="connsiteY5" fmla="*/ 232591 h 306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7735" h="3065886">
                <a:moveTo>
                  <a:pt x="3257072" y="232591"/>
                </a:moveTo>
                <a:cubicBezTo>
                  <a:pt x="3483445" y="419411"/>
                  <a:pt x="3627735" y="702138"/>
                  <a:pt x="3627735" y="1018566"/>
                </a:cubicBezTo>
                <a:lnTo>
                  <a:pt x="3627735" y="3065886"/>
                </a:lnTo>
                <a:lnTo>
                  <a:pt x="0" y="0"/>
                </a:lnTo>
                <a:lnTo>
                  <a:pt x="2609170" y="0"/>
                </a:lnTo>
                <a:cubicBezTo>
                  <a:pt x="2855281" y="0"/>
                  <a:pt x="3081004" y="87287"/>
                  <a:pt x="3257072" y="232591"/>
                </a:cubicBezTo>
                <a:close/>
              </a:path>
            </a:pathLst>
          </a:custGeom>
          <a:solidFill>
            <a:srgbClr val="ADB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D0341DD-C29C-5D8D-1E04-58A3086F79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05778" y="2020114"/>
            <a:ext cx="1739106" cy="17391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70F9823-3CBA-FA27-4E05-99D26DF81D29}"/>
              </a:ext>
            </a:extLst>
          </p:cNvPr>
          <p:cNvSpPr txBox="1"/>
          <p:nvPr/>
        </p:nvSpPr>
        <p:spPr>
          <a:xfrm flipH="1">
            <a:off x="6880899" y="4543262"/>
            <a:ext cx="458886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200" spc="300" dirty="0">
                <a:solidFill>
                  <a:srgbClr val="CDD4D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www.jeebstore.com</a:t>
            </a:r>
            <a:endParaRPr lang="fa-IR" sz="3200" spc="300" dirty="0">
              <a:solidFill>
                <a:srgbClr val="CDD4D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B2EF42-9F1B-6D92-29A4-2F958AB607A0}"/>
              </a:ext>
            </a:extLst>
          </p:cNvPr>
          <p:cNvSpPr txBox="1"/>
          <p:nvPr/>
        </p:nvSpPr>
        <p:spPr>
          <a:xfrm>
            <a:off x="1680562" y="1170902"/>
            <a:ext cx="2818168" cy="523220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defTabSz="923484">
              <a:defRPr/>
            </a:pPr>
            <a:r>
              <a:rPr lang="en-US" sz="2800" b="1" i="1" kern="0" dirty="0">
                <a:solidFill>
                  <a:srgbClr val="3E55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Business </a:t>
            </a:r>
            <a:r>
              <a:rPr lang="en-US" sz="2800" b="1" i="1" kern="0" dirty="0">
                <a:solidFill>
                  <a:srgbClr val="ADB8B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Name</a:t>
            </a:r>
            <a:endParaRPr lang="fa-IR" sz="2800" b="1" i="1" kern="0" dirty="0">
              <a:solidFill>
                <a:srgbClr val="ADB8B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37452C6-23E1-7069-9F2B-1AB3A1A6823D}"/>
              </a:ext>
            </a:extLst>
          </p:cNvPr>
          <p:cNvSpPr/>
          <p:nvPr/>
        </p:nvSpPr>
        <p:spPr>
          <a:xfrm>
            <a:off x="752975" y="701009"/>
            <a:ext cx="1007179" cy="998659"/>
          </a:xfrm>
          <a:prstGeom prst="ellipse">
            <a:avLst/>
          </a:prstGeom>
          <a:solidFill>
            <a:schemeClr val="bg1"/>
          </a:solidFill>
          <a:ln w="76200">
            <a:gradFill>
              <a:gsLst>
                <a:gs pos="39000">
                  <a:srgbClr val="FAC3BE"/>
                </a:gs>
                <a:gs pos="100000">
                  <a:srgbClr val="3E556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pc="-152" dirty="0">
                <a:solidFill>
                  <a:srgbClr val="3E5565"/>
                </a:solidFill>
                <a:latin typeface="Forte" panose="03060902040502070203" pitchFamily="66" charset="0"/>
              </a:rPr>
              <a:t>L</a:t>
            </a:r>
            <a:r>
              <a:rPr lang="en-US" sz="1600" b="1" spc="-152" dirty="0">
                <a:solidFill>
                  <a:srgbClr val="3E5565"/>
                </a:solidFill>
                <a:latin typeface="Forte" panose="03060902040502070203" pitchFamily="66" charset="0"/>
              </a:rPr>
              <a:t>OGO</a:t>
            </a:r>
            <a:endParaRPr lang="en-US" sz="4000" b="1" spc="-152" dirty="0">
              <a:solidFill>
                <a:srgbClr val="3E5565"/>
              </a:solidFill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57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E592C24-FE1B-43DA-7ACB-A152997CF318}"/>
              </a:ext>
            </a:extLst>
          </p:cNvPr>
          <p:cNvSpPr/>
          <p:nvPr/>
        </p:nvSpPr>
        <p:spPr>
          <a:xfrm rot="19156706">
            <a:off x="8607058" y="-2357507"/>
            <a:ext cx="4304900" cy="7874770"/>
          </a:xfrm>
          <a:custGeom>
            <a:avLst/>
            <a:gdLst>
              <a:gd name="connsiteX0" fmla="*/ 0 w 4304900"/>
              <a:gd name="connsiteY0" fmla="*/ 0 h 7874770"/>
              <a:gd name="connsiteX1" fmla="*/ 4304900 w 4304900"/>
              <a:gd name="connsiteY1" fmla="*/ 3705619 h 7874770"/>
              <a:gd name="connsiteX2" fmla="*/ 716134 w 4304900"/>
              <a:gd name="connsiteY2" fmla="*/ 7874770 h 7874770"/>
              <a:gd name="connsiteX3" fmla="*/ 715675 w 4304900"/>
              <a:gd name="connsiteY3" fmla="*/ 7874653 h 7874770"/>
              <a:gd name="connsiteX4" fmla="*/ 0 w 4304900"/>
              <a:gd name="connsiteY4" fmla="*/ 6901880 h 787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4900" h="7874770">
                <a:moveTo>
                  <a:pt x="0" y="0"/>
                </a:moveTo>
                <a:lnTo>
                  <a:pt x="4304900" y="3705619"/>
                </a:lnTo>
                <a:lnTo>
                  <a:pt x="716134" y="7874770"/>
                </a:lnTo>
                <a:lnTo>
                  <a:pt x="715675" y="7874653"/>
                </a:lnTo>
                <a:cubicBezTo>
                  <a:pt x="301049" y="7745691"/>
                  <a:pt x="0" y="7358942"/>
                  <a:pt x="0" y="6901880"/>
                </a:cubicBezTo>
                <a:close/>
              </a:path>
            </a:pathLst>
          </a:custGeom>
          <a:solidFill>
            <a:srgbClr val="3E5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41CFC97-02B0-1BE5-70B4-78F782C1D7D3}"/>
              </a:ext>
            </a:extLst>
          </p:cNvPr>
          <p:cNvSpPr/>
          <p:nvPr/>
        </p:nvSpPr>
        <p:spPr>
          <a:xfrm rot="18876926">
            <a:off x="149049" y="-1220946"/>
            <a:ext cx="3285516" cy="2808270"/>
          </a:xfrm>
          <a:custGeom>
            <a:avLst/>
            <a:gdLst>
              <a:gd name="connsiteX0" fmla="*/ 3285516 w 3285516"/>
              <a:gd name="connsiteY0" fmla="*/ 2808270 h 2808270"/>
              <a:gd name="connsiteX1" fmla="*/ 545167 w 3285516"/>
              <a:gd name="connsiteY1" fmla="*/ 2808270 h 2808270"/>
              <a:gd name="connsiteX2" fmla="*/ 0 w 3285516"/>
              <a:gd name="connsiteY2" fmla="*/ 2263103 h 2808270"/>
              <a:gd name="connsiteX3" fmla="*/ 0 w 3285516"/>
              <a:gd name="connsiteY3" fmla="*/ 507828 h 2808270"/>
              <a:gd name="connsiteX4" fmla="*/ 514691 w 3285516"/>
              <a:gd name="connsiteY4" fmla="*/ 0 h 280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5516" h="2808270">
                <a:moveTo>
                  <a:pt x="3285516" y="2808270"/>
                </a:moveTo>
                <a:lnTo>
                  <a:pt x="545167" y="2808270"/>
                </a:lnTo>
                <a:cubicBezTo>
                  <a:pt x="244080" y="2808270"/>
                  <a:pt x="0" y="2564190"/>
                  <a:pt x="0" y="2263103"/>
                </a:cubicBezTo>
                <a:lnTo>
                  <a:pt x="0" y="507828"/>
                </a:lnTo>
                <a:lnTo>
                  <a:pt x="514691" y="0"/>
                </a:lnTo>
                <a:close/>
              </a:path>
            </a:pathLst>
          </a:custGeom>
          <a:solidFill>
            <a:srgbClr val="FAC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007ED4F-2092-4352-2C26-BFD0406A5BFE}"/>
              </a:ext>
            </a:extLst>
          </p:cNvPr>
          <p:cNvSpPr/>
          <p:nvPr/>
        </p:nvSpPr>
        <p:spPr>
          <a:xfrm rot="18887756">
            <a:off x="-992849" y="1794232"/>
            <a:ext cx="1985697" cy="1971603"/>
          </a:xfrm>
          <a:custGeom>
            <a:avLst/>
            <a:gdLst>
              <a:gd name="connsiteX0" fmla="*/ 1985697 w 1985697"/>
              <a:gd name="connsiteY0" fmla="*/ 0 h 1971603"/>
              <a:gd name="connsiteX1" fmla="*/ 1985697 w 1985697"/>
              <a:gd name="connsiteY1" fmla="*/ 1368154 h 1971603"/>
              <a:gd name="connsiteX2" fmla="*/ 1382248 w 1985697"/>
              <a:gd name="connsiteY2" fmla="*/ 1971603 h 1971603"/>
              <a:gd name="connsiteX3" fmla="*/ 0 w 1985697"/>
              <a:gd name="connsiteY3" fmla="*/ 1971603 h 197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5697" h="1971603">
                <a:moveTo>
                  <a:pt x="1985697" y="0"/>
                </a:moveTo>
                <a:lnTo>
                  <a:pt x="1985697" y="1368154"/>
                </a:lnTo>
                <a:cubicBezTo>
                  <a:pt x="1985697" y="1701430"/>
                  <a:pt x="1715524" y="1971603"/>
                  <a:pt x="1382248" y="1971603"/>
                </a:cubicBezTo>
                <a:lnTo>
                  <a:pt x="0" y="1971603"/>
                </a:lnTo>
                <a:close/>
              </a:path>
            </a:pathLst>
          </a:custGeom>
          <a:solidFill>
            <a:srgbClr val="C6C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024EB09-DF6D-1F83-4917-20BECBDBFD09}"/>
              </a:ext>
            </a:extLst>
          </p:cNvPr>
          <p:cNvSpPr/>
          <p:nvPr/>
        </p:nvSpPr>
        <p:spPr>
          <a:xfrm rot="18924009">
            <a:off x="-121784" y="4743448"/>
            <a:ext cx="1894689" cy="3306640"/>
          </a:xfrm>
          <a:custGeom>
            <a:avLst/>
            <a:gdLst>
              <a:gd name="connsiteX0" fmla="*/ 1731860 w 1894689"/>
              <a:gd name="connsiteY0" fmla="*/ 154813 h 3306640"/>
              <a:gd name="connsiteX1" fmla="*/ 1894689 w 1894689"/>
              <a:gd name="connsiteY1" fmla="*/ 547918 h 3306640"/>
              <a:gd name="connsiteX2" fmla="*/ 1894689 w 1894689"/>
              <a:gd name="connsiteY2" fmla="*/ 3306640 h 3306640"/>
              <a:gd name="connsiteX3" fmla="*/ 0 w 1894689"/>
              <a:gd name="connsiteY3" fmla="*/ 1438233 h 3306640"/>
              <a:gd name="connsiteX4" fmla="*/ 1418283 w 1894689"/>
              <a:gd name="connsiteY4" fmla="*/ 0 h 3306640"/>
              <a:gd name="connsiteX5" fmla="*/ 1450795 w 1894689"/>
              <a:gd name="connsiteY5" fmla="*/ 3278 h 3306640"/>
              <a:gd name="connsiteX6" fmla="*/ 1731860 w 1894689"/>
              <a:gd name="connsiteY6" fmla="*/ 154813 h 330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4689" h="3306640">
                <a:moveTo>
                  <a:pt x="1731860" y="154813"/>
                </a:moveTo>
                <a:cubicBezTo>
                  <a:pt x="1832465" y="255417"/>
                  <a:pt x="1894689" y="394401"/>
                  <a:pt x="1894689" y="547918"/>
                </a:cubicBezTo>
                <a:lnTo>
                  <a:pt x="1894689" y="3306640"/>
                </a:lnTo>
                <a:lnTo>
                  <a:pt x="0" y="1438233"/>
                </a:lnTo>
                <a:lnTo>
                  <a:pt x="1418283" y="0"/>
                </a:lnTo>
                <a:lnTo>
                  <a:pt x="1450795" y="3278"/>
                </a:lnTo>
                <a:cubicBezTo>
                  <a:pt x="1559365" y="25494"/>
                  <a:pt x="1656407" y="79359"/>
                  <a:pt x="1731860" y="154813"/>
                </a:cubicBezTo>
                <a:close/>
              </a:path>
            </a:pathLst>
          </a:custGeom>
          <a:solidFill>
            <a:srgbClr val="3E54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BEC1698-E33D-E759-FFD2-1E0290F3F607}"/>
              </a:ext>
            </a:extLst>
          </p:cNvPr>
          <p:cNvSpPr/>
          <p:nvPr/>
        </p:nvSpPr>
        <p:spPr>
          <a:xfrm rot="2666347">
            <a:off x="4911128" y="3003263"/>
            <a:ext cx="498009" cy="498009"/>
          </a:xfrm>
          <a:prstGeom prst="roundRect">
            <a:avLst/>
          </a:prstGeom>
          <a:solidFill>
            <a:srgbClr val="C6CEC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F02F08C-4364-69F9-8D5B-24C3B0A4C9B8}"/>
              </a:ext>
            </a:extLst>
          </p:cNvPr>
          <p:cNvSpPr/>
          <p:nvPr/>
        </p:nvSpPr>
        <p:spPr>
          <a:xfrm rot="2666347">
            <a:off x="4911128" y="3714126"/>
            <a:ext cx="498009" cy="498009"/>
          </a:xfrm>
          <a:prstGeom prst="roundRect">
            <a:avLst/>
          </a:prstGeom>
          <a:solidFill>
            <a:srgbClr val="3E546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A6EF29A-8071-8910-E9DF-F7946D651421}"/>
              </a:ext>
            </a:extLst>
          </p:cNvPr>
          <p:cNvSpPr/>
          <p:nvPr/>
        </p:nvSpPr>
        <p:spPr>
          <a:xfrm rot="2666347">
            <a:off x="4911128" y="4426676"/>
            <a:ext cx="498009" cy="498009"/>
          </a:xfrm>
          <a:prstGeom prst="roundRect">
            <a:avLst/>
          </a:prstGeom>
          <a:solidFill>
            <a:srgbClr val="C6CEC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7CA2F76-62A3-FF43-8AAB-EC532BBD1946}"/>
              </a:ext>
            </a:extLst>
          </p:cNvPr>
          <p:cNvSpPr/>
          <p:nvPr/>
        </p:nvSpPr>
        <p:spPr>
          <a:xfrm rot="2666347">
            <a:off x="4911128" y="2291814"/>
            <a:ext cx="498009" cy="498009"/>
          </a:xfrm>
          <a:prstGeom prst="roundRect">
            <a:avLst/>
          </a:prstGeom>
          <a:solidFill>
            <a:srgbClr val="3E546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27" name="Block Arc 6">
            <a:extLst>
              <a:ext uri="{FF2B5EF4-FFF2-40B4-BE49-F238E27FC236}">
                <a16:creationId xmlns:a16="http://schemas.microsoft.com/office/drawing/2014/main" id="{0096A372-EBDA-20EB-FB80-7670A7D577AE}"/>
              </a:ext>
            </a:extLst>
          </p:cNvPr>
          <p:cNvSpPr/>
          <p:nvPr/>
        </p:nvSpPr>
        <p:spPr>
          <a:xfrm>
            <a:off x="5008163" y="3802527"/>
            <a:ext cx="303940" cy="306931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798F0308-DBAA-87A1-D974-A7469F466B6D}"/>
              </a:ext>
            </a:extLst>
          </p:cNvPr>
          <p:cNvSpPr/>
          <p:nvPr/>
        </p:nvSpPr>
        <p:spPr>
          <a:xfrm>
            <a:off x="5047450" y="2397969"/>
            <a:ext cx="225362" cy="278872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2353" tIns="46176" rIns="92353" bIns="461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29" name="Teardrop 6">
            <a:extLst>
              <a:ext uri="{FF2B5EF4-FFF2-40B4-BE49-F238E27FC236}">
                <a16:creationId xmlns:a16="http://schemas.microsoft.com/office/drawing/2014/main" id="{45B75F2E-9A15-A724-31C8-63807A7BEA4C}"/>
              </a:ext>
            </a:extLst>
          </p:cNvPr>
          <p:cNvSpPr/>
          <p:nvPr/>
        </p:nvSpPr>
        <p:spPr>
          <a:xfrm rot="8100000">
            <a:off x="5031507" y="4537894"/>
            <a:ext cx="257248" cy="257248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rgbClr val="3853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2353" tIns="46176" rIns="92353" bIns="461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30" name="Block Arc 14">
            <a:extLst>
              <a:ext uri="{FF2B5EF4-FFF2-40B4-BE49-F238E27FC236}">
                <a16:creationId xmlns:a16="http://schemas.microsoft.com/office/drawing/2014/main" id="{241354D8-968D-7A35-82E7-12CEF28DEDA1}"/>
              </a:ext>
            </a:extLst>
          </p:cNvPr>
          <p:cNvSpPr/>
          <p:nvPr/>
        </p:nvSpPr>
        <p:spPr>
          <a:xfrm rot="16200000">
            <a:off x="4997485" y="3084905"/>
            <a:ext cx="321309" cy="32152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3853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2353" tIns="46176" rIns="92353" bIns="461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978F11-17A8-2931-9C5A-F75CBA13F5F1}"/>
              </a:ext>
            </a:extLst>
          </p:cNvPr>
          <p:cNvSpPr txBox="1"/>
          <p:nvPr/>
        </p:nvSpPr>
        <p:spPr>
          <a:xfrm>
            <a:off x="1193762" y="3082040"/>
            <a:ext cx="35908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000" dirty="0">
                <a:solidFill>
                  <a:srgbClr val="272E35"/>
                </a:solidFill>
                <a:cs typeface="Vazir" panose="020B0603030804020204" pitchFamily="34" charset="-78"/>
              </a:rPr>
              <a:t>www.jeebstore.com</a:t>
            </a:r>
            <a:endParaRPr lang="fa-IR" sz="2000" dirty="0">
              <a:solidFill>
                <a:srgbClr val="272E35"/>
              </a:solidFill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5FA9475-8DC6-F882-F3FC-5B37CA05AEEE}"/>
              </a:ext>
            </a:extLst>
          </p:cNvPr>
          <p:cNvSpPr txBox="1"/>
          <p:nvPr/>
        </p:nvSpPr>
        <p:spPr>
          <a:xfrm>
            <a:off x="1399090" y="2368936"/>
            <a:ext cx="340984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2000" dirty="0">
                <a:solidFill>
                  <a:srgbClr val="272E35"/>
                </a:solidFill>
                <a:cs typeface="Vazir" panose="020B0603030804020204" pitchFamily="34" charset="-78"/>
              </a:rPr>
              <a:t>021-11111111</a:t>
            </a:r>
            <a:endParaRPr lang="fa-IR" sz="2000" dirty="0">
              <a:solidFill>
                <a:srgbClr val="272E35"/>
              </a:solidFill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FEAAAFE-CAAF-EE33-C566-18DFA21FBCBA}"/>
              </a:ext>
            </a:extLst>
          </p:cNvPr>
          <p:cNvSpPr txBox="1"/>
          <p:nvPr/>
        </p:nvSpPr>
        <p:spPr>
          <a:xfrm>
            <a:off x="1193762" y="3773011"/>
            <a:ext cx="359084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2000" dirty="0">
                <a:solidFill>
                  <a:srgbClr val="272E35"/>
                </a:solidFill>
                <a:cs typeface="Vazir" panose="020B0603030804020204" pitchFamily="34" charset="-78"/>
              </a:rPr>
              <a:t>jeebstore@gmail.com</a:t>
            </a:r>
            <a:endParaRPr lang="fa-IR" sz="2000" dirty="0">
              <a:solidFill>
                <a:srgbClr val="272E35"/>
              </a:solidFill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9F1962-1292-616A-A8AD-98B409220D99}"/>
              </a:ext>
            </a:extLst>
          </p:cNvPr>
          <p:cNvSpPr txBox="1"/>
          <p:nvPr/>
        </p:nvSpPr>
        <p:spPr>
          <a:xfrm>
            <a:off x="946484" y="4497731"/>
            <a:ext cx="38624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>
                <a:solidFill>
                  <a:srgbClr val="3C475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آدرس محل فیزیکی کسب و کار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6D2CD4E-168F-45B2-A334-01BC85699E78}"/>
              </a:ext>
            </a:extLst>
          </p:cNvPr>
          <p:cNvSpPr txBox="1"/>
          <p:nvPr/>
        </p:nvSpPr>
        <p:spPr>
          <a:xfrm>
            <a:off x="6035880" y="2970065"/>
            <a:ext cx="287918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spc="-150" dirty="0">
                <a:solidFill>
                  <a:srgbClr val="3E5565"/>
                </a:solidFill>
                <a:latin typeface="Lalezar" panose="00000500000000000000" pitchFamily="2" charset="-78"/>
                <a:cs typeface="B Titr" panose="00000700000000000000" pitchFamily="2" charset="-78"/>
              </a:rPr>
              <a:t>نام کسب وکار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514988C-3CBB-ACFB-5A07-DD93528E6ADA}"/>
              </a:ext>
            </a:extLst>
          </p:cNvPr>
          <p:cNvSpPr/>
          <p:nvPr/>
        </p:nvSpPr>
        <p:spPr>
          <a:xfrm>
            <a:off x="6131561" y="3803188"/>
            <a:ext cx="2687820" cy="521024"/>
          </a:xfrm>
          <a:prstGeom prst="roundRect">
            <a:avLst/>
          </a:prstGeom>
          <a:solidFill>
            <a:srgbClr val="C6C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200" b="1" dirty="0">
                <a:latin typeface="Vazir" panose="020B0603030804020204" pitchFamily="34" charset="-78"/>
                <a:cs typeface="Vazir" panose="020B0603030804020204" pitchFamily="34" charset="-78"/>
              </a:rPr>
              <a:t>متن دلخواه بنویسید</a:t>
            </a:r>
            <a:endParaRPr lang="en-US" sz="2200" b="1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CD6576F-5160-EC8F-CAB6-BCA18EE04D2F}"/>
              </a:ext>
            </a:extLst>
          </p:cNvPr>
          <p:cNvSpPr txBox="1"/>
          <p:nvPr/>
        </p:nvSpPr>
        <p:spPr>
          <a:xfrm>
            <a:off x="9385308" y="2067769"/>
            <a:ext cx="2401017" cy="461665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defTabSz="923484">
              <a:defRPr/>
            </a:pPr>
            <a:r>
              <a:rPr lang="en-US" sz="2400" b="1" i="1" kern="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Business Name</a:t>
            </a:r>
            <a:endParaRPr lang="fa-IR" sz="2400" b="1" i="1" kern="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460BA88-4657-47C2-21EF-B5E85646634F}"/>
              </a:ext>
            </a:extLst>
          </p:cNvPr>
          <p:cNvSpPr/>
          <p:nvPr/>
        </p:nvSpPr>
        <p:spPr>
          <a:xfrm>
            <a:off x="10131386" y="953991"/>
            <a:ext cx="908860" cy="901171"/>
          </a:xfrm>
          <a:prstGeom prst="ellipse">
            <a:avLst/>
          </a:prstGeom>
          <a:noFill/>
          <a:ln w="76200">
            <a:gradFill>
              <a:gsLst>
                <a:gs pos="39000">
                  <a:srgbClr val="FAC3BE"/>
                </a:gs>
                <a:gs pos="100000">
                  <a:srgbClr val="C6CEC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pc="-152" dirty="0">
                <a:solidFill>
                  <a:schemeClr val="bg1"/>
                </a:solidFill>
                <a:latin typeface="Forte" panose="03060902040502070203" pitchFamily="66" charset="0"/>
              </a:rPr>
              <a:t>L</a:t>
            </a:r>
            <a:r>
              <a:rPr lang="en-US" sz="1400" b="1" spc="-152" dirty="0">
                <a:solidFill>
                  <a:schemeClr val="bg1"/>
                </a:solidFill>
                <a:latin typeface="Forte" panose="03060902040502070203" pitchFamily="66" charset="0"/>
              </a:rPr>
              <a:t>OGO</a:t>
            </a:r>
            <a:endParaRPr lang="en-US" sz="3600" b="1" spc="-152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13E19E63-65F0-1C03-70CC-A51A835B1CB9}"/>
              </a:ext>
            </a:extLst>
          </p:cNvPr>
          <p:cNvSpPr/>
          <p:nvPr/>
        </p:nvSpPr>
        <p:spPr>
          <a:xfrm>
            <a:off x="2348174" y="5361345"/>
            <a:ext cx="6471207" cy="521024"/>
          </a:xfrm>
          <a:prstGeom prst="roundRect">
            <a:avLst/>
          </a:prstGeom>
          <a:solidFill>
            <a:srgbClr val="38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24C2994-5067-872A-3DAC-CBF4B0D0E2A6}"/>
              </a:ext>
            </a:extLst>
          </p:cNvPr>
          <p:cNvGrpSpPr/>
          <p:nvPr/>
        </p:nvGrpSpPr>
        <p:grpSpPr>
          <a:xfrm>
            <a:off x="5782083" y="2208594"/>
            <a:ext cx="125875" cy="2794929"/>
            <a:chOff x="5753054" y="2208594"/>
            <a:chExt cx="125875" cy="2794929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4CB1457-201D-EA27-00DC-A63CAFCDC485}"/>
                </a:ext>
              </a:extLst>
            </p:cNvPr>
            <p:cNvSpPr/>
            <p:nvPr/>
          </p:nvSpPr>
          <p:spPr>
            <a:xfrm>
              <a:off x="5753054" y="2208594"/>
              <a:ext cx="125875" cy="2794929"/>
            </a:xfrm>
            <a:prstGeom prst="rect">
              <a:avLst/>
            </a:prstGeom>
            <a:solidFill>
              <a:srgbClr val="3E55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2522618-9313-005A-AD5F-8FB736925718}"/>
                </a:ext>
              </a:extLst>
            </p:cNvPr>
            <p:cNvSpPr/>
            <p:nvPr/>
          </p:nvSpPr>
          <p:spPr>
            <a:xfrm>
              <a:off x="5754185" y="4109457"/>
              <a:ext cx="124744" cy="894065"/>
            </a:xfrm>
            <a:prstGeom prst="rect">
              <a:avLst/>
            </a:prstGeom>
            <a:solidFill>
              <a:srgbClr val="C6C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6EECC41-8E53-6E70-5512-F6E33B8726BD}"/>
                </a:ext>
              </a:extLst>
            </p:cNvPr>
            <p:cNvSpPr/>
            <p:nvPr/>
          </p:nvSpPr>
          <p:spPr>
            <a:xfrm>
              <a:off x="5753054" y="3215391"/>
              <a:ext cx="125875" cy="894065"/>
            </a:xfrm>
            <a:prstGeom prst="rect">
              <a:avLst/>
            </a:prstGeom>
            <a:solidFill>
              <a:srgbClr val="FAC3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9940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cByDLIhWgWZwrmfByPZfg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514</TotalTime>
  <Words>63</Words>
  <Application>Microsoft Office PowerPoint</Application>
  <PresentationFormat>Custom</PresentationFormat>
  <Paragraphs>18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Lalezar</vt:lpstr>
      <vt:lpstr>Segoe UI</vt:lpstr>
      <vt:lpstr>Forte</vt:lpstr>
      <vt:lpstr>Arial</vt:lpstr>
      <vt:lpstr>Calibri</vt:lpstr>
      <vt:lpstr>Vazir</vt:lpstr>
      <vt:lpstr>1_Office Theme</vt:lpstr>
      <vt:lpstr>think-cell Slide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Mohammad ahmadi</cp:lastModifiedBy>
  <cp:revision>157</cp:revision>
  <dcterms:created xsi:type="dcterms:W3CDTF">2022-04-21T15:26:39Z</dcterms:created>
  <dcterms:modified xsi:type="dcterms:W3CDTF">2024-05-15T09:20:14Z</dcterms:modified>
</cp:coreProperties>
</file>