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434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CD3"/>
    <a:srgbClr val="F62600"/>
    <a:srgbClr val="D25147"/>
    <a:srgbClr val="F19141"/>
    <a:srgbClr val="AED10E"/>
    <a:srgbClr val="77EF92"/>
    <a:srgbClr val="5DC4D1"/>
    <a:srgbClr val="5863EF"/>
    <a:srgbClr val="D956E7"/>
    <a:srgbClr val="A95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9C7B-E3EA-DC2C-E4A0-87A801790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8D9A5-F053-40F9-EA8B-40EFBA1A7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EE65C-A853-0D57-C97A-917EF6C6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CD8F-FBB8-D18A-F4A1-53A2A85A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7AAE6-78D7-6E08-E35E-3BC25C6A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84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5B2F-E31C-5412-1641-FFAF4A95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DFF3B-21E7-D893-0D1F-B25BC263C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3FE0-9E11-820D-1ACB-AEEF8908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349D-C425-56F5-9389-8BCB37E3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5B82-90BE-CC24-170E-732364DD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24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53169-1064-B721-4D85-E04EE204F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A72FA-76D5-A1A0-6718-2D92E962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ABE3-4FD5-A657-1234-A8E2A4FF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A1B7-9250-897E-F711-5B4D7E30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C7CA-0D12-9C95-72E9-4ECAAA1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669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61F1-6FC9-4C5C-7F51-8FB3EB2B3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E49E3-4BCA-2BB7-F0DA-9865BEA74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1F87-83F4-CB6E-72A8-7D84C786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D777-96CE-D00D-F199-2EF1B001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2567-F59E-EB32-E1B2-D2459AB4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35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405B-73CB-48AD-260A-98FDF6D1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4277-4FA3-26EB-5A09-3B8D5548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AE0A9-756E-02F3-F8E9-5EBF8906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6A6E4-FD16-C07F-F9E8-79A9D3EC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3CFD5-B431-EC9E-5461-E589EC76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5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E43C-B009-E0A7-E794-8499D831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F3D60-6A49-4970-BCCE-8650768C8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D3068-D781-AF6B-8945-86D71884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488F7-BBAC-8976-2CCF-CDF4E954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B620-C74C-E0A1-7E01-EF1D1418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89C0-0B91-D876-89DC-95F545F3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B6CD-6346-08A7-8FA2-F7E60F812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684E-028D-0B5C-6491-5FC0D3DBE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7216E-21F2-C2D4-EFEE-8236FBFA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D3736-78D2-59DD-23B6-BE10C24A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E5BAF-C30F-C5A4-3369-35B4C56A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9F64-E241-C25F-208D-150D79F0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AA4D3-B7B9-B104-4C81-3B7C3A02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16B25-4151-2EEE-7474-CD6C3BF16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7940E-0EB7-6B3A-54E8-1C578D41A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A1B18-D039-450D-59A4-F68EF8BFA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8D256-0579-7D75-FDA6-A2196EC3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6D625-D8D1-3635-E959-A76ABD75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11A04-5D60-7D88-6D50-8A6A46DD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9A6D-4F84-7BAE-4A28-49B41F99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0B49C-75E0-1E5D-6154-C89CD6DD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93039-5454-EAEE-9D7B-95C1F1C1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8855-D6E6-3EBE-8EDC-3EC64116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2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892E8-9C86-A895-895D-9D3ED5ED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F275E-EBE8-7654-7920-694CB173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1491A-69CB-3B14-993D-868E1AB4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B54B-AA48-FE92-AD12-098D5AC87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21C7B-25A0-CBB5-15F6-D87B3D35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EE97C-CDF6-CCE4-4ADD-F9B7E5477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254F3-7701-9B1D-C9AC-7F2E6AC4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0C188-0E1B-97A5-1D66-EBF806BD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FD5CF-77D4-79C9-CDD8-849AD927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C9C1-EAFB-5C40-AF20-275E27D0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5631-829E-4596-0CE8-0C88A488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CF4D-F5D3-49F6-FFFE-9F516913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D65E-5C50-5B56-20DF-E2D3C64E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BE4F-54E7-C11D-D2F5-65EDF235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377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BF34-D1D0-4CC8-410F-31F305A9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18AAD-D0D4-0EBC-D16C-EB340CB5D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4D29-ECC1-BB62-9C7F-E13809AFA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0D3D9-3916-5947-E38E-3D395CF8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7FDC8-FC6F-AEE3-D2E5-71159D45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4CDF4-59DF-76F3-8DA6-026938BF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9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2C84-7484-5F6F-23C5-BA541B30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686FF-2502-555E-CE6C-981393A40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6575-8FAC-68DB-F81E-0DDEE155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5E9F0-0E5B-5FC1-800F-022B648B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AF70-748E-0BDD-C648-F301681E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8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15B2D-A091-AFEF-FC17-8AC9BBF7A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EF8E3-E272-5CD6-A2F6-AE32239C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BF429-6A87-82C8-4FB8-203AEF28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08DD9-927A-033A-94B7-26850CE3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67ED-D8EA-538D-69DF-9E8121F3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9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02000" y="1089167"/>
            <a:ext cx="7188000" cy="12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91197" y="2645533"/>
            <a:ext cx="6409600" cy="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99144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940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17400" y="3695133"/>
            <a:ext cx="515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854800" y="1890717"/>
            <a:ext cx="248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152000" y="4768200"/>
            <a:ext cx="3888400" cy="7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05733" y="1536633"/>
            <a:ext cx="1058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7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04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7871851" y="32358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7871833" y="3653167"/>
            <a:ext cx="2984400" cy="1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1335817" y="32358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1335800" y="3653167"/>
            <a:ext cx="2984400" cy="1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8" name="Google Shape;28;p5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36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0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846900" y="1159567"/>
            <a:ext cx="6498400" cy="27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7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11CF-7F4D-B23F-CF30-F03AE1BD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C0E3D-5180-D1EE-BDA7-5273F9CCC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72B25-389D-7575-AC7B-529C18AC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0C46E-55F1-6A02-9D93-5FF3FAE0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7D251-E5DF-D326-431D-E3B1DACC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2421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054600" y="2235388"/>
            <a:ext cx="6082800" cy="3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054600" y="1312599"/>
            <a:ext cx="6082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9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9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9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0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2980033" y="2015184"/>
            <a:ext cx="6232000" cy="20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2331767" y="4451200"/>
            <a:ext cx="7528400" cy="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1"/>
          <p:cNvSpPr/>
          <p:nvPr/>
        </p:nvSpPr>
        <p:spPr>
          <a:xfrm rot="10800000">
            <a:off x="-991442" y="-1013254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1"/>
          <p:cNvSpPr/>
          <p:nvPr/>
        </p:nvSpPr>
        <p:spPr>
          <a:xfrm rot="10800000" flipH="1">
            <a:off x="9478292" y="-1013254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11"/>
          <p:cNvSpPr/>
          <p:nvPr/>
        </p:nvSpPr>
        <p:spPr>
          <a:xfrm flipH="1">
            <a:off x="-99144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59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7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654733" y="593367"/>
            <a:ext cx="488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7750584" y="20089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"/>
          </p:nvPr>
        </p:nvSpPr>
        <p:spPr>
          <a:xfrm>
            <a:off x="7750584" y="24252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3"/>
          </p:nvPr>
        </p:nvSpPr>
        <p:spPr>
          <a:xfrm>
            <a:off x="2592884" y="20089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4"/>
          </p:nvPr>
        </p:nvSpPr>
        <p:spPr>
          <a:xfrm>
            <a:off x="2592884" y="24252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5"/>
          </p:nvPr>
        </p:nvSpPr>
        <p:spPr>
          <a:xfrm>
            <a:off x="7750584" y="43836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7750584" y="47999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7"/>
          </p:nvPr>
        </p:nvSpPr>
        <p:spPr>
          <a:xfrm>
            <a:off x="2592884" y="43836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8"/>
          </p:nvPr>
        </p:nvSpPr>
        <p:spPr>
          <a:xfrm>
            <a:off x="2592884" y="47999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9" hasCustomPrompt="1"/>
          </p:nvPr>
        </p:nvSpPr>
        <p:spPr>
          <a:xfrm>
            <a:off x="1126600" y="2143733"/>
            <a:ext cx="13856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3" hasCustomPrompt="1"/>
          </p:nvPr>
        </p:nvSpPr>
        <p:spPr>
          <a:xfrm>
            <a:off x="6223067" y="2143733"/>
            <a:ext cx="13856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6600" y="4504333"/>
            <a:ext cx="13856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5" hasCustomPrompt="1"/>
          </p:nvPr>
        </p:nvSpPr>
        <p:spPr>
          <a:xfrm>
            <a:off x="6223067" y="4504348"/>
            <a:ext cx="13856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3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3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3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97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741367" y="3167133"/>
            <a:ext cx="5795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891467" y="1395400"/>
            <a:ext cx="7494800" cy="1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2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9800" y="138206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659800" y="3288867"/>
            <a:ext cx="6872400" cy="7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flipH="1">
            <a:off x="-99144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5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5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60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2933584" y="4215633"/>
            <a:ext cx="632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2"/>
          </p:nvPr>
        </p:nvSpPr>
        <p:spPr>
          <a:xfrm>
            <a:off x="2933584" y="4644667"/>
            <a:ext cx="63248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3"/>
          </p:nvPr>
        </p:nvSpPr>
        <p:spPr>
          <a:xfrm>
            <a:off x="2933584" y="2193533"/>
            <a:ext cx="632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4"/>
          </p:nvPr>
        </p:nvSpPr>
        <p:spPr>
          <a:xfrm>
            <a:off x="2933584" y="2622567"/>
            <a:ext cx="63248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6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6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6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1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1690867" y="3695135"/>
            <a:ext cx="36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2" hasCustomPrompt="1"/>
          </p:nvPr>
        </p:nvSpPr>
        <p:spPr>
          <a:xfrm>
            <a:off x="1690867" y="1890719"/>
            <a:ext cx="248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1690867" y="4768185"/>
            <a:ext cx="3616000" cy="7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3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5480900" y="2096784"/>
            <a:ext cx="63208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5480900" y="3637617"/>
            <a:ext cx="4949200" cy="11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1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4491867" y="3226367"/>
            <a:ext cx="3208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2"/>
          </p:nvPr>
        </p:nvSpPr>
        <p:spPr>
          <a:xfrm>
            <a:off x="4491940" y="3639600"/>
            <a:ext cx="32084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3"/>
          </p:nvPr>
        </p:nvSpPr>
        <p:spPr>
          <a:xfrm>
            <a:off x="1083900" y="3226367"/>
            <a:ext cx="3208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4"/>
          </p:nvPr>
        </p:nvSpPr>
        <p:spPr>
          <a:xfrm>
            <a:off x="1083967" y="3639600"/>
            <a:ext cx="32084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5"/>
          </p:nvPr>
        </p:nvSpPr>
        <p:spPr>
          <a:xfrm>
            <a:off x="7899900" y="3226367"/>
            <a:ext cx="320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6"/>
          </p:nvPr>
        </p:nvSpPr>
        <p:spPr>
          <a:xfrm>
            <a:off x="7899900" y="3639600"/>
            <a:ext cx="3208000" cy="1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3165480" y="6431427"/>
            <a:ext cx="3607" cy="31"/>
          </a:xfrm>
          <a:custGeom>
            <a:avLst/>
            <a:gdLst/>
            <a:ahLst/>
            <a:cxnLst/>
            <a:rect l="l" t="t" r="r" b="b"/>
            <a:pathLst>
              <a:path w="120" h="1" extrusionOk="0">
                <a:moveTo>
                  <a:pt x="0" y="0"/>
                </a:moveTo>
                <a:lnTo>
                  <a:pt x="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FAC4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19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9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9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8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33C55-0E4F-0F01-6043-6BE1879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2F40-781B-FD72-CCCA-313942547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68B02-FCC9-4509-8E12-72ADC477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4AA6A-2104-77F7-F17D-EC9E6215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CBE9D-2060-0443-A8BE-313C231D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55523-54D2-2F60-02AC-82A51704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4159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61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flipH="1">
            <a:off x="-997547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44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603867" y="25176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4603833" y="2934967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3"/>
          </p:nvPr>
        </p:nvSpPr>
        <p:spPr>
          <a:xfrm>
            <a:off x="992767" y="25176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4"/>
          </p:nvPr>
        </p:nvSpPr>
        <p:spPr>
          <a:xfrm>
            <a:off x="992733" y="2934967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5"/>
          </p:nvPr>
        </p:nvSpPr>
        <p:spPr>
          <a:xfrm>
            <a:off x="8214900" y="25176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6"/>
          </p:nvPr>
        </p:nvSpPr>
        <p:spPr>
          <a:xfrm>
            <a:off x="8214867" y="2934967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7"/>
          </p:nvPr>
        </p:nvSpPr>
        <p:spPr>
          <a:xfrm>
            <a:off x="4603867" y="4826233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8"/>
          </p:nvPr>
        </p:nvSpPr>
        <p:spPr>
          <a:xfrm>
            <a:off x="4603900" y="5243600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9"/>
          </p:nvPr>
        </p:nvSpPr>
        <p:spPr>
          <a:xfrm>
            <a:off x="992767" y="4826233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3"/>
          </p:nvPr>
        </p:nvSpPr>
        <p:spPr>
          <a:xfrm>
            <a:off x="992733" y="5243600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14"/>
          </p:nvPr>
        </p:nvSpPr>
        <p:spPr>
          <a:xfrm>
            <a:off x="8214900" y="4826233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15"/>
          </p:nvPr>
        </p:nvSpPr>
        <p:spPr>
          <a:xfrm>
            <a:off x="8214867" y="5243600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8" name="Google Shape;138;p22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2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40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2411800" y="25176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2"/>
          </p:nvPr>
        </p:nvSpPr>
        <p:spPr>
          <a:xfrm>
            <a:off x="2411767" y="2934967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3"/>
          </p:nvPr>
        </p:nvSpPr>
        <p:spPr>
          <a:xfrm>
            <a:off x="6795700" y="2517600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4"/>
          </p:nvPr>
        </p:nvSpPr>
        <p:spPr>
          <a:xfrm>
            <a:off x="6795667" y="2934967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5"/>
          </p:nvPr>
        </p:nvSpPr>
        <p:spPr>
          <a:xfrm>
            <a:off x="2411800" y="4826233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6"/>
          </p:nvPr>
        </p:nvSpPr>
        <p:spPr>
          <a:xfrm>
            <a:off x="2411833" y="5243600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7"/>
          </p:nvPr>
        </p:nvSpPr>
        <p:spPr>
          <a:xfrm>
            <a:off x="6795700" y="4826233"/>
            <a:ext cx="2984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8"/>
          </p:nvPr>
        </p:nvSpPr>
        <p:spPr>
          <a:xfrm>
            <a:off x="6795667" y="5243600"/>
            <a:ext cx="29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0" name="Google Shape;150;p23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3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3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3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699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1"/>
          </p:nvPr>
        </p:nvSpPr>
        <p:spPr>
          <a:xfrm>
            <a:off x="1012864" y="4319467"/>
            <a:ext cx="260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2"/>
          </p:nvPr>
        </p:nvSpPr>
        <p:spPr>
          <a:xfrm>
            <a:off x="1012864" y="4736833"/>
            <a:ext cx="26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3"/>
          </p:nvPr>
        </p:nvSpPr>
        <p:spPr>
          <a:xfrm>
            <a:off x="8715797" y="4319467"/>
            <a:ext cx="2463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4"/>
          </p:nvPr>
        </p:nvSpPr>
        <p:spPr>
          <a:xfrm>
            <a:off x="8715797" y="4736833"/>
            <a:ext cx="24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5"/>
          </p:nvPr>
        </p:nvSpPr>
        <p:spPr>
          <a:xfrm>
            <a:off x="3632760" y="4319467"/>
            <a:ext cx="260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6"/>
          </p:nvPr>
        </p:nvSpPr>
        <p:spPr>
          <a:xfrm>
            <a:off x="3632760" y="4736833"/>
            <a:ext cx="26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7"/>
          </p:nvPr>
        </p:nvSpPr>
        <p:spPr>
          <a:xfrm>
            <a:off x="6252613" y="4319467"/>
            <a:ext cx="2463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8"/>
          </p:nvPr>
        </p:nvSpPr>
        <p:spPr>
          <a:xfrm>
            <a:off x="6252613" y="4736833"/>
            <a:ext cx="24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4" name="Google Shape;164;p24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4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37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subTitle" idx="1"/>
          </p:nvPr>
        </p:nvSpPr>
        <p:spPr>
          <a:xfrm>
            <a:off x="4552341" y="33791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2"/>
          </p:nvPr>
        </p:nvSpPr>
        <p:spPr>
          <a:xfrm>
            <a:off x="4552341" y="3792900"/>
            <a:ext cx="3088000" cy="11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3"/>
          </p:nvPr>
        </p:nvSpPr>
        <p:spPr>
          <a:xfrm>
            <a:off x="1235225" y="33791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4"/>
          </p:nvPr>
        </p:nvSpPr>
        <p:spPr>
          <a:xfrm>
            <a:off x="1235492" y="3792900"/>
            <a:ext cx="3087600" cy="11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5"/>
          </p:nvPr>
        </p:nvSpPr>
        <p:spPr>
          <a:xfrm>
            <a:off x="7868775" y="33791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6"/>
          </p:nvPr>
        </p:nvSpPr>
        <p:spPr>
          <a:xfrm>
            <a:off x="7868775" y="3792900"/>
            <a:ext cx="3088000" cy="11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762000" y="593367"/>
            <a:ext cx="1066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lonica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4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7"/>
          </p:nvPr>
        </p:nvSpPr>
        <p:spPr>
          <a:xfrm>
            <a:off x="4552341" y="2357267"/>
            <a:ext cx="308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64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8"/>
          </p:nvPr>
        </p:nvSpPr>
        <p:spPr>
          <a:xfrm>
            <a:off x="1235225" y="2357267"/>
            <a:ext cx="308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64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9"/>
          </p:nvPr>
        </p:nvSpPr>
        <p:spPr>
          <a:xfrm>
            <a:off x="7868775" y="2357267"/>
            <a:ext cx="3088000" cy="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64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erkshire Swash"/>
              <a:buNone/>
              <a:defRPr sz="4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5"/>
          <p:cNvSpPr/>
          <p:nvPr/>
        </p:nvSpPr>
        <p:spPr>
          <a:xfrm flipH="1">
            <a:off x="-99144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06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 hasCustomPrompt="1"/>
          </p:nvPr>
        </p:nvSpPr>
        <p:spPr>
          <a:xfrm>
            <a:off x="1484628" y="907300"/>
            <a:ext cx="5715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6"/>
          <p:cNvSpPr txBox="1">
            <a:spLocks noGrp="1"/>
          </p:cNvSpPr>
          <p:nvPr>
            <p:ph type="subTitle" idx="1"/>
          </p:nvPr>
        </p:nvSpPr>
        <p:spPr>
          <a:xfrm>
            <a:off x="1484605" y="1851300"/>
            <a:ext cx="57152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 idx="2" hasCustomPrompt="1"/>
          </p:nvPr>
        </p:nvSpPr>
        <p:spPr>
          <a:xfrm>
            <a:off x="3238412" y="2705200"/>
            <a:ext cx="5715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3"/>
          </p:nvPr>
        </p:nvSpPr>
        <p:spPr>
          <a:xfrm>
            <a:off x="3238367" y="3649200"/>
            <a:ext cx="57152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 idx="4" hasCustomPrompt="1"/>
          </p:nvPr>
        </p:nvSpPr>
        <p:spPr>
          <a:xfrm>
            <a:off x="4992195" y="4503100"/>
            <a:ext cx="57152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Russo One"/>
              <a:buNone/>
              <a:defRPr sz="16000"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5"/>
          </p:nvPr>
        </p:nvSpPr>
        <p:spPr>
          <a:xfrm>
            <a:off x="4992128" y="5447100"/>
            <a:ext cx="57152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6"/>
          <p:cNvSpPr/>
          <p:nvPr/>
        </p:nvSpPr>
        <p:spPr>
          <a:xfrm rot="10800000">
            <a:off x="-991442" y="-1013254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6"/>
          <p:cNvSpPr/>
          <p:nvPr/>
        </p:nvSpPr>
        <p:spPr>
          <a:xfrm rot="10800000" flipH="1">
            <a:off x="9478292" y="-1013254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6"/>
          <p:cNvSpPr/>
          <p:nvPr/>
        </p:nvSpPr>
        <p:spPr>
          <a:xfrm flipH="1">
            <a:off x="-99144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32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subTitle" idx="1"/>
          </p:nvPr>
        </p:nvSpPr>
        <p:spPr>
          <a:xfrm>
            <a:off x="2437467" y="1935667"/>
            <a:ext cx="7317200" cy="37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9"/>
          <p:cNvSpPr/>
          <p:nvPr/>
        </p:nvSpPr>
        <p:spPr>
          <a:xfrm rot="10800000">
            <a:off x="-991442" y="-1013254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9"/>
          <p:cNvSpPr/>
          <p:nvPr/>
        </p:nvSpPr>
        <p:spPr>
          <a:xfrm rot="10800000" flipH="1">
            <a:off x="9478292" y="-1013254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9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2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6327700" y="5041667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subTitle" idx="2"/>
          </p:nvPr>
        </p:nvSpPr>
        <p:spPr>
          <a:xfrm>
            <a:off x="6546267" y="5456500"/>
            <a:ext cx="34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ubTitle" idx="3"/>
          </p:nvPr>
        </p:nvSpPr>
        <p:spPr>
          <a:xfrm>
            <a:off x="1941505" y="5041667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rkshire Swash"/>
              <a:buNone/>
              <a:defRPr sz="37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ubTitle" idx="4"/>
          </p:nvPr>
        </p:nvSpPr>
        <p:spPr>
          <a:xfrm>
            <a:off x="2160267" y="5456500"/>
            <a:ext cx="348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30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30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30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1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subTitle" idx="1"/>
          </p:nvPr>
        </p:nvSpPr>
        <p:spPr>
          <a:xfrm>
            <a:off x="762000" y="1466233"/>
            <a:ext cx="52888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ubTitle" idx="2"/>
          </p:nvPr>
        </p:nvSpPr>
        <p:spPr>
          <a:xfrm>
            <a:off x="6141200" y="1466233"/>
            <a:ext cx="5288800" cy="4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26" name="Google Shape;226;p32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2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51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71CD-78B2-A41A-EE9D-4CE51B98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47A91-9AF2-34A8-0DFA-66FB4D477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D3F65-8DFF-BD48-476D-2F3B21C02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526FE-1143-1DD1-FD71-8C068C480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BB639-B914-CDA3-4899-423C14E4C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A4C75-18B1-B8D8-87FE-8AFA1CEC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8289C-0DAF-BCA1-CD48-88CF0A0F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284BC-1EB4-13D3-BB22-D3198216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4110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4282533" y="922533"/>
            <a:ext cx="3626800" cy="10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subTitle" idx="1"/>
          </p:nvPr>
        </p:nvSpPr>
        <p:spPr>
          <a:xfrm>
            <a:off x="3806200" y="2118600"/>
            <a:ext cx="45796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32" name="Google Shape;232;p33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33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33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3"/>
          <p:cNvSpPr/>
          <p:nvPr/>
        </p:nvSpPr>
        <p:spPr>
          <a:xfrm flipH="1">
            <a:off x="-997547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194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 rot="-5400000">
            <a:off x="10274800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34"/>
          <p:cNvSpPr/>
          <p:nvPr/>
        </p:nvSpPr>
        <p:spPr>
          <a:xfrm rot="-5400000" flipH="1">
            <a:off x="10274800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4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34"/>
          <p:cNvSpPr/>
          <p:nvPr/>
        </p:nvSpPr>
        <p:spPr>
          <a:xfrm rot="5400000">
            <a:off x="-689067" y="4976401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78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/>
          <p:nvPr/>
        </p:nvSpPr>
        <p:spPr>
          <a:xfrm rot="5400000" flipH="1">
            <a:off x="-689067" y="-703833"/>
            <a:ext cx="2606160" cy="2605532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35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32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/>
          <p:nvPr/>
        </p:nvSpPr>
        <p:spPr>
          <a:xfrm>
            <a:off x="947829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6"/>
          <p:cNvSpPr/>
          <p:nvPr/>
        </p:nvSpPr>
        <p:spPr>
          <a:xfrm flipH="1">
            <a:off x="-991442" y="4140313"/>
            <a:ext cx="3714089" cy="3713195"/>
          </a:xfrm>
          <a:custGeom>
            <a:avLst/>
            <a:gdLst/>
            <a:ahLst/>
            <a:cxnLst/>
            <a:rect l="l" t="t" r="r" b="b"/>
            <a:pathLst>
              <a:path w="207607" h="207557" extrusionOk="0">
                <a:moveTo>
                  <a:pt x="160951" y="3290"/>
                </a:moveTo>
                <a:lnTo>
                  <a:pt x="166932" y="8125"/>
                </a:lnTo>
                <a:cubicBezTo>
                  <a:pt x="165088" y="9471"/>
                  <a:pt x="161599" y="12511"/>
                  <a:pt x="160951" y="16200"/>
                </a:cubicBezTo>
                <a:cubicBezTo>
                  <a:pt x="160253" y="12561"/>
                  <a:pt x="156814" y="9520"/>
                  <a:pt x="154919" y="8125"/>
                </a:cubicBezTo>
                <a:lnTo>
                  <a:pt x="160951" y="3290"/>
                </a:lnTo>
                <a:close/>
                <a:moveTo>
                  <a:pt x="168029" y="10567"/>
                </a:moveTo>
                <a:lnTo>
                  <a:pt x="168029" y="23976"/>
                </a:lnTo>
                <a:cubicBezTo>
                  <a:pt x="166533" y="23078"/>
                  <a:pt x="164041" y="21184"/>
                  <a:pt x="163493" y="18144"/>
                </a:cubicBezTo>
                <a:cubicBezTo>
                  <a:pt x="162945" y="15303"/>
                  <a:pt x="165885" y="12262"/>
                  <a:pt x="168029" y="10567"/>
                </a:cubicBezTo>
                <a:close/>
                <a:moveTo>
                  <a:pt x="153873" y="10617"/>
                </a:moveTo>
                <a:cubicBezTo>
                  <a:pt x="156016" y="12312"/>
                  <a:pt x="158907" y="15352"/>
                  <a:pt x="158409" y="18194"/>
                </a:cubicBezTo>
                <a:cubicBezTo>
                  <a:pt x="157810" y="21234"/>
                  <a:pt x="155368" y="23078"/>
                  <a:pt x="153873" y="24025"/>
                </a:cubicBezTo>
                <a:lnTo>
                  <a:pt x="153873" y="10617"/>
                </a:lnTo>
                <a:close/>
                <a:moveTo>
                  <a:pt x="137922" y="15153"/>
                </a:moveTo>
                <a:lnTo>
                  <a:pt x="137922" y="15153"/>
                </a:lnTo>
                <a:cubicBezTo>
                  <a:pt x="137623" y="17446"/>
                  <a:pt x="137324" y="22032"/>
                  <a:pt x="139418" y="25122"/>
                </a:cubicBezTo>
                <a:cubicBezTo>
                  <a:pt x="137424" y="23776"/>
                  <a:pt x="134882" y="23427"/>
                  <a:pt x="132688" y="23427"/>
                </a:cubicBezTo>
                <a:cubicBezTo>
                  <a:pt x="131592" y="23427"/>
                  <a:pt x="130495" y="23527"/>
                  <a:pt x="129448" y="23677"/>
                </a:cubicBezTo>
                <a:lnTo>
                  <a:pt x="130296" y="16000"/>
                </a:lnTo>
                <a:lnTo>
                  <a:pt x="137922" y="15153"/>
                </a:lnTo>
                <a:close/>
                <a:moveTo>
                  <a:pt x="183979" y="15103"/>
                </a:moveTo>
                <a:lnTo>
                  <a:pt x="191556" y="16000"/>
                </a:lnTo>
                <a:lnTo>
                  <a:pt x="192453" y="23677"/>
                </a:lnTo>
                <a:cubicBezTo>
                  <a:pt x="191356" y="23527"/>
                  <a:pt x="190310" y="23427"/>
                  <a:pt x="189213" y="23427"/>
                </a:cubicBezTo>
                <a:cubicBezTo>
                  <a:pt x="187020" y="23427"/>
                  <a:pt x="184428" y="23776"/>
                  <a:pt x="182484" y="25122"/>
                </a:cubicBezTo>
                <a:cubicBezTo>
                  <a:pt x="184577" y="22032"/>
                  <a:pt x="184278" y="17446"/>
                  <a:pt x="183979" y="15153"/>
                </a:cubicBezTo>
                <a:lnTo>
                  <a:pt x="183979" y="15103"/>
                </a:lnTo>
                <a:close/>
                <a:moveTo>
                  <a:pt x="181437" y="16100"/>
                </a:moveTo>
                <a:lnTo>
                  <a:pt x="181437" y="16100"/>
                </a:lnTo>
                <a:cubicBezTo>
                  <a:pt x="181786" y="18842"/>
                  <a:pt x="181686" y="23029"/>
                  <a:pt x="179294" y="24673"/>
                </a:cubicBezTo>
                <a:cubicBezTo>
                  <a:pt x="177870" y="25651"/>
                  <a:pt x="176289" y="25956"/>
                  <a:pt x="174867" y="25956"/>
                </a:cubicBezTo>
                <a:cubicBezTo>
                  <a:pt x="173751" y="25956"/>
                  <a:pt x="172734" y="25768"/>
                  <a:pt x="171967" y="25571"/>
                </a:cubicBezTo>
                <a:lnTo>
                  <a:pt x="181437" y="16100"/>
                </a:lnTo>
                <a:close/>
                <a:moveTo>
                  <a:pt x="140414" y="16100"/>
                </a:moveTo>
                <a:lnTo>
                  <a:pt x="149935" y="25621"/>
                </a:lnTo>
                <a:cubicBezTo>
                  <a:pt x="149182" y="25793"/>
                  <a:pt x="148189" y="25965"/>
                  <a:pt x="147098" y="25965"/>
                </a:cubicBezTo>
                <a:cubicBezTo>
                  <a:pt x="145660" y="25965"/>
                  <a:pt x="144053" y="25666"/>
                  <a:pt x="142608" y="24673"/>
                </a:cubicBezTo>
                <a:cubicBezTo>
                  <a:pt x="140215" y="23078"/>
                  <a:pt x="140115" y="18842"/>
                  <a:pt x="140414" y="16100"/>
                </a:cubicBezTo>
                <a:close/>
                <a:moveTo>
                  <a:pt x="160951" y="18692"/>
                </a:moveTo>
                <a:cubicBezTo>
                  <a:pt x="161798" y="23178"/>
                  <a:pt x="165537" y="25621"/>
                  <a:pt x="167331" y="26568"/>
                </a:cubicBezTo>
                <a:lnTo>
                  <a:pt x="160951" y="32898"/>
                </a:lnTo>
                <a:lnTo>
                  <a:pt x="154571" y="26568"/>
                </a:lnTo>
                <a:cubicBezTo>
                  <a:pt x="156365" y="25621"/>
                  <a:pt x="160103" y="23178"/>
                  <a:pt x="160951" y="18692"/>
                </a:cubicBezTo>
                <a:close/>
                <a:moveTo>
                  <a:pt x="132660" y="26041"/>
                </a:moveTo>
                <a:cubicBezTo>
                  <a:pt x="135072" y="26041"/>
                  <a:pt x="137735" y="26518"/>
                  <a:pt x="138969" y="28312"/>
                </a:cubicBezTo>
                <a:cubicBezTo>
                  <a:pt x="140714" y="30904"/>
                  <a:pt x="140315" y="33945"/>
                  <a:pt x="139916" y="35639"/>
                </a:cubicBezTo>
                <a:lnTo>
                  <a:pt x="130396" y="26169"/>
                </a:lnTo>
                <a:cubicBezTo>
                  <a:pt x="131081" y="26094"/>
                  <a:pt x="131857" y="26041"/>
                  <a:pt x="132660" y="26041"/>
                </a:cubicBezTo>
                <a:close/>
                <a:moveTo>
                  <a:pt x="189163" y="25970"/>
                </a:moveTo>
                <a:cubicBezTo>
                  <a:pt x="189991" y="25970"/>
                  <a:pt x="190794" y="26030"/>
                  <a:pt x="191506" y="26119"/>
                </a:cubicBezTo>
                <a:lnTo>
                  <a:pt x="181986" y="35639"/>
                </a:lnTo>
                <a:cubicBezTo>
                  <a:pt x="181537" y="33895"/>
                  <a:pt x="181188" y="30854"/>
                  <a:pt x="182933" y="28312"/>
                </a:cubicBezTo>
                <a:lnTo>
                  <a:pt x="182933" y="28262"/>
                </a:lnTo>
                <a:cubicBezTo>
                  <a:pt x="184121" y="26480"/>
                  <a:pt x="186747" y="25970"/>
                  <a:pt x="189163" y="25970"/>
                </a:cubicBezTo>
                <a:close/>
                <a:moveTo>
                  <a:pt x="141162" y="26867"/>
                </a:moveTo>
                <a:lnTo>
                  <a:pt x="141162" y="26867"/>
                </a:lnTo>
                <a:cubicBezTo>
                  <a:pt x="143102" y="28168"/>
                  <a:pt x="145186" y="28568"/>
                  <a:pt x="147018" y="28568"/>
                </a:cubicBezTo>
                <a:cubicBezTo>
                  <a:pt x="148764" y="28568"/>
                  <a:pt x="150282" y="28205"/>
                  <a:pt x="151231" y="27913"/>
                </a:cubicBezTo>
                <a:lnTo>
                  <a:pt x="151281" y="36935"/>
                </a:lnTo>
                <a:lnTo>
                  <a:pt x="142209" y="36935"/>
                </a:lnTo>
                <a:cubicBezTo>
                  <a:pt x="142857" y="34991"/>
                  <a:pt x="143704" y="30655"/>
                  <a:pt x="141162" y="26867"/>
                </a:cubicBezTo>
                <a:close/>
                <a:moveTo>
                  <a:pt x="160951" y="36587"/>
                </a:moveTo>
                <a:lnTo>
                  <a:pt x="161300" y="36935"/>
                </a:lnTo>
                <a:lnTo>
                  <a:pt x="160652" y="36935"/>
                </a:lnTo>
                <a:lnTo>
                  <a:pt x="160951" y="36587"/>
                </a:lnTo>
                <a:close/>
                <a:moveTo>
                  <a:pt x="168029" y="29558"/>
                </a:moveTo>
                <a:lnTo>
                  <a:pt x="168029" y="36935"/>
                </a:lnTo>
                <a:lnTo>
                  <a:pt x="164938" y="36935"/>
                </a:lnTo>
                <a:lnTo>
                  <a:pt x="162795" y="34792"/>
                </a:lnTo>
                <a:lnTo>
                  <a:pt x="168029" y="29558"/>
                </a:lnTo>
                <a:close/>
                <a:moveTo>
                  <a:pt x="153873" y="29558"/>
                </a:moveTo>
                <a:lnTo>
                  <a:pt x="159106" y="34842"/>
                </a:lnTo>
                <a:lnTo>
                  <a:pt x="156913" y="36985"/>
                </a:lnTo>
                <a:lnTo>
                  <a:pt x="153873" y="36985"/>
                </a:lnTo>
                <a:lnTo>
                  <a:pt x="153873" y="29558"/>
                </a:lnTo>
                <a:close/>
                <a:moveTo>
                  <a:pt x="180739" y="26867"/>
                </a:moveTo>
                <a:lnTo>
                  <a:pt x="180739" y="26867"/>
                </a:lnTo>
                <a:cubicBezTo>
                  <a:pt x="178147" y="30655"/>
                  <a:pt x="179045" y="35041"/>
                  <a:pt x="179643" y="36985"/>
                </a:cubicBezTo>
                <a:lnTo>
                  <a:pt x="170621" y="36985"/>
                </a:lnTo>
                <a:lnTo>
                  <a:pt x="170621" y="27963"/>
                </a:lnTo>
                <a:cubicBezTo>
                  <a:pt x="171562" y="28253"/>
                  <a:pt x="173075" y="28612"/>
                  <a:pt x="174816" y="28612"/>
                </a:cubicBezTo>
                <a:cubicBezTo>
                  <a:pt x="176671" y="28612"/>
                  <a:pt x="178785" y="28204"/>
                  <a:pt x="180739" y="26867"/>
                </a:cubicBezTo>
                <a:close/>
                <a:moveTo>
                  <a:pt x="168029" y="39577"/>
                </a:moveTo>
                <a:lnTo>
                  <a:pt x="168029" y="40026"/>
                </a:lnTo>
                <a:lnTo>
                  <a:pt x="167580" y="39577"/>
                </a:lnTo>
                <a:close/>
                <a:moveTo>
                  <a:pt x="154321" y="39627"/>
                </a:moveTo>
                <a:lnTo>
                  <a:pt x="153873" y="40076"/>
                </a:lnTo>
                <a:lnTo>
                  <a:pt x="153873" y="39627"/>
                </a:lnTo>
                <a:close/>
                <a:moveTo>
                  <a:pt x="197039" y="39527"/>
                </a:moveTo>
                <a:cubicBezTo>
                  <a:pt x="195486" y="41536"/>
                  <a:pt x="192805" y="44131"/>
                  <a:pt x="190181" y="44131"/>
                </a:cubicBezTo>
                <a:cubicBezTo>
                  <a:pt x="189941" y="44131"/>
                  <a:pt x="189701" y="44109"/>
                  <a:pt x="189462" y="44063"/>
                </a:cubicBezTo>
                <a:cubicBezTo>
                  <a:pt x="186422" y="43515"/>
                  <a:pt x="184528" y="41073"/>
                  <a:pt x="183630" y="39527"/>
                </a:cubicBezTo>
                <a:close/>
                <a:moveTo>
                  <a:pt x="138271" y="39577"/>
                </a:moveTo>
                <a:cubicBezTo>
                  <a:pt x="137374" y="41122"/>
                  <a:pt x="135480" y="43565"/>
                  <a:pt x="132439" y="44113"/>
                </a:cubicBezTo>
                <a:cubicBezTo>
                  <a:pt x="132201" y="44159"/>
                  <a:pt x="131961" y="44181"/>
                  <a:pt x="131720" y="44181"/>
                </a:cubicBezTo>
                <a:cubicBezTo>
                  <a:pt x="129097" y="44181"/>
                  <a:pt x="126415" y="41586"/>
                  <a:pt x="124863" y="39577"/>
                </a:cubicBezTo>
                <a:close/>
                <a:moveTo>
                  <a:pt x="151281" y="39527"/>
                </a:moveTo>
                <a:lnTo>
                  <a:pt x="151281" y="42618"/>
                </a:lnTo>
                <a:lnTo>
                  <a:pt x="149088" y="44811"/>
                </a:lnTo>
                <a:lnTo>
                  <a:pt x="143854" y="39527"/>
                </a:lnTo>
                <a:close/>
                <a:moveTo>
                  <a:pt x="178048" y="39577"/>
                </a:moveTo>
                <a:lnTo>
                  <a:pt x="172814" y="44811"/>
                </a:lnTo>
                <a:lnTo>
                  <a:pt x="170621" y="42668"/>
                </a:lnTo>
                <a:lnTo>
                  <a:pt x="170621" y="39577"/>
                </a:lnTo>
                <a:close/>
                <a:moveTo>
                  <a:pt x="151281" y="46306"/>
                </a:moveTo>
                <a:lnTo>
                  <a:pt x="151281" y="47004"/>
                </a:lnTo>
                <a:lnTo>
                  <a:pt x="150932" y="46655"/>
                </a:lnTo>
                <a:lnTo>
                  <a:pt x="151281" y="46306"/>
                </a:lnTo>
                <a:close/>
                <a:moveTo>
                  <a:pt x="170621" y="46306"/>
                </a:moveTo>
                <a:lnTo>
                  <a:pt x="170970" y="46655"/>
                </a:lnTo>
                <a:lnTo>
                  <a:pt x="170621" y="47004"/>
                </a:lnTo>
                <a:lnTo>
                  <a:pt x="170621" y="46306"/>
                </a:lnTo>
                <a:close/>
                <a:moveTo>
                  <a:pt x="122420" y="40674"/>
                </a:moveTo>
                <a:cubicBezTo>
                  <a:pt x="123766" y="42568"/>
                  <a:pt x="126807" y="46007"/>
                  <a:pt x="130495" y="46655"/>
                </a:cubicBezTo>
                <a:cubicBezTo>
                  <a:pt x="126807" y="47353"/>
                  <a:pt x="123816" y="50842"/>
                  <a:pt x="122420" y="52687"/>
                </a:cubicBezTo>
                <a:lnTo>
                  <a:pt x="117635" y="46655"/>
                </a:lnTo>
                <a:lnTo>
                  <a:pt x="122420" y="40674"/>
                </a:lnTo>
                <a:close/>
                <a:moveTo>
                  <a:pt x="199531" y="40674"/>
                </a:moveTo>
                <a:lnTo>
                  <a:pt x="204266" y="46655"/>
                </a:lnTo>
                <a:lnTo>
                  <a:pt x="199531" y="52687"/>
                </a:lnTo>
                <a:cubicBezTo>
                  <a:pt x="198135" y="50792"/>
                  <a:pt x="195095" y="47353"/>
                  <a:pt x="191406" y="46655"/>
                </a:cubicBezTo>
                <a:cubicBezTo>
                  <a:pt x="195095" y="45957"/>
                  <a:pt x="198086" y="42518"/>
                  <a:pt x="199531" y="40674"/>
                </a:cubicBezTo>
                <a:close/>
                <a:moveTo>
                  <a:pt x="140863" y="40275"/>
                </a:moveTo>
                <a:lnTo>
                  <a:pt x="147243" y="46655"/>
                </a:lnTo>
                <a:lnTo>
                  <a:pt x="140863" y="53035"/>
                </a:lnTo>
                <a:cubicBezTo>
                  <a:pt x="139916" y="51241"/>
                  <a:pt x="137424" y="47503"/>
                  <a:pt x="132938" y="46655"/>
                </a:cubicBezTo>
                <a:cubicBezTo>
                  <a:pt x="137424" y="45808"/>
                  <a:pt x="139916" y="42070"/>
                  <a:pt x="140863" y="40275"/>
                </a:cubicBezTo>
                <a:close/>
                <a:moveTo>
                  <a:pt x="181038" y="40275"/>
                </a:moveTo>
                <a:cubicBezTo>
                  <a:pt x="181986" y="42070"/>
                  <a:pt x="184428" y="45808"/>
                  <a:pt x="188914" y="46655"/>
                </a:cubicBezTo>
                <a:cubicBezTo>
                  <a:pt x="184428" y="47503"/>
                  <a:pt x="181986" y="51191"/>
                  <a:pt x="181038" y="53035"/>
                </a:cubicBezTo>
                <a:lnTo>
                  <a:pt x="174658" y="46655"/>
                </a:lnTo>
                <a:lnTo>
                  <a:pt x="181038" y="40275"/>
                </a:lnTo>
                <a:close/>
                <a:moveTo>
                  <a:pt x="131730" y="49131"/>
                </a:moveTo>
                <a:cubicBezTo>
                  <a:pt x="131967" y="49131"/>
                  <a:pt x="132204" y="49152"/>
                  <a:pt x="132439" y="49197"/>
                </a:cubicBezTo>
                <a:cubicBezTo>
                  <a:pt x="135480" y="49796"/>
                  <a:pt x="137374" y="52238"/>
                  <a:pt x="138271" y="53733"/>
                </a:cubicBezTo>
                <a:lnTo>
                  <a:pt x="124863" y="53733"/>
                </a:lnTo>
                <a:cubicBezTo>
                  <a:pt x="126417" y="51767"/>
                  <a:pt x="129104" y="49131"/>
                  <a:pt x="131730" y="49131"/>
                </a:cubicBezTo>
                <a:close/>
                <a:moveTo>
                  <a:pt x="149088" y="48500"/>
                </a:moveTo>
                <a:lnTo>
                  <a:pt x="151281" y="50693"/>
                </a:lnTo>
                <a:lnTo>
                  <a:pt x="151281" y="53733"/>
                </a:lnTo>
                <a:lnTo>
                  <a:pt x="143854" y="53733"/>
                </a:lnTo>
                <a:lnTo>
                  <a:pt x="149088" y="48500"/>
                </a:lnTo>
                <a:close/>
                <a:moveTo>
                  <a:pt x="163892" y="39577"/>
                </a:moveTo>
                <a:lnTo>
                  <a:pt x="168029" y="43714"/>
                </a:lnTo>
                <a:lnTo>
                  <a:pt x="168029" y="49596"/>
                </a:lnTo>
                <a:lnTo>
                  <a:pt x="163892" y="53733"/>
                </a:lnTo>
                <a:lnTo>
                  <a:pt x="158010" y="53733"/>
                </a:lnTo>
                <a:lnTo>
                  <a:pt x="153823" y="49596"/>
                </a:lnTo>
                <a:lnTo>
                  <a:pt x="153823" y="43714"/>
                </a:lnTo>
                <a:lnTo>
                  <a:pt x="158010" y="39577"/>
                </a:lnTo>
                <a:close/>
                <a:moveTo>
                  <a:pt x="168029" y="53285"/>
                </a:moveTo>
                <a:lnTo>
                  <a:pt x="168029" y="53733"/>
                </a:lnTo>
                <a:lnTo>
                  <a:pt x="167580" y="53733"/>
                </a:lnTo>
                <a:lnTo>
                  <a:pt x="168029" y="53285"/>
                </a:lnTo>
                <a:close/>
                <a:moveTo>
                  <a:pt x="153873" y="53335"/>
                </a:moveTo>
                <a:lnTo>
                  <a:pt x="154321" y="53783"/>
                </a:lnTo>
                <a:lnTo>
                  <a:pt x="153873" y="53783"/>
                </a:lnTo>
                <a:lnTo>
                  <a:pt x="153873" y="53335"/>
                </a:lnTo>
                <a:close/>
                <a:moveTo>
                  <a:pt x="172814" y="48500"/>
                </a:moveTo>
                <a:lnTo>
                  <a:pt x="178048" y="53783"/>
                </a:lnTo>
                <a:lnTo>
                  <a:pt x="170621" y="53783"/>
                </a:lnTo>
                <a:lnTo>
                  <a:pt x="170621" y="50693"/>
                </a:lnTo>
                <a:lnTo>
                  <a:pt x="172814" y="48500"/>
                </a:lnTo>
                <a:close/>
                <a:moveTo>
                  <a:pt x="190181" y="49179"/>
                </a:moveTo>
                <a:cubicBezTo>
                  <a:pt x="192805" y="49179"/>
                  <a:pt x="195486" y="51774"/>
                  <a:pt x="197039" y="53783"/>
                </a:cubicBezTo>
                <a:lnTo>
                  <a:pt x="183630" y="53783"/>
                </a:lnTo>
                <a:cubicBezTo>
                  <a:pt x="184528" y="52238"/>
                  <a:pt x="186422" y="49796"/>
                  <a:pt x="189462" y="49247"/>
                </a:cubicBezTo>
                <a:cubicBezTo>
                  <a:pt x="189701" y="49201"/>
                  <a:pt x="189941" y="49179"/>
                  <a:pt x="190181" y="49179"/>
                </a:cubicBezTo>
                <a:close/>
                <a:moveTo>
                  <a:pt x="161250" y="56375"/>
                </a:moveTo>
                <a:lnTo>
                  <a:pt x="160951" y="56724"/>
                </a:lnTo>
                <a:lnTo>
                  <a:pt x="160602" y="56375"/>
                </a:lnTo>
                <a:close/>
                <a:moveTo>
                  <a:pt x="115591" y="48350"/>
                </a:moveTo>
                <a:lnTo>
                  <a:pt x="120925" y="55029"/>
                </a:lnTo>
                <a:lnTo>
                  <a:pt x="114644" y="62606"/>
                </a:lnTo>
                <a:lnTo>
                  <a:pt x="95853" y="58867"/>
                </a:lnTo>
                <a:lnTo>
                  <a:pt x="115591" y="48350"/>
                </a:lnTo>
                <a:close/>
                <a:moveTo>
                  <a:pt x="168029" y="56375"/>
                </a:moveTo>
                <a:lnTo>
                  <a:pt x="168029" y="63752"/>
                </a:lnTo>
                <a:lnTo>
                  <a:pt x="162795" y="58518"/>
                </a:lnTo>
                <a:lnTo>
                  <a:pt x="164938" y="56375"/>
                </a:lnTo>
                <a:close/>
                <a:moveTo>
                  <a:pt x="156913" y="56375"/>
                </a:moveTo>
                <a:lnTo>
                  <a:pt x="159106" y="58568"/>
                </a:lnTo>
                <a:lnTo>
                  <a:pt x="153873" y="63802"/>
                </a:lnTo>
                <a:lnTo>
                  <a:pt x="153873" y="56375"/>
                </a:lnTo>
                <a:close/>
                <a:moveTo>
                  <a:pt x="151281" y="56375"/>
                </a:moveTo>
                <a:lnTo>
                  <a:pt x="151281" y="65397"/>
                </a:lnTo>
                <a:cubicBezTo>
                  <a:pt x="149885" y="64949"/>
                  <a:pt x="148489" y="64749"/>
                  <a:pt x="147094" y="64749"/>
                </a:cubicBezTo>
                <a:cubicBezTo>
                  <a:pt x="147011" y="64747"/>
                  <a:pt x="146929" y="64746"/>
                  <a:pt x="146846" y="64746"/>
                </a:cubicBezTo>
                <a:cubicBezTo>
                  <a:pt x="144793" y="64746"/>
                  <a:pt x="142839" y="65342"/>
                  <a:pt x="141162" y="66444"/>
                </a:cubicBezTo>
                <a:cubicBezTo>
                  <a:pt x="143754" y="62656"/>
                  <a:pt x="142857" y="58319"/>
                  <a:pt x="142259" y="56375"/>
                </a:cubicBezTo>
                <a:close/>
                <a:moveTo>
                  <a:pt x="179643" y="56375"/>
                </a:moveTo>
                <a:cubicBezTo>
                  <a:pt x="179045" y="58319"/>
                  <a:pt x="178147" y="62656"/>
                  <a:pt x="180739" y="66444"/>
                </a:cubicBezTo>
                <a:cubicBezTo>
                  <a:pt x="179062" y="65342"/>
                  <a:pt x="177108" y="64746"/>
                  <a:pt x="175100" y="64746"/>
                </a:cubicBezTo>
                <a:cubicBezTo>
                  <a:pt x="175019" y="64746"/>
                  <a:pt x="174938" y="64747"/>
                  <a:pt x="174858" y="64749"/>
                </a:cubicBezTo>
                <a:cubicBezTo>
                  <a:pt x="173412" y="64749"/>
                  <a:pt x="172016" y="64949"/>
                  <a:pt x="170621" y="65397"/>
                </a:cubicBezTo>
                <a:lnTo>
                  <a:pt x="170621" y="56375"/>
                </a:lnTo>
                <a:close/>
                <a:moveTo>
                  <a:pt x="139866" y="57671"/>
                </a:moveTo>
                <a:lnTo>
                  <a:pt x="139866" y="57671"/>
                </a:lnTo>
                <a:cubicBezTo>
                  <a:pt x="140315" y="59416"/>
                  <a:pt x="140714" y="62456"/>
                  <a:pt x="138969" y="64998"/>
                </a:cubicBezTo>
                <a:cubicBezTo>
                  <a:pt x="137744" y="66781"/>
                  <a:pt x="135108" y="67291"/>
                  <a:pt x="132710" y="67291"/>
                </a:cubicBezTo>
                <a:cubicBezTo>
                  <a:pt x="131888" y="67291"/>
                  <a:pt x="131095" y="67231"/>
                  <a:pt x="130396" y="67142"/>
                </a:cubicBezTo>
                <a:lnTo>
                  <a:pt x="139866" y="57671"/>
                </a:lnTo>
                <a:close/>
                <a:moveTo>
                  <a:pt x="181986" y="57721"/>
                </a:moveTo>
                <a:lnTo>
                  <a:pt x="191506" y="67192"/>
                </a:lnTo>
                <a:cubicBezTo>
                  <a:pt x="190808" y="67266"/>
                  <a:pt x="190023" y="67319"/>
                  <a:pt x="189213" y="67319"/>
                </a:cubicBezTo>
                <a:cubicBezTo>
                  <a:pt x="186783" y="67319"/>
                  <a:pt x="184129" y="66843"/>
                  <a:pt x="182933" y="65048"/>
                </a:cubicBezTo>
                <a:cubicBezTo>
                  <a:pt x="181138" y="62456"/>
                  <a:pt x="181537" y="59416"/>
                  <a:pt x="181986" y="57721"/>
                </a:cubicBezTo>
                <a:close/>
                <a:moveTo>
                  <a:pt x="160951" y="60413"/>
                </a:moveTo>
                <a:lnTo>
                  <a:pt x="167331" y="66793"/>
                </a:lnTo>
                <a:cubicBezTo>
                  <a:pt x="165537" y="67740"/>
                  <a:pt x="161798" y="70182"/>
                  <a:pt x="160951" y="74668"/>
                </a:cubicBezTo>
                <a:cubicBezTo>
                  <a:pt x="160103" y="70182"/>
                  <a:pt x="156365" y="67740"/>
                  <a:pt x="154571" y="66793"/>
                </a:cubicBezTo>
                <a:lnTo>
                  <a:pt x="160951" y="60413"/>
                </a:lnTo>
                <a:close/>
                <a:moveTo>
                  <a:pt x="94208" y="61210"/>
                </a:moveTo>
                <a:lnTo>
                  <a:pt x="112800" y="64899"/>
                </a:lnTo>
                <a:lnTo>
                  <a:pt x="103977" y="75416"/>
                </a:lnTo>
                <a:lnTo>
                  <a:pt x="94208" y="61210"/>
                </a:lnTo>
                <a:close/>
                <a:moveTo>
                  <a:pt x="147072" y="67309"/>
                </a:moveTo>
                <a:cubicBezTo>
                  <a:pt x="148173" y="67309"/>
                  <a:pt x="149176" y="67495"/>
                  <a:pt x="149935" y="67690"/>
                </a:cubicBezTo>
                <a:lnTo>
                  <a:pt x="140414" y="77211"/>
                </a:lnTo>
                <a:cubicBezTo>
                  <a:pt x="140115" y="74469"/>
                  <a:pt x="140215" y="70282"/>
                  <a:pt x="142608" y="68637"/>
                </a:cubicBezTo>
                <a:cubicBezTo>
                  <a:pt x="144044" y="67623"/>
                  <a:pt x="145640" y="67309"/>
                  <a:pt x="147072" y="67309"/>
                </a:cubicBezTo>
                <a:close/>
                <a:moveTo>
                  <a:pt x="174846" y="67355"/>
                </a:moveTo>
                <a:cubicBezTo>
                  <a:pt x="176273" y="67355"/>
                  <a:pt x="177870" y="67660"/>
                  <a:pt x="179294" y="68637"/>
                </a:cubicBezTo>
                <a:cubicBezTo>
                  <a:pt x="181686" y="70282"/>
                  <a:pt x="181786" y="74469"/>
                  <a:pt x="181437" y="77211"/>
                </a:cubicBezTo>
                <a:lnTo>
                  <a:pt x="171967" y="67740"/>
                </a:lnTo>
                <a:cubicBezTo>
                  <a:pt x="172712" y="67543"/>
                  <a:pt x="173727" y="67355"/>
                  <a:pt x="174846" y="67355"/>
                </a:cubicBezTo>
                <a:close/>
                <a:moveTo>
                  <a:pt x="139418" y="68188"/>
                </a:moveTo>
                <a:lnTo>
                  <a:pt x="139418" y="68188"/>
                </a:lnTo>
                <a:cubicBezTo>
                  <a:pt x="137274" y="71279"/>
                  <a:pt x="137623" y="75865"/>
                  <a:pt x="137922" y="78158"/>
                </a:cubicBezTo>
                <a:lnTo>
                  <a:pt x="130296" y="77310"/>
                </a:lnTo>
                <a:lnTo>
                  <a:pt x="129448" y="69684"/>
                </a:lnTo>
                <a:lnTo>
                  <a:pt x="129448" y="69684"/>
                </a:lnTo>
                <a:cubicBezTo>
                  <a:pt x="130259" y="69790"/>
                  <a:pt x="131356" y="69895"/>
                  <a:pt x="132573" y="69895"/>
                </a:cubicBezTo>
                <a:cubicBezTo>
                  <a:pt x="134797" y="69895"/>
                  <a:pt x="137420" y="69542"/>
                  <a:pt x="139418" y="68188"/>
                </a:cubicBezTo>
                <a:close/>
                <a:moveTo>
                  <a:pt x="182484" y="68188"/>
                </a:moveTo>
                <a:cubicBezTo>
                  <a:pt x="184452" y="69553"/>
                  <a:pt x="187027" y="69908"/>
                  <a:pt x="189229" y="69908"/>
                </a:cubicBezTo>
                <a:cubicBezTo>
                  <a:pt x="190485" y="69908"/>
                  <a:pt x="191620" y="69792"/>
                  <a:pt x="192453" y="69684"/>
                </a:cubicBezTo>
                <a:lnTo>
                  <a:pt x="192453" y="69684"/>
                </a:lnTo>
                <a:lnTo>
                  <a:pt x="191556" y="77310"/>
                </a:lnTo>
                <a:lnTo>
                  <a:pt x="183979" y="78158"/>
                </a:lnTo>
                <a:cubicBezTo>
                  <a:pt x="184278" y="75865"/>
                  <a:pt x="184577" y="71329"/>
                  <a:pt x="182484" y="68188"/>
                </a:cubicBezTo>
                <a:close/>
                <a:moveTo>
                  <a:pt x="153873" y="69335"/>
                </a:moveTo>
                <a:cubicBezTo>
                  <a:pt x="155368" y="70232"/>
                  <a:pt x="157810" y="72126"/>
                  <a:pt x="158409" y="75167"/>
                </a:cubicBezTo>
                <a:cubicBezTo>
                  <a:pt x="158907" y="78008"/>
                  <a:pt x="156016" y="81049"/>
                  <a:pt x="153873" y="82743"/>
                </a:cubicBezTo>
                <a:lnTo>
                  <a:pt x="153873" y="69335"/>
                </a:lnTo>
                <a:close/>
                <a:moveTo>
                  <a:pt x="168029" y="69335"/>
                </a:moveTo>
                <a:lnTo>
                  <a:pt x="168029" y="82743"/>
                </a:lnTo>
                <a:cubicBezTo>
                  <a:pt x="165885" y="81049"/>
                  <a:pt x="162945" y="78008"/>
                  <a:pt x="163493" y="75167"/>
                </a:cubicBezTo>
                <a:cubicBezTo>
                  <a:pt x="164041" y="72126"/>
                  <a:pt x="166533" y="70232"/>
                  <a:pt x="168029" y="69335"/>
                </a:cubicBezTo>
                <a:close/>
                <a:moveTo>
                  <a:pt x="92314" y="63005"/>
                </a:moveTo>
                <a:lnTo>
                  <a:pt x="102233" y="77510"/>
                </a:lnTo>
                <a:lnTo>
                  <a:pt x="96700" y="84189"/>
                </a:lnTo>
                <a:lnTo>
                  <a:pt x="88326" y="85136"/>
                </a:lnTo>
                <a:lnTo>
                  <a:pt x="92314" y="63005"/>
                </a:lnTo>
                <a:close/>
                <a:moveTo>
                  <a:pt x="118482" y="75067"/>
                </a:moveTo>
                <a:lnTo>
                  <a:pt x="124514" y="79852"/>
                </a:lnTo>
                <a:cubicBezTo>
                  <a:pt x="122620" y="81248"/>
                  <a:pt x="119180" y="84289"/>
                  <a:pt x="118482" y="87977"/>
                </a:cubicBezTo>
                <a:cubicBezTo>
                  <a:pt x="117834" y="84289"/>
                  <a:pt x="114345" y="81248"/>
                  <a:pt x="112501" y="79852"/>
                </a:cubicBezTo>
                <a:lnTo>
                  <a:pt x="118482" y="75067"/>
                </a:lnTo>
                <a:close/>
                <a:moveTo>
                  <a:pt x="160951" y="77111"/>
                </a:moveTo>
                <a:cubicBezTo>
                  <a:pt x="161599" y="80750"/>
                  <a:pt x="165088" y="83790"/>
                  <a:pt x="166932" y="85186"/>
                </a:cubicBezTo>
                <a:lnTo>
                  <a:pt x="160951" y="89971"/>
                </a:lnTo>
                <a:lnTo>
                  <a:pt x="154919" y="85186"/>
                </a:lnTo>
                <a:cubicBezTo>
                  <a:pt x="156814" y="83840"/>
                  <a:pt x="160253" y="80799"/>
                  <a:pt x="160951" y="77111"/>
                </a:cubicBezTo>
                <a:close/>
                <a:moveTo>
                  <a:pt x="137523" y="56375"/>
                </a:moveTo>
                <a:lnTo>
                  <a:pt x="126557" y="67341"/>
                </a:lnTo>
                <a:lnTo>
                  <a:pt x="127903" y="79254"/>
                </a:lnTo>
                <a:lnTo>
                  <a:pt x="127903" y="79254"/>
                </a:lnTo>
                <a:lnTo>
                  <a:pt x="118482" y="71777"/>
                </a:lnTo>
                <a:lnTo>
                  <a:pt x="108812" y="79503"/>
                </a:lnTo>
                <a:lnTo>
                  <a:pt x="108812" y="95005"/>
                </a:lnTo>
                <a:lnTo>
                  <a:pt x="99093" y="85335"/>
                </a:lnTo>
                <a:lnTo>
                  <a:pt x="123218" y="56375"/>
                </a:lnTo>
                <a:close/>
                <a:moveTo>
                  <a:pt x="151231" y="70083"/>
                </a:moveTo>
                <a:lnTo>
                  <a:pt x="151281" y="85385"/>
                </a:lnTo>
                <a:lnTo>
                  <a:pt x="139218" y="84039"/>
                </a:lnTo>
                <a:lnTo>
                  <a:pt x="128202" y="95005"/>
                </a:lnTo>
                <a:lnTo>
                  <a:pt x="128202" y="79703"/>
                </a:lnTo>
                <a:lnTo>
                  <a:pt x="140265" y="81049"/>
                </a:lnTo>
                <a:lnTo>
                  <a:pt x="151231" y="70083"/>
                </a:lnTo>
                <a:close/>
                <a:moveTo>
                  <a:pt x="146745" y="95155"/>
                </a:moveTo>
                <a:cubicBezTo>
                  <a:pt x="146753" y="95155"/>
                  <a:pt x="146761" y="95155"/>
                  <a:pt x="146770" y="95155"/>
                </a:cubicBezTo>
                <a:lnTo>
                  <a:pt x="146770" y="95155"/>
                </a:lnTo>
                <a:cubicBezTo>
                  <a:pt x="146778" y="95155"/>
                  <a:pt x="146786" y="95155"/>
                  <a:pt x="146795" y="95155"/>
                </a:cubicBezTo>
                <a:close/>
                <a:moveTo>
                  <a:pt x="125561" y="82295"/>
                </a:moveTo>
                <a:lnTo>
                  <a:pt x="125561" y="95703"/>
                </a:lnTo>
                <a:cubicBezTo>
                  <a:pt x="124065" y="94806"/>
                  <a:pt x="121623" y="92912"/>
                  <a:pt x="121025" y="89921"/>
                </a:cubicBezTo>
                <a:cubicBezTo>
                  <a:pt x="120526" y="87030"/>
                  <a:pt x="123417" y="84039"/>
                  <a:pt x="125561" y="82295"/>
                </a:cubicBezTo>
                <a:close/>
                <a:moveTo>
                  <a:pt x="111404" y="82345"/>
                </a:moveTo>
                <a:cubicBezTo>
                  <a:pt x="113548" y="84039"/>
                  <a:pt x="116489" y="87080"/>
                  <a:pt x="115940" y="89921"/>
                </a:cubicBezTo>
                <a:cubicBezTo>
                  <a:pt x="115392" y="92962"/>
                  <a:pt x="112900" y="94856"/>
                  <a:pt x="111404" y="95753"/>
                </a:cubicBezTo>
                <a:lnTo>
                  <a:pt x="111404" y="82345"/>
                </a:lnTo>
                <a:close/>
                <a:moveTo>
                  <a:pt x="141511" y="86881"/>
                </a:moveTo>
                <a:lnTo>
                  <a:pt x="149137" y="87778"/>
                </a:lnTo>
                <a:lnTo>
                  <a:pt x="150035" y="95404"/>
                </a:lnTo>
                <a:cubicBezTo>
                  <a:pt x="148946" y="95256"/>
                  <a:pt x="147858" y="95156"/>
                  <a:pt x="146770" y="95155"/>
                </a:cubicBezTo>
                <a:lnTo>
                  <a:pt x="146770" y="95155"/>
                </a:lnTo>
                <a:cubicBezTo>
                  <a:pt x="144582" y="95158"/>
                  <a:pt x="142002" y="95559"/>
                  <a:pt x="140066" y="96850"/>
                </a:cubicBezTo>
                <a:cubicBezTo>
                  <a:pt x="142159" y="93809"/>
                  <a:pt x="141860" y="89223"/>
                  <a:pt x="141511" y="86881"/>
                </a:cubicBezTo>
                <a:close/>
                <a:moveTo>
                  <a:pt x="95504" y="86930"/>
                </a:moveTo>
                <a:lnTo>
                  <a:pt x="95504" y="86930"/>
                </a:lnTo>
                <a:cubicBezTo>
                  <a:pt x="95155" y="89223"/>
                  <a:pt x="94856" y="93759"/>
                  <a:pt x="96949" y="96899"/>
                </a:cubicBezTo>
                <a:cubicBezTo>
                  <a:pt x="95005" y="95554"/>
                  <a:pt x="92413" y="95205"/>
                  <a:pt x="90220" y="95205"/>
                </a:cubicBezTo>
                <a:cubicBezTo>
                  <a:pt x="89124" y="95205"/>
                  <a:pt x="88077" y="95255"/>
                  <a:pt x="86980" y="95454"/>
                </a:cubicBezTo>
                <a:lnTo>
                  <a:pt x="87877" y="87778"/>
                </a:lnTo>
                <a:lnTo>
                  <a:pt x="95504" y="86930"/>
                </a:lnTo>
                <a:close/>
                <a:moveTo>
                  <a:pt x="139019" y="87828"/>
                </a:moveTo>
                <a:lnTo>
                  <a:pt x="139019" y="87828"/>
                </a:lnTo>
                <a:cubicBezTo>
                  <a:pt x="139318" y="90619"/>
                  <a:pt x="139218" y="94806"/>
                  <a:pt x="136826" y="96451"/>
                </a:cubicBezTo>
                <a:lnTo>
                  <a:pt x="136875" y="96401"/>
                </a:lnTo>
                <a:lnTo>
                  <a:pt x="136875" y="96401"/>
                </a:lnTo>
                <a:cubicBezTo>
                  <a:pt x="135411" y="97415"/>
                  <a:pt x="133802" y="97729"/>
                  <a:pt x="132375" y="97729"/>
                </a:cubicBezTo>
                <a:cubicBezTo>
                  <a:pt x="131276" y="97729"/>
                  <a:pt x="130285" y="97543"/>
                  <a:pt x="129548" y="97348"/>
                </a:cubicBezTo>
                <a:lnTo>
                  <a:pt x="139019" y="87828"/>
                </a:lnTo>
                <a:close/>
                <a:moveTo>
                  <a:pt x="97996" y="87877"/>
                </a:moveTo>
                <a:lnTo>
                  <a:pt x="98046" y="87927"/>
                </a:lnTo>
                <a:lnTo>
                  <a:pt x="107517" y="97398"/>
                </a:lnTo>
                <a:cubicBezTo>
                  <a:pt x="106771" y="97595"/>
                  <a:pt x="105756" y="97783"/>
                  <a:pt x="104637" y="97783"/>
                </a:cubicBezTo>
                <a:cubicBezTo>
                  <a:pt x="103210" y="97783"/>
                  <a:pt x="101614" y="97478"/>
                  <a:pt x="100189" y="96501"/>
                </a:cubicBezTo>
                <a:cubicBezTo>
                  <a:pt x="97747" y="94806"/>
                  <a:pt x="97647" y="90619"/>
                  <a:pt x="97996" y="87877"/>
                </a:cubicBezTo>
                <a:close/>
                <a:moveTo>
                  <a:pt x="85285" y="88027"/>
                </a:moveTo>
                <a:lnTo>
                  <a:pt x="84239" y="96600"/>
                </a:lnTo>
                <a:lnTo>
                  <a:pt x="77709" y="102034"/>
                </a:lnTo>
                <a:lnTo>
                  <a:pt x="60363" y="89871"/>
                </a:lnTo>
                <a:lnTo>
                  <a:pt x="85285" y="88027"/>
                </a:lnTo>
                <a:close/>
                <a:moveTo>
                  <a:pt x="118482" y="90420"/>
                </a:moveTo>
                <a:cubicBezTo>
                  <a:pt x="119380" y="94906"/>
                  <a:pt x="123068" y="97398"/>
                  <a:pt x="124863" y="98345"/>
                </a:cubicBezTo>
                <a:lnTo>
                  <a:pt x="118482" y="104725"/>
                </a:lnTo>
                <a:lnTo>
                  <a:pt x="112102" y="98345"/>
                </a:lnTo>
                <a:cubicBezTo>
                  <a:pt x="113897" y="97398"/>
                  <a:pt x="117635" y="94906"/>
                  <a:pt x="118482" y="90420"/>
                </a:cubicBezTo>
                <a:close/>
                <a:moveTo>
                  <a:pt x="90292" y="97818"/>
                </a:moveTo>
                <a:cubicBezTo>
                  <a:pt x="92703" y="97818"/>
                  <a:pt x="95367" y="98295"/>
                  <a:pt x="96600" y="100090"/>
                </a:cubicBezTo>
                <a:cubicBezTo>
                  <a:pt x="98345" y="102681"/>
                  <a:pt x="97946" y="105722"/>
                  <a:pt x="97498" y="107417"/>
                </a:cubicBezTo>
                <a:lnTo>
                  <a:pt x="88027" y="97946"/>
                </a:lnTo>
                <a:cubicBezTo>
                  <a:pt x="88712" y="97871"/>
                  <a:pt x="89488" y="97818"/>
                  <a:pt x="90292" y="97818"/>
                </a:cubicBezTo>
                <a:close/>
                <a:moveTo>
                  <a:pt x="146877" y="97776"/>
                </a:moveTo>
                <a:cubicBezTo>
                  <a:pt x="147644" y="97776"/>
                  <a:pt x="148382" y="97825"/>
                  <a:pt x="149038" y="97896"/>
                </a:cubicBezTo>
                <a:lnTo>
                  <a:pt x="139567" y="107417"/>
                </a:lnTo>
                <a:cubicBezTo>
                  <a:pt x="139118" y="105672"/>
                  <a:pt x="138720" y="102632"/>
                  <a:pt x="140464" y="100090"/>
                </a:cubicBezTo>
                <a:cubicBezTo>
                  <a:pt x="141716" y="98269"/>
                  <a:pt x="144439" y="97776"/>
                  <a:pt x="146877" y="97776"/>
                </a:cubicBezTo>
                <a:close/>
                <a:moveTo>
                  <a:pt x="98694" y="98594"/>
                </a:moveTo>
                <a:cubicBezTo>
                  <a:pt x="100648" y="99906"/>
                  <a:pt x="102762" y="100315"/>
                  <a:pt x="104617" y="100315"/>
                </a:cubicBezTo>
                <a:cubicBezTo>
                  <a:pt x="106358" y="100315"/>
                  <a:pt x="107871" y="99955"/>
                  <a:pt x="108812" y="99641"/>
                </a:cubicBezTo>
                <a:lnTo>
                  <a:pt x="108812" y="108713"/>
                </a:lnTo>
                <a:lnTo>
                  <a:pt x="99790" y="108713"/>
                </a:lnTo>
                <a:cubicBezTo>
                  <a:pt x="100389" y="106769"/>
                  <a:pt x="101236" y="102382"/>
                  <a:pt x="98694" y="98594"/>
                </a:cubicBezTo>
                <a:close/>
                <a:moveTo>
                  <a:pt x="111404" y="101336"/>
                </a:moveTo>
                <a:lnTo>
                  <a:pt x="116638" y="106569"/>
                </a:lnTo>
                <a:lnTo>
                  <a:pt x="114495" y="108713"/>
                </a:lnTo>
                <a:lnTo>
                  <a:pt x="111404" y="108713"/>
                </a:lnTo>
                <a:lnTo>
                  <a:pt x="111404" y="101336"/>
                </a:lnTo>
                <a:close/>
                <a:moveTo>
                  <a:pt x="118482" y="108414"/>
                </a:moveTo>
                <a:lnTo>
                  <a:pt x="118831" y="108713"/>
                </a:lnTo>
                <a:lnTo>
                  <a:pt x="118183" y="108713"/>
                </a:lnTo>
                <a:lnTo>
                  <a:pt x="118482" y="108414"/>
                </a:lnTo>
                <a:close/>
                <a:moveTo>
                  <a:pt x="125561" y="101286"/>
                </a:moveTo>
                <a:lnTo>
                  <a:pt x="125561" y="108713"/>
                </a:lnTo>
                <a:lnTo>
                  <a:pt x="122520" y="108713"/>
                </a:lnTo>
                <a:lnTo>
                  <a:pt x="120327" y="106569"/>
                </a:lnTo>
                <a:lnTo>
                  <a:pt x="125561" y="101286"/>
                </a:lnTo>
                <a:close/>
                <a:moveTo>
                  <a:pt x="138321" y="98594"/>
                </a:moveTo>
                <a:lnTo>
                  <a:pt x="138321" y="98594"/>
                </a:lnTo>
                <a:cubicBezTo>
                  <a:pt x="135729" y="102382"/>
                  <a:pt x="136626" y="106769"/>
                  <a:pt x="137224" y="108713"/>
                </a:cubicBezTo>
                <a:lnTo>
                  <a:pt x="128202" y="108713"/>
                </a:lnTo>
                <a:lnTo>
                  <a:pt x="128202" y="99691"/>
                </a:lnTo>
                <a:cubicBezTo>
                  <a:pt x="129143" y="100004"/>
                  <a:pt x="130645" y="100365"/>
                  <a:pt x="132374" y="100365"/>
                </a:cubicBezTo>
                <a:cubicBezTo>
                  <a:pt x="134216" y="100365"/>
                  <a:pt x="136317" y="99956"/>
                  <a:pt x="138271" y="98644"/>
                </a:cubicBezTo>
                <a:lnTo>
                  <a:pt x="138321" y="98594"/>
                </a:lnTo>
                <a:close/>
                <a:moveTo>
                  <a:pt x="111853" y="111305"/>
                </a:moveTo>
                <a:lnTo>
                  <a:pt x="111404" y="111803"/>
                </a:lnTo>
                <a:lnTo>
                  <a:pt x="111404" y="111305"/>
                </a:lnTo>
                <a:close/>
                <a:moveTo>
                  <a:pt x="125561" y="111305"/>
                </a:moveTo>
                <a:lnTo>
                  <a:pt x="125561" y="111803"/>
                </a:lnTo>
                <a:lnTo>
                  <a:pt x="125112" y="111305"/>
                </a:lnTo>
                <a:close/>
                <a:moveTo>
                  <a:pt x="57970" y="91367"/>
                </a:moveTo>
                <a:lnTo>
                  <a:pt x="75715" y="103778"/>
                </a:lnTo>
                <a:lnTo>
                  <a:pt x="64400" y="113199"/>
                </a:lnTo>
                <a:lnTo>
                  <a:pt x="57970" y="91367"/>
                </a:lnTo>
                <a:close/>
                <a:moveTo>
                  <a:pt x="95853" y="111355"/>
                </a:moveTo>
                <a:cubicBezTo>
                  <a:pt x="94955" y="112900"/>
                  <a:pt x="93061" y="115342"/>
                  <a:pt x="90021" y="115891"/>
                </a:cubicBezTo>
                <a:cubicBezTo>
                  <a:pt x="89798" y="115929"/>
                  <a:pt x="89574" y="115947"/>
                  <a:pt x="89350" y="115947"/>
                </a:cubicBezTo>
                <a:cubicBezTo>
                  <a:pt x="86676" y="115947"/>
                  <a:pt x="84004" y="113333"/>
                  <a:pt x="82394" y="111355"/>
                </a:cubicBezTo>
                <a:close/>
                <a:moveTo>
                  <a:pt x="154571" y="111355"/>
                </a:moveTo>
                <a:cubicBezTo>
                  <a:pt x="153016" y="113321"/>
                  <a:pt x="150329" y="115957"/>
                  <a:pt x="147703" y="115957"/>
                </a:cubicBezTo>
                <a:cubicBezTo>
                  <a:pt x="147466" y="115957"/>
                  <a:pt x="147229" y="115936"/>
                  <a:pt x="146994" y="115891"/>
                </a:cubicBezTo>
                <a:cubicBezTo>
                  <a:pt x="143953" y="115292"/>
                  <a:pt x="142059" y="112850"/>
                  <a:pt x="141162" y="111355"/>
                </a:cubicBezTo>
                <a:close/>
                <a:moveTo>
                  <a:pt x="108812" y="111305"/>
                </a:moveTo>
                <a:lnTo>
                  <a:pt x="108812" y="114345"/>
                </a:lnTo>
                <a:lnTo>
                  <a:pt x="106619" y="116539"/>
                </a:lnTo>
                <a:lnTo>
                  <a:pt x="101386" y="111305"/>
                </a:lnTo>
                <a:close/>
                <a:moveTo>
                  <a:pt x="135579" y="111355"/>
                </a:moveTo>
                <a:lnTo>
                  <a:pt x="130346" y="116588"/>
                </a:lnTo>
                <a:lnTo>
                  <a:pt x="128202" y="114395"/>
                </a:lnTo>
                <a:lnTo>
                  <a:pt x="128202" y="111355"/>
                </a:lnTo>
                <a:close/>
                <a:moveTo>
                  <a:pt x="108812" y="118084"/>
                </a:moveTo>
                <a:lnTo>
                  <a:pt x="108812" y="118732"/>
                </a:lnTo>
                <a:lnTo>
                  <a:pt x="108464" y="118383"/>
                </a:lnTo>
                <a:lnTo>
                  <a:pt x="108812" y="118084"/>
                </a:lnTo>
                <a:close/>
                <a:moveTo>
                  <a:pt x="128202" y="118084"/>
                </a:moveTo>
                <a:lnTo>
                  <a:pt x="128501" y="118433"/>
                </a:lnTo>
                <a:lnTo>
                  <a:pt x="128202" y="118732"/>
                </a:lnTo>
                <a:lnTo>
                  <a:pt x="128202" y="118084"/>
                </a:lnTo>
                <a:close/>
                <a:moveTo>
                  <a:pt x="55727" y="93211"/>
                </a:moveTo>
                <a:lnTo>
                  <a:pt x="62107" y="114993"/>
                </a:lnTo>
                <a:lnTo>
                  <a:pt x="55029" y="120925"/>
                </a:lnTo>
                <a:lnTo>
                  <a:pt x="48200" y="115492"/>
                </a:lnTo>
                <a:lnTo>
                  <a:pt x="55727" y="93211"/>
                </a:lnTo>
                <a:close/>
                <a:moveTo>
                  <a:pt x="157013" y="112401"/>
                </a:moveTo>
                <a:lnTo>
                  <a:pt x="157063" y="112451"/>
                </a:lnTo>
                <a:lnTo>
                  <a:pt x="161798" y="118433"/>
                </a:lnTo>
                <a:lnTo>
                  <a:pt x="157013" y="124414"/>
                </a:lnTo>
                <a:cubicBezTo>
                  <a:pt x="155617" y="122570"/>
                  <a:pt x="152577" y="119081"/>
                  <a:pt x="148938" y="118433"/>
                </a:cubicBezTo>
                <a:cubicBezTo>
                  <a:pt x="152627" y="117785"/>
                  <a:pt x="155667" y="114295"/>
                  <a:pt x="157013" y="112401"/>
                </a:cubicBezTo>
                <a:close/>
                <a:moveTo>
                  <a:pt x="79952" y="112451"/>
                </a:moveTo>
                <a:cubicBezTo>
                  <a:pt x="81348" y="114295"/>
                  <a:pt x="84338" y="117785"/>
                  <a:pt x="88027" y="118433"/>
                </a:cubicBezTo>
                <a:lnTo>
                  <a:pt x="88077" y="118482"/>
                </a:lnTo>
                <a:cubicBezTo>
                  <a:pt x="84388" y="119130"/>
                  <a:pt x="81348" y="122620"/>
                  <a:pt x="79952" y="124464"/>
                </a:cubicBezTo>
                <a:lnTo>
                  <a:pt x="75167" y="118482"/>
                </a:lnTo>
                <a:lnTo>
                  <a:pt x="79952" y="112451"/>
                </a:lnTo>
                <a:close/>
                <a:moveTo>
                  <a:pt x="138620" y="112003"/>
                </a:moveTo>
                <a:cubicBezTo>
                  <a:pt x="139567" y="113797"/>
                  <a:pt x="142010" y="117535"/>
                  <a:pt x="146496" y="118383"/>
                </a:cubicBezTo>
                <a:cubicBezTo>
                  <a:pt x="142010" y="119230"/>
                  <a:pt x="139567" y="122969"/>
                  <a:pt x="138620" y="124763"/>
                </a:cubicBezTo>
                <a:lnTo>
                  <a:pt x="132240" y="118383"/>
                </a:lnTo>
                <a:lnTo>
                  <a:pt x="138620" y="112003"/>
                </a:lnTo>
                <a:close/>
                <a:moveTo>
                  <a:pt x="98445" y="112052"/>
                </a:moveTo>
                <a:lnTo>
                  <a:pt x="104825" y="118482"/>
                </a:lnTo>
                <a:lnTo>
                  <a:pt x="98445" y="124863"/>
                </a:lnTo>
                <a:cubicBezTo>
                  <a:pt x="97459" y="123039"/>
                  <a:pt x="95060" y="119363"/>
                  <a:pt x="90669" y="118462"/>
                </a:cubicBezTo>
                <a:lnTo>
                  <a:pt x="90669" y="118462"/>
                </a:lnTo>
                <a:cubicBezTo>
                  <a:pt x="95091" y="117531"/>
                  <a:pt x="97505" y="113883"/>
                  <a:pt x="98445" y="112052"/>
                </a:cubicBezTo>
                <a:close/>
                <a:moveTo>
                  <a:pt x="111404" y="125012"/>
                </a:moveTo>
                <a:lnTo>
                  <a:pt x="111853" y="125461"/>
                </a:lnTo>
                <a:lnTo>
                  <a:pt x="111404" y="125461"/>
                </a:lnTo>
                <a:lnTo>
                  <a:pt x="111404" y="125012"/>
                </a:lnTo>
                <a:close/>
                <a:moveTo>
                  <a:pt x="106619" y="120227"/>
                </a:moveTo>
                <a:lnTo>
                  <a:pt x="108812" y="122420"/>
                </a:lnTo>
                <a:lnTo>
                  <a:pt x="108812" y="125511"/>
                </a:lnTo>
                <a:lnTo>
                  <a:pt x="101386" y="125511"/>
                </a:lnTo>
                <a:lnTo>
                  <a:pt x="106619" y="120227"/>
                </a:lnTo>
                <a:close/>
                <a:moveTo>
                  <a:pt x="121423" y="111355"/>
                </a:moveTo>
                <a:lnTo>
                  <a:pt x="125561" y="115492"/>
                </a:lnTo>
                <a:lnTo>
                  <a:pt x="125561" y="121374"/>
                </a:lnTo>
                <a:lnTo>
                  <a:pt x="121423" y="125511"/>
                </a:lnTo>
                <a:lnTo>
                  <a:pt x="115542" y="125511"/>
                </a:lnTo>
                <a:lnTo>
                  <a:pt x="111404" y="121374"/>
                </a:lnTo>
                <a:lnTo>
                  <a:pt x="111404" y="115492"/>
                </a:lnTo>
                <a:lnTo>
                  <a:pt x="115542" y="111355"/>
                </a:lnTo>
                <a:close/>
                <a:moveTo>
                  <a:pt x="125561" y="125062"/>
                </a:moveTo>
                <a:lnTo>
                  <a:pt x="125561" y="125511"/>
                </a:lnTo>
                <a:lnTo>
                  <a:pt x="125112" y="125511"/>
                </a:lnTo>
                <a:lnTo>
                  <a:pt x="125561" y="125062"/>
                </a:lnTo>
                <a:close/>
                <a:moveTo>
                  <a:pt x="130346" y="120277"/>
                </a:moveTo>
                <a:lnTo>
                  <a:pt x="135579" y="125511"/>
                </a:lnTo>
                <a:lnTo>
                  <a:pt x="128202" y="125511"/>
                </a:lnTo>
                <a:lnTo>
                  <a:pt x="128202" y="122420"/>
                </a:lnTo>
                <a:lnTo>
                  <a:pt x="130346" y="120277"/>
                </a:lnTo>
                <a:close/>
                <a:moveTo>
                  <a:pt x="147703" y="120908"/>
                </a:moveTo>
                <a:cubicBezTo>
                  <a:pt x="150329" y="120908"/>
                  <a:pt x="153016" y="123545"/>
                  <a:pt x="154571" y="125511"/>
                </a:cubicBezTo>
                <a:lnTo>
                  <a:pt x="141162" y="125511"/>
                </a:lnTo>
                <a:cubicBezTo>
                  <a:pt x="142059" y="124015"/>
                  <a:pt x="143953" y="121573"/>
                  <a:pt x="146994" y="120975"/>
                </a:cubicBezTo>
                <a:cubicBezTo>
                  <a:pt x="147229" y="120929"/>
                  <a:pt x="147466" y="120908"/>
                  <a:pt x="147703" y="120908"/>
                </a:cubicBezTo>
                <a:close/>
                <a:moveTo>
                  <a:pt x="89264" y="120908"/>
                </a:moveTo>
                <a:cubicBezTo>
                  <a:pt x="89500" y="120908"/>
                  <a:pt x="89736" y="120929"/>
                  <a:pt x="89971" y="120975"/>
                </a:cubicBezTo>
                <a:lnTo>
                  <a:pt x="90021" y="121025"/>
                </a:lnTo>
                <a:cubicBezTo>
                  <a:pt x="93111" y="121573"/>
                  <a:pt x="94955" y="124015"/>
                  <a:pt x="95853" y="125561"/>
                </a:cubicBezTo>
                <a:lnTo>
                  <a:pt x="82394" y="125561"/>
                </a:lnTo>
                <a:cubicBezTo>
                  <a:pt x="83995" y="123549"/>
                  <a:pt x="86643" y="120908"/>
                  <a:pt x="89264" y="120908"/>
                </a:cubicBezTo>
                <a:close/>
                <a:moveTo>
                  <a:pt x="118831" y="128103"/>
                </a:moveTo>
                <a:lnTo>
                  <a:pt x="118482" y="128402"/>
                </a:lnTo>
                <a:lnTo>
                  <a:pt x="118183" y="128103"/>
                </a:lnTo>
                <a:close/>
                <a:moveTo>
                  <a:pt x="46705" y="117585"/>
                </a:moveTo>
                <a:lnTo>
                  <a:pt x="52736" y="122370"/>
                </a:lnTo>
                <a:cubicBezTo>
                  <a:pt x="50842" y="123766"/>
                  <a:pt x="47403" y="126807"/>
                  <a:pt x="46705" y="130445"/>
                </a:cubicBezTo>
                <a:cubicBezTo>
                  <a:pt x="46057" y="126807"/>
                  <a:pt x="42568" y="123766"/>
                  <a:pt x="40724" y="122370"/>
                </a:cubicBezTo>
                <a:lnTo>
                  <a:pt x="46705" y="117585"/>
                </a:lnTo>
                <a:close/>
                <a:moveTo>
                  <a:pt x="114495" y="128103"/>
                </a:moveTo>
                <a:lnTo>
                  <a:pt x="116638" y="130246"/>
                </a:lnTo>
                <a:lnTo>
                  <a:pt x="111404" y="135480"/>
                </a:lnTo>
                <a:lnTo>
                  <a:pt x="111404" y="128103"/>
                </a:lnTo>
                <a:close/>
                <a:moveTo>
                  <a:pt x="125561" y="128103"/>
                </a:moveTo>
                <a:lnTo>
                  <a:pt x="125561" y="135530"/>
                </a:lnTo>
                <a:lnTo>
                  <a:pt x="120327" y="130296"/>
                </a:lnTo>
                <a:lnTo>
                  <a:pt x="122520" y="128103"/>
                </a:lnTo>
                <a:close/>
                <a:moveTo>
                  <a:pt x="85385" y="99043"/>
                </a:moveTo>
                <a:lnTo>
                  <a:pt x="95105" y="108713"/>
                </a:lnTo>
                <a:lnTo>
                  <a:pt x="79553" y="108713"/>
                </a:lnTo>
                <a:lnTo>
                  <a:pt x="71827" y="118433"/>
                </a:lnTo>
                <a:lnTo>
                  <a:pt x="79354" y="127903"/>
                </a:lnTo>
                <a:lnTo>
                  <a:pt x="67341" y="126508"/>
                </a:lnTo>
                <a:lnTo>
                  <a:pt x="56375" y="137523"/>
                </a:lnTo>
                <a:lnTo>
                  <a:pt x="56375" y="123218"/>
                </a:lnTo>
                <a:lnTo>
                  <a:pt x="85385" y="99043"/>
                </a:lnTo>
                <a:close/>
                <a:moveTo>
                  <a:pt x="74918" y="137673"/>
                </a:moveTo>
                <a:cubicBezTo>
                  <a:pt x="74936" y="137673"/>
                  <a:pt x="74955" y="137673"/>
                  <a:pt x="74974" y="137673"/>
                </a:cubicBezTo>
                <a:lnTo>
                  <a:pt x="74974" y="137673"/>
                </a:lnTo>
                <a:cubicBezTo>
                  <a:pt x="74988" y="137673"/>
                  <a:pt x="75003" y="137673"/>
                  <a:pt x="75017" y="137673"/>
                </a:cubicBezTo>
                <a:close/>
                <a:moveTo>
                  <a:pt x="108812" y="128103"/>
                </a:moveTo>
                <a:lnTo>
                  <a:pt x="108812" y="137125"/>
                </a:lnTo>
                <a:cubicBezTo>
                  <a:pt x="107417" y="136726"/>
                  <a:pt x="106021" y="136477"/>
                  <a:pt x="104576" y="136477"/>
                </a:cubicBezTo>
                <a:cubicBezTo>
                  <a:pt x="104495" y="136475"/>
                  <a:pt x="104414" y="136474"/>
                  <a:pt x="104334" y="136474"/>
                </a:cubicBezTo>
                <a:cubicBezTo>
                  <a:pt x="102325" y="136474"/>
                  <a:pt x="100371" y="137069"/>
                  <a:pt x="98694" y="138171"/>
                </a:cubicBezTo>
                <a:cubicBezTo>
                  <a:pt x="101286" y="134383"/>
                  <a:pt x="100389" y="130047"/>
                  <a:pt x="99790" y="128103"/>
                </a:cubicBezTo>
                <a:close/>
                <a:moveTo>
                  <a:pt x="137224" y="128103"/>
                </a:moveTo>
                <a:cubicBezTo>
                  <a:pt x="136626" y="130047"/>
                  <a:pt x="135729" y="134383"/>
                  <a:pt x="138321" y="138171"/>
                </a:cubicBezTo>
                <a:cubicBezTo>
                  <a:pt x="136644" y="137069"/>
                  <a:pt x="134644" y="136474"/>
                  <a:pt x="132632" y="136474"/>
                </a:cubicBezTo>
                <a:cubicBezTo>
                  <a:pt x="132551" y="136474"/>
                  <a:pt x="132470" y="136475"/>
                  <a:pt x="132389" y="136477"/>
                </a:cubicBezTo>
                <a:cubicBezTo>
                  <a:pt x="130994" y="136477"/>
                  <a:pt x="129548" y="136676"/>
                  <a:pt x="128202" y="137125"/>
                </a:cubicBezTo>
                <a:lnTo>
                  <a:pt x="128202" y="128103"/>
                </a:lnTo>
                <a:close/>
                <a:moveTo>
                  <a:pt x="39627" y="124813"/>
                </a:moveTo>
                <a:cubicBezTo>
                  <a:pt x="41820" y="126557"/>
                  <a:pt x="44711" y="129548"/>
                  <a:pt x="44163" y="132389"/>
                </a:cubicBezTo>
                <a:cubicBezTo>
                  <a:pt x="43615" y="135430"/>
                  <a:pt x="41172" y="137324"/>
                  <a:pt x="39627" y="138221"/>
                </a:cubicBezTo>
                <a:lnTo>
                  <a:pt x="39627" y="124813"/>
                </a:lnTo>
                <a:close/>
                <a:moveTo>
                  <a:pt x="53733" y="124813"/>
                </a:moveTo>
                <a:lnTo>
                  <a:pt x="53733" y="138221"/>
                </a:lnTo>
                <a:cubicBezTo>
                  <a:pt x="52238" y="137324"/>
                  <a:pt x="49796" y="135430"/>
                  <a:pt x="49197" y="132389"/>
                </a:cubicBezTo>
                <a:cubicBezTo>
                  <a:pt x="48699" y="129548"/>
                  <a:pt x="51590" y="126508"/>
                  <a:pt x="53733" y="124813"/>
                </a:cubicBezTo>
                <a:close/>
                <a:moveTo>
                  <a:pt x="97448" y="129448"/>
                </a:moveTo>
                <a:lnTo>
                  <a:pt x="97448" y="129448"/>
                </a:lnTo>
                <a:cubicBezTo>
                  <a:pt x="97896" y="131193"/>
                  <a:pt x="98295" y="134234"/>
                  <a:pt x="96551" y="136776"/>
                </a:cubicBezTo>
                <a:cubicBezTo>
                  <a:pt x="95325" y="138558"/>
                  <a:pt x="92662" y="139068"/>
                  <a:pt x="90250" y="139068"/>
                </a:cubicBezTo>
                <a:cubicBezTo>
                  <a:pt x="89423" y="139068"/>
                  <a:pt x="88627" y="139008"/>
                  <a:pt x="87927" y="138919"/>
                </a:cubicBezTo>
                <a:lnTo>
                  <a:pt x="97448" y="129448"/>
                </a:lnTo>
                <a:close/>
                <a:moveTo>
                  <a:pt x="139567" y="129448"/>
                </a:moveTo>
                <a:lnTo>
                  <a:pt x="149038" y="138969"/>
                </a:lnTo>
                <a:cubicBezTo>
                  <a:pt x="148382" y="139040"/>
                  <a:pt x="147644" y="139089"/>
                  <a:pt x="146877" y="139089"/>
                </a:cubicBezTo>
                <a:cubicBezTo>
                  <a:pt x="144439" y="139089"/>
                  <a:pt x="141716" y="138596"/>
                  <a:pt x="140464" y="136776"/>
                </a:cubicBezTo>
                <a:cubicBezTo>
                  <a:pt x="138720" y="134234"/>
                  <a:pt x="139118" y="131193"/>
                  <a:pt x="139567" y="129448"/>
                </a:cubicBezTo>
                <a:close/>
                <a:moveTo>
                  <a:pt x="23677" y="129399"/>
                </a:moveTo>
                <a:lnTo>
                  <a:pt x="23677" y="129399"/>
                </a:lnTo>
                <a:cubicBezTo>
                  <a:pt x="23328" y="131692"/>
                  <a:pt x="23078" y="136277"/>
                  <a:pt x="25122" y="139368"/>
                </a:cubicBezTo>
                <a:cubicBezTo>
                  <a:pt x="23178" y="138022"/>
                  <a:pt x="20636" y="137673"/>
                  <a:pt x="18443" y="137673"/>
                </a:cubicBezTo>
                <a:cubicBezTo>
                  <a:pt x="17346" y="137673"/>
                  <a:pt x="16250" y="137773"/>
                  <a:pt x="15203" y="137922"/>
                </a:cubicBezTo>
                <a:lnTo>
                  <a:pt x="16000" y="130296"/>
                </a:lnTo>
                <a:lnTo>
                  <a:pt x="23677" y="129399"/>
                </a:lnTo>
                <a:close/>
                <a:moveTo>
                  <a:pt x="69734" y="129399"/>
                </a:moveTo>
                <a:lnTo>
                  <a:pt x="77360" y="130246"/>
                </a:lnTo>
                <a:lnTo>
                  <a:pt x="78207" y="137872"/>
                </a:lnTo>
                <a:cubicBezTo>
                  <a:pt x="77130" y="137725"/>
                  <a:pt x="76052" y="137675"/>
                  <a:pt x="74974" y="137673"/>
                </a:cubicBezTo>
                <a:lnTo>
                  <a:pt x="74974" y="137673"/>
                </a:lnTo>
                <a:cubicBezTo>
                  <a:pt x="72741" y="137678"/>
                  <a:pt x="70220" y="138031"/>
                  <a:pt x="68288" y="139368"/>
                </a:cubicBezTo>
                <a:cubicBezTo>
                  <a:pt x="70382" y="136277"/>
                  <a:pt x="70083" y="131692"/>
                  <a:pt x="69734" y="129399"/>
                </a:cubicBezTo>
                <a:close/>
                <a:moveTo>
                  <a:pt x="26169" y="130396"/>
                </a:moveTo>
                <a:lnTo>
                  <a:pt x="35639" y="139866"/>
                </a:lnTo>
                <a:cubicBezTo>
                  <a:pt x="34894" y="140063"/>
                  <a:pt x="33879" y="140251"/>
                  <a:pt x="32760" y="140251"/>
                </a:cubicBezTo>
                <a:cubicBezTo>
                  <a:pt x="31333" y="140251"/>
                  <a:pt x="29736" y="139946"/>
                  <a:pt x="28312" y="138969"/>
                </a:cubicBezTo>
                <a:cubicBezTo>
                  <a:pt x="25920" y="137324"/>
                  <a:pt x="25820" y="133137"/>
                  <a:pt x="26169" y="130396"/>
                </a:cubicBezTo>
                <a:close/>
                <a:moveTo>
                  <a:pt x="67142" y="130396"/>
                </a:moveTo>
                <a:cubicBezTo>
                  <a:pt x="67491" y="133137"/>
                  <a:pt x="67391" y="137324"/>
                  <a:pt x="64998" y="138969"/>
                </a:cubicBezTo>
                <a:cubicBezTo>
                  <a:pt x="63574" y="139946"/>
                  <a:pt x="61993" y="140251"/>
                  <a:pt x="60572" y="140251"/>
                </a:cubicBezTo>
                <a:cubicBezTo>
                  <a:pt x="59456" y="140251"/>
                  <a:pt x="58438" y="140063"/>
                  <a:pt x="57671" y="139866"/>
                </a:cubicBezTo>
                <a:lnTo>
                  <a:pt x="67142" y="130396"/>
                </a:lnTo>
                <a:close/>
                <a:moveTo>
                  <a:pt x="118482" y="132090"/>
                </a:moveTo>
                <a:lnTo>
                  <a:pt x="124863" y="138470"/>
                </a:lnTo>
                <a:cubicBezTo>
                  <a:pt x="123068" y="139418"/>
                  <a:pt x="119380" y="141910"/>
                  <a:pt x="118482" y="146396"/>
                </a:cubicBezTo>
                <a:cubicBezTo>
                  <a:pt x="117635" y="141910"/>
                  <a:pt x="113897" y="139418"/>
                  <a:pt x="112102" y="138470"/>
                </a:cubicBezTo>
                <a:lnTo>
                  <a:pt x="118482" y="132090"/>
                </a:lnTo>
                <a:close/>
                <a:moveTo>
                  <a:pt x="46655" y="132938"/>
                </a:moveTo>
                <a:cubicBezTo>
                  <a:pt x="47503" y="137424"/>
                  <a:pt x="51241" y="139866"/>
                  <a:pt x="53035" y="140813"/>
                </a:cubicBezTo>
                <a:lnTo>
                  <a:pt x="46705" y="147193"/>
                </a:lnTo>
                <a:lnTo>
                  <a:pt x="40275" y="140813"/>
                </a:lnTo>
                <a:cubicBezTo>
                  <a:pt x="42070" y="139866"/>
                  <a:pt x="45808" y="137424"/>
                  <a:pt x="46655" y="132938"/>
                </a:cubicBezTo>
                <a:close/>
                <a:moveTo>
                  <a:pt x="104566" y="139083"/>
                </a:moveTo>
                <a:cubicBezTo>
                  <a:pt x="105682" y="139083"/>
                  <a:pt x="106700" y="139270"/>
                  <a:pt x="107467" y="139467"/>
                </a:cubicBezTo>
                <a:lnTo>
                  <a:pt x="97996" y="148938"/>
                </a:lnTo>
                <a:cubicBezTo>
                  <a:pt x="97647" y="146197"/>
                  <a:pt x="97747" y="142010"/>
                  <a:pt x="100139" y="140365"/>
                </a:cubicBezTo>
                <a:cubicBezTo>
                  <a:pt x="101564" y="139387"/>
                  <a:pt x="103144" y="139083"/>
                  <a:pt x="104566" y="139083"/>
                </a:cubicBezTo>
                <a:close/>
                <a:moveTo>
                  <a:pt x="132428" y="139083"/>
                </a:moveTo>
                <a:cubicBezTo>
                  <a:pt x="133855" y="139083"/>
                  <a:pt x="135451" y="139387"/>
                  <a:pt x="136875" y="140365"/>
                </a:cubicBezTo>
                <a:cubicBezTo>
                  <a:pt x="139268" y="142059"/>
                  <a:pt x="139318" y="146246"/>
                  <a:pt x="139019" y="148988"/>
                </a:cubicBezTo>
                <a:lnTo>
                  <a:pt x="139019" y="148938"/>
                </a:lnTo>
                <a:lnTo>
                  <a:pt x="129548" y="139467"/>
                </a:lnTo>
                <a:cubicBezTo>
                  <a:pt x="130293" y="139270"/>
                  <a:pt x="131308" y="139083"/>
                  <a:pt x="132428" y="139083"/>
                </a:cubicBezTo>
                <a:close/>
                <a:moveTo>
                  <a:pt x="18421" y="140266"/>
                </a:moveTo>
                <a:cubicBezTo>
                  <a:pt x="20831" y="140266"/>
                  <a:pt x="23485" y="140776"/>
                  <a:pt x="24673" y="142558"/>
                </a:cubicBezTo>
                <a:cubicBezTo>
                  <a:pt x="26468" y="145100"/>
                  <a:pt x="26069" y="148190"/>
                  <a:pt x="25621" y="149885"/>
                </a:cubicBezTo>
                <a:lnTo>
                  <a:pt x="16100" y="140414"/>
                </a:lnTo>
                <a:cubicBezTo>
                  <a:pt x="16799" y="140325"/>
                  <a:pt x="17596" y="140266"/>
                  <a:pt x="18421" y="140266"/>
                </a:cubicBezTo>
                <a:close/>
                <a:moveTo>
                  <a:pt x="74946" y="140266"/>
                </a:moveTo>
                <a:cubicBezTo>
                  <a:pt x="75768" y="140266"/>
                  <a:pt x="76561" y="140325"/>
                  <a:pt x="77260" y="140414"/>
                </a:cubicBezTo>
                <a:lnTo>
                  <a:pt x="67790" y="149885"/>
                </a:lnTo>
                <a:cubicBezTo>
                  <a:pt x="67341" y="148190"/>
                  <a:pt x="66942" y="145100"/>
                  <a:pt x="68687" y="142558"/>
                </a:cubicBezTo>
                <a:cubicBezTo>
                  <a:pt x="69912" y="140776"/>
                  <a:pt x="72548" y="140266"/>
                  <a:pt x="74946" y="140266"/>
                </a:cubicBezTo>
                <a:close/>
                <a:moveTo>
                  <a:pt x="140066" y="139916"/>
                </a:moveTo>
                <a:lnTo>
                  <a:pt x="140066" y="139916"/>
                </a:lnTo>
                <a:cubicBezTo>
                  <a:pt x="142002" y="141281"/>
                  <a:pt x="144585" y="141635"/>
                  <a:pt x="146798" y="141635"/>
                </a:cubicBezTo>
                <a:cubicBezTo>
                  <a:pt x="148060" y="141635"/>
                  <a:pt x="149202" y="141520"/>
                  <a:pt x="150035" y="141411"/>
                </a:cubicBezTo>
                <a:lnTo>
                  <a:pt x="150035" y="141411"/>
                </a:lnTo>
                <a:lnTo>
                  <a:pt x="149137" y="149038"/>
                </a:lnTo>
                <a:lnTo>
                  <a:pt x="141511" y="149885"/>
                </a:lnTo>
                <a:cubicBezTo>
                  <a:pt x="141860" y="147592"/>
                  <a:pt x="142159" y="143006"/>
                  <a:pt x="140066" y="139916"/>
                </a:cubicBezTo>
                <a:close/>
                <a:moveTo>
                  <a:pt x="96949" y="139966"/>
                </a:moveTo>
                <a:lnTo>
                  <a:pt x="96949" y="139966"/>
                </a:lnTo>
                <a:cubicBezTo>
                  <a:pt x="94856" y="143056"/>
                  <a:pt x="95155" y="147692"/>
                  <a:pt x="95504" y="149935"/>
                </a:cubicBezTo>
                <a:lnTo>
                  <a:pt x="87877" y="149088"/>
                </a:lnTo>
                <a:lnTo>
                  <a:pt x="86980" y="141461"/>
                </a:lnTo>
                <a:lnTo>
                  <a:pt x="86980" y="141461"/>
                </a:lnTo>
                <a:cubicBezTo>
                  <a:pt x="87791" y="141567"/>
                  <a:pt x="88888" y="141673"/>
                  <a:pt x="90105" y="141673"/>
                </a:cubicBezTo>
                <a:cubicBezTo>
                  <a:pt x="92329" y="141673"/>
                  <a:pt x="94951" y="141319"/>
                  <a:pt x="96949" y="139966"/>
                </a:cubicBezTo>
                <a:close/>
                <a:moveTo>
                  <a:pt x="26867" y="141062"/>
                </a:moveTo>
                <a:lnTo>
                  <a:pt x="26867" y="141062"/>
                </a:lnTo>
                <a:cubicBezTo>
                  <a:pt x="28821" y="142400"/>
                  <a:pt x="30935" y="142808"/>
                  <a:pt x="32790" y="142808"/>
                </a:cubicBezTo>
                <a:cubicBezTo>
                  <a:pt x="34531" y="142808"/>
                  <a:pt x="36044" y="142449"/>
                  <a:pt x="36985" y="142159"/>
                </a:cubicBezTo>
                <a:lnTo>
                  <a:pt x="36985" y="151181"/>
                </a:lnTo>
                <a:lnTo>
                  <a:pt x="27963" y="151181"/>
                </a:lnTo>
                <a:cubicBezTo>
                  <a:pt x="28561" y="149237"/>
                  <a:pt x="29459" y="144901"/>
                  <a:pt x="26867" y="141062"/>
                </a:cubicBezTo>
                <a:close/>
                <a:moveTo>
                  <a:pt x="39627" y="143804"/>
                </a:moveTo>
                <a:lnTo>
                  <a:pt x="44861" y="149038"/>
                </a:lnTo>
                <a:lnTo>
                  <a:pt x="42717" y="151231"/>
                </a:lnTo>
                <a:lnTo>
                  <a:pt x="39577" y="151231"/>
                </a:lnTo>
                <a:lnTo>
                  <a:pt x="39627" y="143804"/>
                </a:lnTo>
                <a:close/>
                <a:moveTo>
                  <a:pt x="46755" y="150882"/>
                </a:moveTo>
                <a:lnTo>
                  <a:pt x="47054" y="151231"/>
                </a:lnTo>
                <a:lnTo>
                  <a:pt x="46406" y="151231"/>
                </a:lnTo>
                <a:lnTo>
                  <a:pt x="46755" y="150882"/>
                </a:lnTo>
                <a:close/>
                <a:moveTo>
                  <a:pt x="53733" y="143804"/>
                </a:moveTo>
                <a:lnTo>
                  <a:pt x="53733" y="151231"/>
                </a:lnTo>
                <a:lnTo>
                  <a:pt x="50693" y="151231"/>
                </a:lnTo>
                <a:lnTo>
                  <a:pt x="48500" y="149038"/>
                </a:lnTo>
                <a:lnTo>
                  <a:pt x="53733" y="143804"/>
                </a:lnTo>
                <a:close/>
                <a:moveTo>
                  <a:pt x="66444" y="141112"/>
                </a:moveTo>
                <a:cubicBezTo>
                  <a:pt x="63852" y="144901"/>
                  <a:pt x="64749" y="149287"/>
                  <a:pt x="65347" y="151231"/>
                </a:cubicBezTo>
                <a:lnTo>
                  <a:pt x="56375" y="151231"/>
                </a:lnTo>
                <a:lnTo>
                  <a:pt x="56375" y="142209"/>
                </a:lnTo>
                <a:cubicBezTo>
                  <a:pt x="57316" y="142498"/>
                  <a:pt x="58818" y="142858"/>
                  <a:pt x="60547" y="142858"/>
                </a:cubicBezTo>
                <a:cubicBezTo>
                  <a:pt x="62389" y="142858"/>
                  <a:pt x="64489" y="142450"/>
                  <a:pt x="66444" y="141112"/>
                </a:cubicBezTo>
                <a:close/>
                <a:moveTo>
                  <a:pt x="95105" y="128103"/>
                </a:moveTo>
                <a:lnTo>
                  <a:pt x="84139" y="139118"/>
                </a:lnTo>
                <a:lnTo>
                  <a:pt x="85485" y="151231"/>
                </a:lnTo>
                <a:lnTo>
                  <a:pt x="70083" y="151231"/>
                </a:lnTo>
                <a:lnTo>
                  <a:pt x="81049" y="140215"/>
                </a:lnTo>
                <a:lnTo>
                  <a:pt x="79653" y="128103"/>
                </a:lnTo>
                <a:close/>
                <a:moveTo>
                  <a:pt x="40126" y="153823"/>
                </a:moveTo>
                <a:lnTo>
                  <a:pt x="39627" y="154271"/>
                </a:lnTo>
                <a:lnTo>
                  <a:pt x="39627" y="153823"/>
                </a:lnTo>
                <a:close/>
                <a:moveTo>
                  <a:pt x="53733" y="153823"/>
                </a:moveTo>
                <a:lnTo>
                  <a:pt x="53733" y="154271"/>
                </a:lnTo>
                <a:lnTo>
                  <a:pt x="53285" y="153823"/>
                </a:lnTo>
                <a:close/>
                <a:moveTo>
                  <a:pt x="111404" y="141112"/>
                </a:moveTo>
                <a:cubicBezTo>
                  <a:pt x="112900" y="142010"/>
                  <a:pt x="115392" y="143953"/>
                  <a:pt x="115940" y="146944"/>
                </a:cubicBezTo>
                <a:lnTo>
                  <a:pt x="115940" y="146894"/>
                </a:lnTo>
                <a:lnTo>
                  <a:pt x="115940" y="146894"/>
                </a:lnTo>
                <a:cubicBezTo>
                  <a:pt x="116489" y="149736"/>
                  <a:pt x="113548" y="152776"/>
                  <a:pt x="111404" y="154471"/>
                </a:cubicBezTo>
                <a:lnTo>
                  <a:pt x="111404" y="141112"/>
                </a:lnTo>
                <a:close/>
                <a:moveTo>
                  <a:pt x="125561" y="141112"/>
                </a:moveTo>
                <a:lnTo>
                  <a:pt x="125561" y="154521"/>
                </a:lnTo>
                <a:cubicBezTo>
                  <a:pt x="123417" y="152826"/>
                  <a:pt x="120526" y="149785"/>
                  <a:pt x="121025" y="146944"/>
                </a:cubicBezTo>
                <a:cubicBezTo>
                  <a:pt x="121623" y="143904"/>
                  <a:pt x="124065" y="142010"/>
                  <a:pt x="125561" y="141112"/>
                </a:cubicBezTo>
                <a:close/>
                <a:moveTo>
                  <a:pt x="23976" y="153823"/>
                </a:moveTo>
                <a:cubicBezTo>
                  <a:pt x="23078" y="155368"/>
                  <a:pt x="21184" y="157810"/>
                  <a:pt x="18144" y="158359"/>
                </a:cubicBezTo>
                <a:cubicBezTo>
                  <a:pt x="17909" y="158404"/>
                  <a:pt x="17672" y="158426"/>
                  <a:pt x="17435" y="158426"/>
                </a:cubicBezTo>
                <a:cubicBezTo>
                  <a:pt x="14808" y="158426"/>
                  <a:pt x="12122" y="155789"/>
                  <a:pt x="10567" y="153823"/>
                </a:cubicBezTo>
                <a:close/>
                <a:moveTo>
                  <a:pt x="82843" y="153823"/>
                </a:moveTo>
                <a:cubicBezTo>
                  <a:pt x="81243" y="155789"/>
                  <a:pt x="78594" y="158426"/>
                  <a:pt x="75936" y="158426"/>
                </a:cubicBezTo>
                <a:cubicBezTo>
                  <a:pt x="75696" y="158426"/>
                  <a:pt x="75456" y="158404"/>
                  <a:pt x="75217" y="158359"/>
                </a:cubicBezTo>
                <a:cubicBezTo>
                  <a:pt x="72126" y="157810"/>
                  <a:pt x="70232" y="155368"/>
                  <a:pt x="69335" y="153823"/>
                </a:cubicBezTo>
                <a:close/>
                <a:moveTo>
                  <a:pt x="36985" y="153773"/>
                </a:moveTo>
                <a:lnTo>
                  <a:pt x="36985" y="156863"/>
                </a:lnTo>
                <a:lnTo>
                  <a:pt x="34842" y="159057"/>
                </a:lnTo>
                <a:lnTo>
                  <a:pt x="29558" y="153773"/>
                </a:lnTo>
                <a:close/>
                <a:moveTo>
                  <a:pt x="56325" y="153823"/>
                </a:moveTo>
                <a:lnTo>
                  <a:pt x="63752" y="153873"/>
                </a:lnTo>
                <a:lnTo>
                  <a:pt x="58518" y="159106"/>
                </a:lnTo>
                <a:lnTo>
                  <a:pt x="56325" y="156913"/>
                </a:lnTo>
                <a:lnTo>
                  <a:pt x="56325" y="153823"/>
                </a:lnTo>
                <a:close/>
                <a:moveTo>
                  <a:pt x="36985" y="160552"/>
                </a:moveTo>
                <a:lnTo>
                  <a:pt x="36985" y="161250"/>
                </a:lnTo>
                <a:lnTo>
                  <a:pt x="36686" y="160901"/>
                </a:lnTo>
                <a:lnTo>
                  <a:pt x="36985" y="160552"/>
                </a:lnTo>
                <a:close/>
                <a:moveTo>
                  <a:pt x="56375" y="160602"/>
                </a:moveTo>
                <a:lnTo>
                  <a:pt x="56724" y="160901"/>
                </a:lnTo>
                <a:lnTo>
                  <a:pt x="56375" y="161250"/>
                </a:lnTo>
                <a:lnTo>
                  <a:pt x="56375" y="160602"/>
                </a:lnTo>
                <a:close/>
                <a:moveTo>
                  <a:pt x="118482" y="148838"/>
                </a:moveTo>
                <a:cubicBezTo>
                  <a:pt x="119180" y="152477"/>
                  <a:pt x="122670" y="155518"/>
                  <a:pt x="124514" y="156913"/>
                </a:cubicBezTo>
                <a:lnTo>
                  <a:pt x="118482" y="161698"/>
                </a:lnTo>
                <a:lnTo>
                  <a:pt x="112501" y="156913"/>
                </a:lnTo>
                <a:cubicBezTo>
                  <a:pt x="114345" y="155567"/>
                  <a:pt x="117834" y="152527"/>
                  <a:pt x="118482" y="148838"/>
                </a:cubicBezTo>
                <a:close/>
                <a:moveTo>
                  <a:pt x="8125" y="154919"/>
                </a:moveTo>
                <a:cubicBezTo>
                  <a:pt x="9471" y="156764"/>
                  <a:pt x="12511" y="160253"/>
                  <a:pt x="16200" y="160901"/>
                </a:cubicBezTo>
                <a:cubicBezTo>
                  <a:pt x="12511" y="161599"/>
                  <a:pt x="9520" y="165088"/>
                  <a:pt x="8125" y="166932"/>
                </a:cubicBezTo>
                <a:lnTo>
                  <a:pt x="3340" y="160901"/>
                </a:lnTo>
                <a:lnTo>
                  <a:pt x="8125" y="154919"/>
                </a:lnTo>
                <a:close/>
                <a:moveTo>
                  <a:pt x="85186" y="154919"/>
                </a:moveTo>
                <a:lnTo>
                  <a:pt x="89971" y="160901"/>
                </a:lnTo>
                <a:lnTo>
                  <a:pt x="85186" y="166932"/>
                </a:lnTo>
                <a:cubicBezTo>
                  <a:pt x="83840" y="165038"/>
                  <a:pt x="80799" y="161599"/>
                  <a:pt x="77111" y="160901"/>
                </a:cubicBezTo>
                <a:cubicBezTo>
                  <a:pt x="80750" y="160253"/>
                  <a:pt x="83790" y="156764"/>
                  <a:pt x="85186" y="154919"/>
                </a:cubicBezTo>
                <a:close/>
                <a:moveTo>
                  <a:pt x="26568" y="154521"/>
                </a:moveTo>
                <a:lnTo>
                  <a:pt x="32948" y="160901"/>
                </a:lnTo>
                <a:lnTo>
                  <a:pt x="26568" y="167281"/>
                </a:lnTo>
                <a:cubicBezTo>
                  <a:pt x="25621" y="165487"/>
                  <a:pt x="23178" y="161798"/>
                  <a:pt x="18692" y="160901"/>
                </a:cubicBezTo>
                <a:cubicBezTo>
                  <a:pt x="23178" y="160054"/>
                  <a:pt x="25621" y="156315"/>
                  <a:pt x="26568" y="154521"/>
                </a:cubicBezTo>
                <a:close/>
                <a:moveTo>
                  <a:pt x="66743" y="154521"/>
                </a:moveTo>
                <a:cubicBezTo>
                  <a:pt x="67690" y="156315"/>
                  <a:pt x="70182" y="160054"/>
                  <a:pt x="74668" y="160901"/>
                </a:cubicBezTo>
                <a:cubicBezTo>
                  <a:pt x="70182" y="161748"/>
                  <a:pt x="67690" y="165487"/>
                  <a:pt x="66743" y="167281"/>
                </a:cubicBezTo>
                <a:lnTo>
                  <a:pt x="60462" y="160901"/>
                </a:lnTo>
                <a:lnTo>
                  <a:pt x="66743" y="154521"/>
                </a:lnTo>
                <a:close/>
                <a:moveTo>
                  <a:pt x="17483" y="163386"/>
                </a:moveTo>
                <a:cubicBezTo>
                  <a:pt x="17704" y="163386"/>
                  <a:pt x="17924" y="163405"/>
                  <a:pt x="18144" y="163443"/>
                </a:cubicBezTo>
                <a:cubicBezTo>
                  <a:pt x="21184" y="164041"/>
                  <a:pt x="23078" y="166484"/>
                  <a:pt x="23976" y="167979"/>
                </a:cubicBezTo>
                <a:lnTo>
                  <a:pt x="10567" y="167979"/>
                </a:lnTo>
                <a:cubicBezTo>
                  <a:pt x="12131" y="166001"/>
                  <a:pt x="14841" y="163386"/>
                  <a:pt x="17483" y="163386"/>
                </a:cubicBezTo>
                <a:close/>
                <a:moveTo>
                  <a:pt x="34792" y="162745"/>
                </a:moveTo>
                <a:lnTo>
                  <a:pt x="36985" y="164889"/>
                </a:lnTo>
                <a:lnTo>
                  <a:pt x="36985" y="167979"/>
                </a:lnTo>
                <a:lnTo>
                  <a:pt x="29558" y="167979"/>
                </a:lnTo>
                <a:lnTo>
                  <a:pt x="34792" y="162745"/>
                </a:lnTo>
                <a:close/>
                <a:moveTo>
                  <a:pt x="39627" y="167530"/>
                </a:moveTo>
                <a:lnTo>
                  <a:pt x="40126" y="167979"/>
                </a:lnTo>
                <a:lnTo>
                  <a:pt x="39627" y="167979"/>
                </a:lnTo>
                <a:lnTo>
                  <a:pt x="39627" y="167530"/>
                </a:lnTo>
                <a:close/>
                <a:moveTo>
                  <a:pt x="49596" y="153823"/>
                </a:moveTo>
                <a:lnTo>
                  <a:pt x="53733" y="158010"/>
                </a:lnTo>
                <a:lnTo>
                  <a:pt x="53733" y="163842"/>
                </a:lnTo>
                <a:lnTo>
                  <a:pt x="49596" y="167979"/>
                </a:lnTo>
                <a:lnTo>
                  <a:pt x="43714" y="167979"/>
                </a:lnTo>
                <a:lnTo>
                  <a:pt x="39577" y="163892"/>
                </a:lnTo>
                <a:lnTo>
                  <a:pt x="39577" y="158010"/>
                </a:lnTo>
                <a:lnTo>
                  <a:pt x="43714" y="153823"/>
                </a:lnTo>
                <a:close/>
                <a:moveTo>
                  <a:pt x="53733" y="167530"/>
                </a:moveTo>
                <a:lnTo>
                  <a:pt x="53733" y="167979"/>
                </a:lnTo>
                <a:lnTo>
                  <a:pt x="53285" y="167979"/>
                </a:lnTo>
                <a:lnTo>
                  <a:pt x="53733" y="167530"/>
                </a:lnTo>
                <a:close/>
                <a:moveTo>
                  <a:pt x="75827" y="163386"/>
                </a:moveTo>
                <a:cubicBezTo>
                  <a:pt x="78469" y="163386"/>
                  <a:pt x="81179" y="166001"/>
                  <a:pt x="82743" y="167979"/>
                </a:cubicBezTo>
                <a:lnTo>
                  <a:pt x="69335" y="167979"/>
                </a:lnTo>
                <a:cubicBezTo>
                  <a:pt x="70232" y="166484"/>
                  <a:pt x="72126" y="164041"/>
                  <a:pt x="75167" y="163443"/>
                </a:cubicBezTo>
                <a:cubicBezTo>
                  <a:pt x="75386" y="163405"/>
                  <a:pt x="75607" y="163386"/>
                  <a:pt x="75827" y="163386"/>
                </a:cubicBezTo>
                <a:close/>
                <a:moveTo>
                  <a:pt x="58568" y="162795"/>
                </a:moveTo>
                <a:lnTo>
                  <a:pt x="63802" y="168029"/>
                </a:lnTo>
                <a:lnTo>
                  <a:pt x="56375" y="168029"/>
                </a:lnTo>
                <a:lnTo>
                  <a:pt x="56375" y="164938"/>
                </a:lnTo>
                <a:lnTo>
                  <a:pt x="58568" y="162795"/>
                </a:lnTo>
                <a:close/>
                <a:moveTo>
                  <a:pt x="47004" y="170621"/>
                </a:moveTo>
                <a:lnTo>
                  <a:pt x="46705" y="170920"/>
                </a:lnTo>
                <a:lnTo>
                  <a:pt x="46406" y="170621"/>
                </a:lnTo>
                <a:close/>
                <a:moveTo>
                  <a:pt x="42717" y="170621"/>
                </a:moveTo>
                <a:lnTo>
                  <a:pt x="44861" y="172764"/>
                </a:lnTo>
                <a:lnTo>
                  <a:pt x="39627" y="177998"/>
                </a:lnTo>
                <a:lnTo>
                  <a:pt x="39627" y="170621"/>
                </a:lnTo>
                <a:close/>
                <a:moveTo>
                  <a:pt x="53733" y="170621"/>
                </a:moveTo>
                <a:lnTo>
                  <a:pt x="53733" y="177998"/>
                </a:lnTo>
                <a:lnTo>
                  <a:pt x="48500" y="172764"/>
                </a:lnTo>
                <a:lnTo>
                  <a:pt x="50693" y="170621"/>
                </a:lnTo>
                <a:close/>
                <a:moveTo>
                  <a:pt x="36985" y="170621"/>
                </a:moveTo>
                <a:lnTo>
                  <a:pt x="36985" y="179593"/>
                </a:lnTo>
                <a:cubicBezTo>
                  <a:pt x="35639" y="179194"/>
                  <a:pt x="34194" y="178945"/>
                  <a:pt x="32798" y="178945"/>
                </a:cubicBezTo>
                <a:cubicBezTo>
                  <a:pt x="32723" y="178943"/>
                  <a:pt x="32648" y="178942"/>
                  <a:pt x="32573" y="178942"/>
                </a:cubicBezTo>
                <a:cubicBezTo>
                  <a:pt x="30555" y="178942"/>
                  <a:pt x="28549" y="179584"/>
                  <a:pt x="26867" y="180690"/>
                </a:cubicBezTo>
                <a:cubicBezTo>
                  <a:pt x="29409" y="176901"/>
                  <a:pt x="28561" y="172565"/>
                  <a:pt x="27963" y="170621"/>
                </a:cubicBezTo>
                <a:close/>
                <a:moveTo>
                  <a:pt x="65397" y="170621"/>
                </a:moveTo>
                <a:cubicBezTo>
                  <a:pt x="64749" y="172565"/>
                  <a:pt x="63902" y="176901"/>
                  <a:pt x="66444" y="180690"/>
                </a:cubicBezTo>
                <a:cubicBezTo>
                  <a:pt x="64767" y="179587"/>
                  <a:pt x="62813" y="178992"/>
                  <a:pt x="60804" y="178992"/>
                </a:cubicBezTo>
                <a:cubicBezTo>
                  <a:pt x="60724" y="178992"/>
                  <a:pt x="60643" y="178993"/>
                  <a:pt x="60562" y="178995"/>
                </a:cubicBezTo>
                <a:cubicBezTo>
                  <a:pt x="59117" y="178995"/>
                  <a:pt x="57721" y="179194"/>
                  <a:pt x="56375" y="179643"/>
                </a:cubicBezTo>
                <a:lnTo>
                  <a:pt x="56375" y="170621"/>
                </a:lnTo>
                <a:close/>
                <a:moveTo>
                  <a:pt x="25621" y="171967"/>
                </a:moveTo>
                <a:lnTo>
                  <a:pt x="25621" y="171967"/>
                </a:lnTo>
                <a:cubicBezTo>
                  <a:pt x="26019" y="173661"/>
                  <a:pt x="26418" y="176702"/>
                  <a:pt x="24673" y="179294"/>
                </a:cubicBezTo>
                <a:lnTo>
                  <a:pt x="24673" y="179244"/>
                </a:lnTo>
                <a:cubicBezTo>
                  <a:pt x="23422" y="181064"/>
                  <a:pt x="20699" y="181557"/>
                  <a:pt x="18261" y="181557"/>
                </a:cubicBezTo>
                <a:cubicBezTo>
                  <a:pt x="17494" y="181557"/>
                  <a:pt x="16756" y="181509"/>
                  <a:pt x="16100" y="181437"/>
                </a:cubicBezTo>
                <a:lnTo>
                  <a:pt x="25621" y="171967"/>
                </a:lnTo>
                <a:close/>
                <a:moveTo>
                  <a:pt x="67690" y="171917"/>
                </a:moveTo>
                <a:lnTo>
                  <a:pt x="77211" y="181437"/>
                </a:lnTo>
                <a:cubicBezTo>
                  <a:pt x="76555" y="181509"/>
                  <a:pt x="75817" y="181557"/>
                  <a:pt x="75050" y="181557"/>
                </a:cubicBezTo>
                <a:cubicBezTo>
                  <a:pt x="72612" y="181557"/>
                  <a:pt x="69889" y="181064"/>
                  <a:pt x="68637" y="179244"/>
                </a:cubicBezTo>
                <a:cubicBezTo>
                  <a:pt x="66893" y="176702"/>
                  <a:pt x="67291" y="173661"/>
                  <a:pt x="67690" y="171917"/>
                </a:cubicBezTo>
                <a:close/>
                <a:moveTo>
                  <a:pt x="46705" y="174608"/>
                </a:moveTo>
                <a:lnTo>
                  <a:pt x="53035" y="180989"/>
                </a:lnTo>
                <a:cubicBezTo>
                  <a:pt x="51241" y="181936"/>
                  <a:pt x="47503" y="184428"/>
                  <a:pt x="46655" y="188914"/>
                </a:cubicBezTo>
                <a:cubicBezTo>
                  <a:pt x="45808" y="184428"/>
                  <a:pt x="42070" y="181936"/>
                  <a:pt x="40275" y="180989"/>
                </a:cubicBezTo>
                <a:lnTo>
                  <a:pt x="46705" y="174608"/>
                </a:lnTo>
                <a:close/>
                <a:moveTo>
                  <a:pt x="32839" y="181592"/>
                </a:moveTo>
                <a:cubicBezTo>
                  <a:pt x="33927" y="181592"/>
                  <a:pt x="34908" y="181764"/>
                  <a:pt x="35639" y="181936"/>
                </a:cubicBezTo>
                <a:lnTo>
                  <a:pt x="26169" y="191456"/>
                </a:lnTo>
                <a:cubicBezTo>
                  <a:pt x="25870" y="188715"/>
                  <a:pt x="25920" y="184528"/>
                  <a:pt x="28312" y="182883"/>
                </a:cubicBezTo>
                <a:cubicBezTo>
                  <a:pt x="29786" y="181891"/>
                  <a:pt x="31405" y="181592"/>
                  <a:pt x="32839" y="181592"/>
                </a:cubicBezTo>
                <a:close/>
                <a:moveTo>
                  <a:pt x="60572" y="181601"/>
                </a:moveTo>
                <a:cubicBezTo>
                  <a:pt x="61993" y="181601"/>
                  <a:pt x="63574" y="181905"/>
                  <a:pt x="64998" y="182883"/>
                </a:cubicBezTo>
                <a:cubicBezTo>
                  <a:pt x="67441" y="184528"/>
                  <a:pt x="67491" y="188715"/>
                  <a:pt x="67192" y="191456"/>
                </a:cubicBezTo>
                <a:lnTo>
                  <a:pt x="57671" y="181986"/>
                </a:lnTo>
                <a:cubicBezTo>
                  <a:pt x="58438" y="181788"/>
                  <a:pt x="59456" y="181601"/>
                  <a:pt x="60572" y="181601"/>
                </a:cubicBezTo>
                <a:close/>
                <a:moveTo>
                  <a:pt x="25122" y="182434"/>
                </a:moveTo>
                <a:lnTo>
                  <a:pt x="25122" y="182434"/>
                </a:lnTo>
                <a:cubicBezTo>
                  <a:pt x="23029" y="185525"/>
                  <a:pt x="23328" y="190110"/>
                  <a:pt x="23677" y="192403"/>
                </a:cubicBezTo>
                <a:lnTo>
                  <a:pt x="23627" y="192403"/>
                </a:lnTo>
                <a:lnTo>
                  <a:pt x="16000" y="191556"/>
                </a:lnTo>
                <a:lnTo>
                  <a:pt x="15153" y="183929"/>
                </a:lnTo>
                <a:lnTo>
                  <a:pt x="15153" y="183929"/>
                </a:lnTo>
                <a:cubicBezTo>
                  <a:pt x="15964" y="184035"/>
                  <a:pt x="17061" y="184141"/>
                  <a:pt x="18277" y="184141"/>
                </a:cubicBezTo>
                <a:cubicBezTo>
                  <a:pt x="20502" y="184141"/>
                  <a:pt x="23124" y="183787"/>
                  <a:pt x="25122" y="182434"/>
                </a:cubicBezTo>
                <a:close/>
                <a:moveTo>
                  <a:pt x="68188" y="182434"/>
                </a:moveTo>
                <a:lnTo>
                  <a:pt x="68188" y="182434"/>
                </a:lnTo>
                <a:cubicBezTo>
                  <a:pt x="70186" y="183787"/>
                  <a:pt x="72809" y="184141"/>
                  <a:pt x="75033" y="184141"/>
                </a:cubicBezTo>
                <a:cubicBezTo>
                  <a:pt x="76250" y="184141"/>
                  <a:pt x="77347" y="184035"/>
                  <a:pt x="78158" y="183929"/>
                </a:cubicBezTo>
                <a:lnTo>
                  <a:pt x="78158" y="183929"/>
                </a:lnTo>
                <a:lnTo>
                  <a:pt x="77310" y="191556"/>
                </a:lnTo>
                <a:lnTo>
                  <a:pt x="69684" y="192403"/>
                </a:lnTo>
                <a:cubicBezTo>
                  <a:pt x="69983" y="190110"/>
                  <a:pt x="70282" y="185525"/>
                  <a:pt x="68188" y="182434"/>
                </a:cubicBezTo>
                <a:close/>
                <a:moveTo>
                  <a:pt x="39577" y="183581"/>
                </a:moveTo>
                <a:cubicBezTo>
                  <a:pt x="41073" y="184528"/>
                  <a:pt x="43565" y="186372"/>
                  <a:pt x="44113" y="189412"/>
                </a:cubicBezTo>
                <a:cubicBezTo>
                  <a:pt x="44661" y="192304"/>
                  <a:pt x="41721" y="195294"/>
                  <a:pt x="39577" y="197039"/>
                </a:cubicBezTo>
                <a:lnTo>
                  <a:pt x="39577" y="183581"/>
                </a:lnTo>
                <a:close/>
                <a:moveTo>
                  <a:pt x="53733" y="183581"/>
                </a:moveTo>
                <a:lnTo>
                  <a:pt x="53733" y="197039"/>
                </a:lnTo>
                <a:cubicBezTo>
                  <a:pt x="51590" y="195294"/>
                  <a:pt x="48699" y="192254"/>
                  <a:pt x="49197" y="189412"/>
                </a:cubicBezTo>
                <a:cubicBezTo>
                  <a:pt x="49796" y="186372"/>
                  <a:pt x="52238" y="184528"/>
                  <a:pt x="53733" y="183581"/>
                </a:cubicBezTo>
                <a:close/>
                <a:moveTo>
                  <a:pt x="46655" y="191356"/>
                </a:moveTo>
                <a:cubicBezTo>
                  <a:pt x="47353" y="195045"/>
                  <a:pt x="50792" y="198086"/>
                  <a:pt x="52687" y="199481"/>
                </a:cubicBezTo>
                <a:lnTo>
                  <a:pt x="46655" y="204217"/>
                </a:lnTo>
                <a:lnTo>
                  <a:pt x="40674" y="199481"/>
                </a:lnTo>
                <a:cubicBezTo>
                  <a:pt x="42518" y="198086"/>
                  <a:pt x="46007" y="195045"/>
                  <a:pt x="46655" y="191356"/>
                </a:cubicBezTo>
                <a:close/>
                <a:moveTo>
                  <a:pt x="160951" y="0"/>
                </a:moveTo>
                <a:lnTo>
                  <a:pt x="151231" y="7726"/>
                </a:lnTo>
                <a:lnTo>
                  <a:pt x="151231" y="23278"/>
                </a:lnTo>
                <a:lnTo>
                  <a:pt x="140265" y="12262"/>
                </a:lnTo>
                <a:lnTo>
                  <a:pt x="127953" y="13658"/>
                </a:lnTo>
                <a:lnTo>
                  <a:pt x="126557" y="25969"/>
                </a:lnTo>
                <a:lnTo>
                  <a:pt x="137523" y="36935"/>
                </a:lnTo>
                <a:lnTo>
                  <a:pt x="122022" y="36935"/>
                </a:lnTo>
                <a:lnTo>
                  <a:pt x="115093" y="45609"/>
                </a:lnTo>
                <a:lnTo>
                  <a:pt x="90420" y="58768"/>
                </a:lnTo>
                <a:lnTo>
                  <a:pt x="85585" y="85385"/>
                </a:lnTo>
                <a:lnTo>
                  <a:pt x="54880" y="87628"/>
                </a:lnTo>
                <a:lnTo>
                  <a:pt x="45559" y="115143"/>
                </a:lnTo>
                <a:lnTo>
                  <a:pt x="36985" y="121972"/>
                </a:lnTo>
                <a:lnTo>
                  <a:pt x="36985" y="137523"/>
                </a:lnTo>
                <a:lnTo>
                  <a:pt x="25969" y="126508"/>
                </a:lnTo>
                <a:lnTo>
                  <a:pt x="13658" y="127903"/>
                </a:lnTo>
                <a:lnTo>
                  <a:pt x="12262" y="140215"/>
                </a:lnTo>
                <a:lnTo>
                  <a:pt x="23278" y="151231"/>
                </a:lnTo>
                <a:lnTo>
                  <a:pt x="7726" y="151231"/>
                </a:lnTo>
                <a:lnTo>
                  <a:pt x="0" y="160901"/>
                </a:lnTo>
                <a:lnTo>
                  <a:pt x="7726" y="170621"/>
                </a:lnTo>
                <a:lnTo>
                  <a:pt x="23278" y="170621"/>
                </a:lnTo>
                <a:lnTo>
                  <a:pt x="12262" y="181587"/>
                </a:lnTo>
                <a:lnTo>
                  <a:pt x="13658" y="193899"/>
                </a:lnTo>
                <a:lnTo>
                  <a:pt x="25969" y="195294"/>
                </a:lnTo>
                <a:lnTo>
                  <a:pt x="36985" y="184328"/>
                </a:lnTo>
                <a:lnTo>
                  <a:pt x="36985" y="199880"/>
                </a:lnTo>
                <a:lnTo>
                  <a:pt x="46655" y="207556"/>
                </a:lnTo>
                <a:lnTo>
                  <a:pt x="56375" y="199880"/>
                </a:lnTo>
                <a:lnTo>
                  <a:pt x="56375" y="184328"/>
                </a:lnTo>
                <a:lnTo>
                  <a:pt x="67341" y="195294"/>
                </a:lnTo>
                <a:lnTo>
                  <a:pt x="79653" y="193899"/>
                </a:lnTo>
                <a:lnTo>
                  <a:pt x="81049" y="181587"/>
                </a:lnTo>
                <a:lnTo>
                  <a:pt x="70083" y="170621"/>
                </a:lnTo>
                <a:lnTo>
                  <a:pt x="85585" y="170621"/>
                </a:lnTo>
                <a:lnTo>
                  <a:pt x="93311" y="160901"/>
                </a:lnTo>
                <a:lnTo>
                  <a:pt x="85784" y="151430"/>
                </a:lnTo>
                <a:lnTo>
                  <a:pt x="85784" y="151430"/>
                </a:lnTo>
                <a:lnTo>
                  <a:pt x="97797" y="152826"/>
                </a:lnTo>
                <a:lnTo>
                  <a:pt x="108812" y="141810"/>
                </a:lnTo>
                <a:lnTo>
                  <a:pt x="108812" y="157362"/>
                </a:lnTo>
                <a:lnTo>
                  <a:pt x="118482" y="165138"/>
                </a:lnTo>
                <a:lnTo>
                  <a:pt x="128202" y="157412"/>
                </a:lnTo>
                <a:lnTo>
                  <a:pt x="128202" y="141810"/>
                </a:lnTo>
                <a:lnTo>
                  <a:pt x="139168" y="152826"/>
                </a:lnTo>
                <a:lnTo>
                  <a:pt x="151480" y="151430"/>
                </a:lnTo>
                <a:lnTo>
                  <a:pt x="152876" y="139118"/>
                </a:lnTo>
                <a:lnTo>
                  <a:pt x="141910" y="128103"/>
                </a:lnTo>
                <a:lnTo>
                  <a:pt x="157412" y="128103"/>
                </a:lnTo>
                <a:lnTo>
                  <a:pt x="165138" y="118433"/>
                </a:lnTo>
                <a:lnTo>
                  <a:pt x="157412" y="108713"/>
                </a:lnTo>
                <a:lnTo>
                  <a:pt x="141910" y="108713"/>
                </a:lnTo>
                <a:lnTo>
                  <a:pt x="152876" y="97747"/>
                </a:lnTo>
                <a:lnTo>
                  <a:pt x="151530" y="85834"/>
                </a:lnTo>
                <a:lnTo>
                  <a:pt x="160951" y="93311"/>
                </a:lnTo>
                <a:lnTo>
                  <a:pt x="170621" y="85585"/>
                </a:lnTo>
                <a:lnTo>
                  <a:pt x="170621" y="70083"/>
                </a:lnTo>
                <a:lnTo>
                  <a:pt x="181637" y="81049"/>
                </a:lnTo>
                <a:lnTo>
                  <a:pt x="193948" y="79653"/>
                </a:lnTo>
                <a:lnTo>
                  <a:pt x="195344" y="67341"/>
                </a:lnTo>
                <a:lnTo>
                  <a:pt x="184328" y="56375"/>
                </a:lnTo>
                <a:lnTo>
                  <a:pt x="199880" y="56375"/>
                </a:lnTo>
                <a:lnTo>
                  <a:pt x="207606" y="46655"/>
                </a:lnTo>
                <a:lnTo>
                  <a:pt x="199880" y="36985"/>
                </a:lnTo>
                <a:lnTo>
                  <a:pt x="184328" y="36985"/>
                </a:lnTo>
                <a:lnTo>
                  <a:pt x="195344" y="25969"/>
                </a:lnTo>
                <a:lnTo>
                  <a:pt x="193948" y="13658"/>
                </a:lnTo>
                <a:lnTo>
                  <a:pt x="181637" y="12262"/>
                </a:lnTo>
                <a:lnTo>
                  <a:pt x="170621" y="23278"/>
                </a:lnTo>
                <a:lnTo>
                  <a:pt x="170621" y="7726"/>
                </a:lnTo>
                <a:lnTo>
                  <a:pt x="16095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48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سلاید آیکون های اضاف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73692" y="381000"/>
            <a:ext cx="11444621" cy="6096000"/>
          </a:xfrm>
          <a:prstGeom prst="roundRect">
            <a:avLst>
              <a:gd name="adj" fmla="val 6560"/>
            </a:avLst>
          </a:prstGeom>
          <a:solidFill>
            <a:schemeClr val="accent6"/>
          </a:solidFill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462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E76D-328C-94F0-6C15-0DD30494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0CF1C-9F75-5E07-61FA-5E9EC973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FFDE4-3E82-0DEE-7E83-C394F412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9A236-612F-42B8-7F28-6E2E379C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092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8D672-B366-0CE5-C590-7828A50F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80D17-353D-0A3C-1D5C-1C3E20B1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98F34-5F35-8A05-8A11-A9C431DD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521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E1D6-20C6-F235-64CD-18FE2288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60851-F20A-7536-BE4A-9B829B4D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9DB24-0E5D-5336-5979-2582DEF5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86A93-BEE1-D2AE-A5BF-A76FC508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1F5ED-07B5-98FE-F587-D373DA65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E872B-80E2-D629-582E-F9FDB3FC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958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28F9-2832-64DE-2FBC-0DCA7C54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1D216-6ACF-6CBD-5A5F-2C30E9BB8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5A4EC-FB86-7713-399E-08B893FFB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F5899-7BC5-6BA7-F7FB-0F0C4675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51E94-9C60-77E4-6B9A-8C9059E7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799A8-6F03-017F-8795-A7A48A1F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329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1B599-1E2A-C6C8-3476-6CA4C94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86F6-FAA2-2D7B-DBB1-33246B9AF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5C67-72A1-1C9E-D738-312CEE67E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FD01-76DC-4400-BD31-00EF2B9A9509}" type="datetimeFigureOut">
              <a:rPr lang="fa-IR" smtClean="0"/>
              <a:t>04/04/1445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FA735-23F5-6F62-6F9B-E158A9B8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29AB5-7365-2BD6-2870-31C5E0D60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4009-4217-457E-BFC3-7CDF47BD64A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7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48E0B-D759-CB29-810C-597717B8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D960E-692F-8A75-E058-D28638E77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3697-6600-651F-B752-E1B76AF4E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5F870-87F3-4203-A691-CC8F93AAAD2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38B5D-005D-3B6A-C142-FA1D3D1CC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FE9FD-BAAA-B354-B1E3-563DFD7B5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4BDF-6D37-4715-A179-58FBA058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5733" y="593367"/>
            <a:ext cx="1058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rkshire Swash"/>
              <a:buNone/>
              <a:defRPr sz="3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733" y="1536633"/>
            <a:ext cx="1058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672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rhika.ir/" TargetMode="Externa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651" y="975680"/>
            <a:ext cx="1021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fa-IR" sz="4800" b="1" kern="0" dirty="0">
                <a:solidFill>
                  <a:srgbClr val="00244F"/>
                </a:solidFill>
                <a:latin typeface="Shabnam" panose="020B0603030804020204" pitchFamily="34" charset="-78"/>
                <a:cs typeface="Shabnam" panose="020B0603030804020204" pitchFamily="34" charset="-78"/>
                <a:sym typeface="Arial"/>
              </a:rPr>
              <a:t>طراحی و ارائه توسط سایت جیب استور</a:t>
            </a:r>
            <a:endParaRPr lang="en-US" sz="4800" b="1" kern="0" dirty="0">
              <a:solidFill>
                <a:srgbClr val="00244F"/>
              </a:solidFill>
              <a:latin typeface="Shabnam" panose="020B0603030804020204" pitchFamily="34" charset="-78"/>
              <a:cs typeface="Shabnam" panose="020B0603030804020204" pitchFamily="34" charset="-78"/>
              <a:sym typeface="Arial"/>
            </a:endParaRP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1671306" y="2303736"/>
            <a:ext cx="8849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rtl="1">
              <a:buClr>
                <a:srgbClr val="000000"/>
              </a:buClr>
            </a:pPr>
            <a:r>
              <a:rPr lang="en-US" sz="7200" b="1" kern="0" dirty="0">
                <a:solidFill>
                  <a:srgbClr val="663CD3"/>
                </a:solidFill>
                <a:latin typeface="Shabnam" panose="020B0603030804020204" pitchFamily="34" charset="-78"/>
                <a:cs typeface="Shabnam" panose="020B0603030804020204" pitchFamily="34" charset="-78"/>
                <a:sym typeface="Arial"/>
              </a:rPr>
              <a:t>www.jeebstore.com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04A9B2-E2A7-24F9-25B0-3D8FA9E5BCEA}"/>
              </a:ext>
            </a:extLst>
          </p:cNvPr>
          <p:cNvGrpSpPr/>
          <p:nvPr/>
        </p:nvGrpSpPr>
        <p:grpSpPr>
          <a:xfrm>
            <a:off x="569593" y="3802699"/>
            <a:ext cx="11052814" cy="1960630"/>
            <a:chOff x="579118" y="3802699"/>
            <a:chExt cx="11052814" cy="19606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9A4270-1E28-2EA8-161A-2026051E44F5}"/>
                </a:ext>
              </a:extLst>
            </p:cNvPr>
            <p:cNvSpPr/>
            <p:nvPr/>
          </p:nvSpPr>
          <p:spPr>
            <a:xfrm>
              <a:off x="6657977" y="4932332"/>
              <a:ext cx="49739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 rtl="1">
                <a:buClr>
                  <a:srgbClr val="000000"/>
                </a:buClr>
              </a:pPr>
              <a:r>
                <a:rPr lang="fa-IR" sz="4800" b="1" kern="0" dirty="0">
                  <a:solidFill>
                    <a:srgbClr val="00244F"/>
                  </a:solidFill>
                  <a:latin typeface="Shabnam" panose="020B0603030804020204" pitchFamily="34" charset="-78"/>
                  <a:cs typeface="Shabnam" panose="020B0603030804020204" pitchFamily="34" charset="-78"/>
                  <a:sym typeface="Arial"/>
                </a:rPr>
                <a:t>تلگرام</a:t>
              </a:r>
              <a:endParaRPr lang="en-US" sz="4800" b="1" kern="0" dirty="0">
                <a:solidFill>
                  <a:srgbClr val="00244F"/>
                </a:solidFill>
                <a:latin typeface="Shabnam" panose="020B0603030804020204" pitchFamily="34" charset="-78"/>
                <a:cs typeface="Shabnam" panose="020B0603030804020204" pitchFamily="34" charset="-78"/>
                <a:sym typeface="Arial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AB450E-340A-2E92-92C5-ADEE3A025FFF}"/>
                </a:ext>
              </a:extLst>
            </p:cNvPr>
            <p:cNvGrpSpPr/>
            <p:nvPr/>
          </p:nvGrpSpPr>
          <p:grpSpPr>
            <a:xfrm>
              <a:off x="579118" y="3802699"/>
              <a:ext cx="11033762" cy="830998"/>
              <a:chOff x="579118" y="3802699"/>
              <a:chExt cx="11033762" cy="830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512462-2E32-32A8-F9D8-4FAAA88003EE}"/>
                  </a:ext>
                </a:extLst>
              </p:cNvPr>
              <p:cNvSpPr/>
              <p:nvPr/>
            </p:nvSpPr>
            <p:spPr>
              <a:xfrm>
                <a:off x="6638925" y="3802700"/>
                <a:ext cx="49739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 rtl="1">
                  <a:buClr>
                    <a:srgbClr val="000000"/>
                  </a:buClr>
                </a:pPr>
                <a:r>
                  <a:rPr lang="fa-IR" sz="4800" b="1" kern="0" dirty="0">
                    <a:solidFill>
                      <a:srgbClr val="00244F"/>
                    </a:solidFill>
                    <a:latin typeface="Shabnam" panose="020B0603030804020204" pitchFamily="34" charset="-78"/>
                    <a:cs typeface="Shabnam" panose="020B0603030804020204" pitchFamily="34" charset="-78"/>
                    <a:sym typeface="Arial"/>
                  </a:rPr>
                  <a:t>اینستاگرام</a:t>
                </a:r>
                <a:endParaRPr lang="en-US" sz="4800" b="1" kern="0" dirty="0">
                  <a:solidFill>
                    <a:srgbClr val="00244F"/>
                  </a:solidFill>
                  <a:latin typeface="Shabnam" panose="020B0603030804020204" pitchFamily="34" charset="-78"/>
                  <a:cs typeface="Shabnam" panose="020B0603030804020204" pitchFamily="34" charset="-78"/>
                  <a:sym typeface="Arial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CA2A202-7688-C13D-B991-0FC9478C3871}"/>
                  </a:ext>
                </a:extLst>
              </p:cNvPr>
              <p:cNvSpPr/>
              <p:nvPr/>
            </p:nvSpPr>
            <p:spPr>
              <a:xfrm>
                <a:off x="579118" y="3802699"/>
                <a:ext cx="551688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 rtl="1">
                  <a:buClr>
                    <a:srgbClr val="000000"/>
                  </a:buClr>
                </a:pPr>
                <a:r>
                  <a:rPr lang="en-US" sz="4800" b="1" kern="0" dirty="0">
                    <a:solidFill>
                      <a:srgbClr val="00244F"/>
                    </a:solidFill>
                    <a:latin typeface="Shabnam" panose="020B0603030804020204" pitchFamily="34" charset="-78"/>
                    <a:cs typeface="Shabnam" panose="020B0603030804020204" pitchFamily="34" charset="-78"/>
                    <a:sym typeface="Arial"/>
                  </a:rPr>
                  <a:t>Jeebstore.ir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54FDF7-7007-6AA2-20F6-14A925019DF7}"/>
                </a:ext>
              </a:extLst>
            </p:cNvPr>
            <p:cNvSpPr/>
            <p:nvPr/>
          </p:nvSpPr>
          <p:spPr>
            <a:xfrm>
              <a:off x="579118" y="4932330"/>
              <a:ext cx="55168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244F"/>
                  </a:solidFill>
                  <a:latin typeface="Shabnam" panose="020B0603030804020204" pitchFamily="34" charset="-78"/>
                  <a:cs typeface="Shabnam" panose="020B0603030804020204" pitchFamily="34" charset="-78"/>
                  <a:sym typeface="Arial"/>
                </a:rPr>
                <a:t>Jeebstore_com</a:t>
              </a:r>
              <a:endParaRPr lang="en-US" sz="4800" b="1" kern="0" dirty="0">
                <a:solidFill>
                  <a:srgbClr val="00244F"/>
                </a:solidFill>
                <a:latin typeface="Shabnam" panose="020B0603030804020204" pitchFamily="34" charset="-78"/>
                <a:cs typeface="Shabnam" panose="020B0603030804020204" pitchFamily="34" charset="-78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9F60B7-1F6F-0581-2B83-BB8E43C0E1A9}"/>
              </a:ext>
            </a:extLst>
          </p:cNvPr>
          <p:cNvSpPr/>
          <p:nvPr/>
        </p:nvSpPr>
        <p:spPr>
          <a:xfrm rot="5400000">
            <a:off x="5078581" y="-1878149"/>
            <a:ext cx="2070001" cy="9347100"/>
          </a:xfrm>
          <a:custGeom>
            <a:avLst/>
            <a:gdLst>
              <a:gd name="connsiteX0" fmla="*/ 0 w 2070001"/>
              <a:gd name="connsiteY0" fmla="*/ 8312100 h 9347100"/>
              <a:gd name="connsiteX1" fmla="*/ 826412 w 2070001"/>
              <a:gd name="connsiteY1" fmla="*/ 7298128 h 9347100"/>
              <a:gd name="connsiteX2" fmla="*/ 1035000 w 2070001"/>
              <a:gd name="connsiteY2" fmla="*/ 7277100 h 9347100"/>
              <a:gd name="connsiteX3" fmla="*/ 1035000 w 2070001"/>
              <a:gd name="connsiteY3" fmla="*/ 7269073 h 9347100"/>
              <a:gd name="connsiteX4" fmla="*/ 1811249 w 2070001"/>
              <a:gd name="connsiteY4" fmla="*/ 6492825 h 9347100"/>
              <a:gd name="connsiteX5" fmla="*/ 1035000 w 2070001"/>
              <a:gd name="connsiteY5" fmla="*/ 5716577 h 9347100"/>
              <a:gd name="connsiteX6" fmla="*/ 1035000 w 2070001"/>
              <a:gd name="connsiteY6" fmla="*/ 5708550 h 9347100"/>
              <a:gd name="connsiteX7" fmla="*/ 826412 w 2070001"/>
              <a:gd name="connsiteY7" fmla="*/ 5687523 h 9347100"/>
              <a:gd name="connsiteX8" fmla="*/ 0 w 2070001"/>
              <a:gd name="connsiteY8" fmla="*/ 4673550 h 9347100"/>
              <a:gd name="connsiteX9" fmla="*/ 826412 w 2070001"/>
              <a:gd name="connsiteY9" fmla="*/ 3659578 h 9347100"/>
              <a:gd name="connsiteX10" fmla="*/ 1035000 w 2070001"/>
              <a:gd name="connsiteY10" fmla="*/ 3638550 h 9347100"/>
              <a:gd name="connsiteX11" fmla="*/ 1035000 w 2070001"/>
              <a:gd name="connsiteY11" fmla="*/ 3630523 h 9347100"/>
              <a:gd name="connsiteX12" fmla="*/ 1811249 w 2070001"/>
              <a:gd name="connsiteY12" fmla="*/ 2854275 h 9347100"/>
              <a:gd name="connsiteX13" fmla="*/ 1035000 w 2070001"/>
              <a:gd name="connsiteY13" fmla="*/ 2078027 h 9347100"/>
              <a:gd name="connsiteX14" fmla="*/ 1035000 w 2070001"/>
              <a:gd name="connsiteY14" fmla="*/ 2070000 h 9347100"/>
              <a:gd name="connsiteX15" fmla="*/ 826412 w 2070001"/>
              <a:gd name="connsiteY15" fmla="*/ 2048972 h 9347100"/>
              <a:gd name="connsiteX16" fmla="*/ 0 w 2070001"/>
              <a:gd name="connsiteY16" fmla="*/ 1035000 h 9347100"/>
              <a:gd name="connsiteX17" fmla="*/ 1035001 w 2070001"/>
              <a:gd name="connsiteY17" fmla="*/ 0 h 9347100"/>
              <a:gd name="connsiteX18" fmla="*/ 1035001 w 2070001"/>
              <a:gd name="connsiteY18" fmla="*/ 258752 h 9347100"/>
              <a:gd name="connsiteX19" fmla="*/ 258752 w 2070001"/>
              <a:gd name="connsiteY19" fmla="*/ 1035000 h 9347100"/>
              <a:gd name="connsiteX20" fmla="*/ 1035001 w 2070001"/>
              <a:gd name="connsiteY20" fmla="*/ 1811249 h 9347100"/>
              <a:gd name="connsiteX21" fmla="*/ 1035001 w 2070001"/>
              <a:gd name="connsiteY21" fmla="*/ 1819275 h 9347100"/>
              <a:gd name="connsiteX22" fmla="*/ 1243589 w 2070001"/>
              <a:gd name="connsiteY22" fmla="*/ 1840303 h 9347100"/>
              <a:gd name="connsiteX23" fmla="*/ 2070001 w 2070001"/>
              <a:gd name="connsiteY23" fmla="*/ 2854275 h 9347100"/>
              <a:gd name="connsiteX24" fmla="*/ 1243589 w 2070001"/>
              <a:gd name="connsiteY24" fmla="*/ 3868248 h 9347100"/>
              <a:gd name="connsiteX25" fmla="*/ 1035001 w 2070001"/>
              <a:gd name="connsiteY25" fmla="*/ 3889275 h 9347100"/>
              <a:gd name="connsiteX26" fmla="*/ 1035001 w 2070001"/>
              <a:gd name="connsiteY26" fmla="*/ 3897302 h 9347100"/>
              <a:gd name="connsiteX27" fmla="*/ 258752 w 2070001"/>
              <a:gd name="connsiteY27" fmla="*/ 4673550 h 9347100"/>
              <a:gd name="connsiteX28" fmla="*/ 1035001 w 2070001"/>
              <a:gd name="connsiteY28" fmla="*/ 5449798 h 9347100"/>
              <a:gd name="connsiteX29" fmla="*/ 1035001 w 2070001"/>
              <a:gd name="connsiteY29" fmla="*/ 5457825 h 9347100"/>
              <a:gd name="connsiteX30" fmla="*/ 1243589 w 2070001"/>
              <a:gd name="connsiteY30" fmla="*/ 5478853 h 9347100"/>
              <a:gd name="connsiteX31" fmla="*/ 2070001 w 2070001"/>
              <a:gd name="connsiteY31" fmla="*/ 6492825 h 9347100"/>
              <a:gd name="connsiteX32" fmla="*/ 1243588 w 2070001"/>
              <a:gd name="connsiteY32" fmla="*/ 7506798 h 9347100"/>
              <a:gd name="connsiteX33" fmla="*/ 1035000 w 2070001"/>
              <a:gd name="connsiteY33" fmla="*/ 7527825 h 9347100"/>
              <a:gd name="connsiteX34" fmla="*/ 1035000 w 2070001"/>
              <a:gd name="connsiteY34" fmla="*/ 7535852 h 9347100"/>
              <a:gd name="connsiteX35" fmla="*/ 258752 w 2070001"/>
              <a:gd name="connsiteY35" fmla="*/ 8312100 h 9347100"/>
              <a:gd name="connsiteX36" fmla="*/ 1035000 w 2070001"/>
              <a:gd name="connsiteY36" fmla="*/ 9088348 h 9347100"/>
              <a:gd name="connsiteX37" fmla="*/ 1035000 w 2070001"/>
              <a:gd name="connsiteY37" fmla="*/ 9347100 h 9347100"/>
              <a:gd name="connsiteX38" fmla="*/ 0 w 2070001"/>
              <a:gd name="connsiteY38" fmla="*/ 8312100 h 934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70001" h="9347100">
                <a:moveTo>
                  <a:pt x="0" y="8312100"/>
                </a:moveTo>
                <a:cubicBezTo>
                  <a:pt x="0" y="7811938"/>
                  <a:pt x="354781" y="7394638"/>
                  <a:pt x="826412" y="7298128"/>
                </a:cubicBezTo>
                <a:lnTo>
                  <a:pt x="1035000" y="7277100"/>
                </a:lnTo>
                <a:lnTo>
                  <a:pt x="1035000" y="7269073"/>
                </a:lnTo>
                <a:cubicBezTo>
                  <a:pt x="1463712" y="7269073"/>
                  <a:pt x="1811249" y="6921533"/>
                  <a:pt x="1811249" y="6492825"/>
                </a:cubicBezTo>
                <a:cubicBezTo>
                  <a:pt x="1811249" y="6064113"/>
                  <a:pt x="1463712" y="5716577"/>
                  <a:pt x="1035000" y="5716577"/>
                </a:cubicBezTo>
                <a:lnTo>
                  <a:pt x="1035000" y="5708550"/>
                </a:lnTo>
                <a:lnTo>
                  <a:pt x="826412" y="5687523"/>
                </a:lnTo>
                <a:cubicBezTo>
                  <a:pt x="354781" y="5591013"/>
                  <a:pt x="0" y="5173712"/>
                  <a:pt x="0" y="4673550"/>
                </a:cubicBezTo>
                <a:cubicBezTo>
                  <a:pt x="0" y="4173387"/>
                  <a:pt x="354781" y="3756088"/>
                  <a:pt x="826412" y="3659578"/>
                </a:cubicBezTo>
                <a:lnTo>
                  <a:pt x="1035000" y="3638550"/>
                </a:lnTo>
                <a:lnTo>
                  <a:pt x="1035000" y="3630523"/>
                </a:lnTo>
                <a:cubicBezTo>
                  <a:pt x="1463712" y="3630523"/>
                  <a:pt x="1811249" y="3282983"/>
                  <a:pt x="1811249" y="2854275"/>
                </a:cubicBezTo>
                <a:cubicBezTo>
                  <a:pt x="1811249" y="2425563"/>
                  <a:pt x="1463712" y="2078027"/>
                  <a:pt x="1035000" y="2078027"/>
                </a:cubicBezTo>
                <a:lnTo>
                  <a:pt x="1035000" y="2070000"/>
                </a:lnTo>
                <a:lnTo>
                  <a:pt x="826412" y="2048972"/>
                </a:lnTo>
                <a:cubicBezTo>
                  <a:pt x="354781" y="1952462"/>
                  <a:pt x="0" y="1535162"/>
                  <a:pt x="0" y="1035000"/>
                </a:cubicBezTo>
                <a:cubicBezTo>
                  <a:pt x="0" y="463386"/>
                  <a:pt x="463387" y="0"/>
                  <a:pt x="1035001" y="0"/>
                </a:cubicBezTo>
                <a:lnTo>
                  <a:pt x="1035001" y="258752"/>
                </a:lnTo>
                <a:cubicBezTo>
                  <a:pt x="606288" y="258752"/>
                  <a:pt x="258752" y="606288"/>
                  <a:pt x="258752" y="1035000"/>
                </a:cubicBezTo>
                <a:cubicBezTo>
                  <a:pt x="258752" y="1463709"/>
                  <a:pt x="606288" y="1811249"/>
                  <a:pt x="1035001" y="1811249"/>
                </a:cubicBezTo>
                <a:lnTo>
                  <a:pt x="1035001" y="1819275"/>
                </a:lnTo>
                <a:lnTo>
                  <a:pt x="1243589" y="1840303"/>
                </a:lnTo>
                <a:cubicBezTo>
                  <a:pt x="1715220" y="1936813"/>
                  <a:pt x="2070001" y="2354113"/>
                  <a:pt x="2070001" y="2854275"/>
                </a:cubicBezTo>
                <a:cubicBezTo>
                  <a:pt x="2070001" y="3354437"/>
                  <a:pt x="1715220" y="3771738"/>
                  <a:pt x="1243589" y="3868248"/>
                </a:cubicBezTo>
                <a:lnTo>
                  <a:pt x="1035001" y="3889275"/>
                </a:lnTo>
                <a:lnTo>
                  <a:pt x="1035001" y="3897302"/>
                </a:lnTo>
                <a:cubicBezTo>
                  <a:pt x="606288" y="3897302"/>
                  <a:pt x="258752" y="4244838"/>
                  <a:pt x="258752" y="4673550"/>
                </a:cubicBezTo>
                <a:cubicBezTo>
                  <a:pt x="258752" y="5102258"/>
                  <a:pt x="606288" y="5449798"/>
                  <a:pt x="1035001" y="5449798"/>
                </a:cubicBezTo>
                <a:lnTo>
                  <a:pt x="1035001" y="5457825"/>
                </a:lnTo>
                <a:lnTo>
                  <a:pt x="1243589" y="5478853"/>
                </a:lnTo>
                <a:cubicBezTo>
                  <a:pt x="1715220" y="5575363"/>
                  <a:pt x="2070001" y="5992662"/>
                  <a:pt x="2070001" y="6492825"/>
                </a:cubicBezTo>
                <a:cubicBezTo>
                  <a:pt x="2070001" y="6992987"/>
                  <a:pt x="1715220" y="7410288"/>
                  <a:pt x="1243588" y="7506798"/>
                </a:cubicBezTo>
                <a:lnTo>
                  <a:pt x="1035000" y="7527825"/>
                </a:lnTo>
                <a:lnTo>
                  <a:pt x="1035000" y="7535852"/>
                </a:lnTo>
                <a:cubicBezTo>
                  <a:pt x="606288" y="7535852"/>
                  <a:pt x="258752" y="7883388"/>
                  <a:pt x="258752" y="8312100"/>
                </a:cubicBezTo>
                <a:cubicBezTo>
                  <a:pt x="258752" y="8740808"/>
                  <a:pt x="606288" y="9088348"/>
                  <a:pt x="1035000" y="9088348"/>
                </a:cubicBezTo>
                <a:lnTo>
                  <a:pt x="1035000" y="9347100"/>
                </a:lnTo>
                <a:cubicBezTo>
                  <a:pt x="463387" y="9347100"/>
                  <a:pt x="0" y="8883713"/>
                  <a:pt x="0" y="8312100"/>
                </a:cubicBezTo>
                <a:close/>
              </a:path>
            </a:pathLst>
          </a:custGeom>
          <a:gradFill flip="none" rotWithShape="1">
            <a:gsLst>
              <a:gs pos="1000">
                <a:srgbClr val="663CD3">
                  <a:lumMod val="100000"/>
                </a:srgbClr>
              </a:gs>
              <a:gs pos="11000">
                <a:srgbClr val="A95EEF"/>
              </a:gs>
              <a:gs pos="88500">
                <a:srgbClr val="D25147"/>
              </a:gs>
              <a:gs pos="77000">
                <a:srgbClr val="F19141"/>
              </a:gs>
              <a:gs pos="66000">
                <a:srgbClr val="AED10E"/>
              </a:gs>
              <a:gs pos="55000">
                <a:srgbClr val="77EF92"/>
              </a:gs>
              <a:gs pos="45000">
                <a:srgbClr val="5DC4D1"/>
              </a:gs>
              <a:gs pos="33000">
                <a:srgbClr val="5863EF"/>
              </a:gs>
              <a:gs pos="22000">
                <a:srgbClr val="D956E7"/>
              </a:gs>
              <a:gs pos="99000">
                <a:srgbClr val="F62600"/>
              </a:gs>
            </a:gsLst>
            <a:lin ang="2700000" scaled="0"/>
            <a:tileRect/>
          </a:gradFill>
          <a:ln w="19050" cap="flat">
            <a:noFill/>
            <a:prstDash val="solid"/>
            <a:round/>
          </a:ln>
        </p:spPr>
        <p:txBody>
          <a:bodyPr rtlCol="1" anchor="ctr"/>
          <a:lstStyle/>
          <a:p>
            <a:endParaRPr lang="fa-IR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7E2A1E7-C769-5926-8442-3A38B11DB963}"/>
              </a:ext>
            </a:extLst>
          </p:cNvPr>
          <p:cNvSpPr/>
          <p:nvPr/>
        </p:nvSpPr>
        <p:spPr>
          <a:xfrm>
            <a:off x="1440000" y="1760487"/>
            <a:ext cx="9347100" cy="2070000"/>
          </a:xfrm>
          <a:custGeom>
            <a:avLst/>
            <a:gdLst>
              <a:gd name="connsiteX0" fmla="*/ 8312100 w 9347100"/>
              <a:gd name="connsiteY0" fmla="*/ 256059 h 2070000"/>
              <a:gd name="connsiteX1" fmla="*/ 7533159 w 9347100"/>
              <a:gd name="connsiteY1" fmla="*/ 1035000 h 2070000"/>
              <a:gd name="connsiteX2" fmla="*/ 8312100 w 9347100"/>
              <a:gd name="connsiteY2" fmla="*/ 1813941 h 2070000"/>
              <a:gd name="connsiteX3" fmla="*/ 9091041 w 9347100"/>
              <a:gd name="connsiteY3" fmla="*/ 1035000 h 2070000"/>
              <a:gd name="connsiteX4" fmla="*/ 8312100 w 9347100"/>
              <a:gd name="connsiteY4" fmla="*/ 256059 h 2070000"/>
              <a:gd name="connsiteX5" fmla="*/ 6492825 w 9347100"/>
              <a:gd name="connsiteY5" fmla="*/ 256059 h 2070000"/>
              <a:gd name="connsiteX6" fmla="*/ 5713884 w 9347100"/>
              <a:gd name="connsiteY6" fmla="*/ 1035000 h 2070000"/>
              <a:gd name="connsiteX7" fmla="*/ 6492825 w 9347100"/>
              <a:gd name="connsiteY7" fmla="*/ 1813941 h 2070000"/>
              <a:gd name="connsiteX8" fmla="*/ 7271766 w 9347100"/>
              <a:gd name="connsiteY8" fmla="*/ 1035000 h 2070000"/>
              <a:gd name="connsiteX9" fmla="*/ 6492825 w 9347100"/>
              <a:gd name="connsiteY9" fmla="*/ 256059 h 2070000"/>
              <a:gd name="connsiteX10" fmla="*/ 4673550 w 9347100"/>
              <a:gd name="connsiteY10" fmla="*/ 256059 h 2070000"/>
              <a:gd name="connsiteX11" fmla="*/ 3894609 w 9347100"/>
              <a:gd name="connsiteY11" fmla="*/ 1035000 h 2070000"/>
              <a:gd name="connsiteX12" fmla="*/ 4673550 w 9347100"/>
              <a:gd name="connsiteY12" fmla="*/ 1813941 h 2070000"/>
              <a:gd name="connsiteX13" fmla="*/ 5452491 w 9347100"/>
              <a:gd name="connsiteY13" fmla="*/ 1035000 h 2070000"/>
              <a:gd name="connsiteX14" fmla="*/ 4673550 w 9347100"/>
              <a:gd name="connsiteY14" fmla="*/ 256059 h 2070000"/>
              <a:gd name="connsiteX15" fmla="*/ 2854275 w 9347100"/>
              <a:gd name="connsiteY15" fmla="*/ 256059 h 2070000"/>
              <a:gd name="connsiteX16" fmla="*/ 2075334 w 9347100"/>
              <a:gd name="connsiteY16" fmla="*/ 1035000 h 2070000"/>
              <a:gd name="connsiteX17" fmla="*/ 2854275 w 9347100"/>
              <a:gd name="connsiteY17" fmla="*/ 1813941 h 2070000"/>
              <a:gd name="connsiteX18" fmla="*/ 3633216 w 9347100"/>
              <a:gd name="connsiteY18" fmla="*/ 1035000 h 2070000"/>
              <a:gd name="connsiteX19" fmla="*/ 2854275 w 9347100"/>
              <a:gd name="connsiteY19" fmla="*/ 256059 h 2070000"/>
              <a:gd name="connsiteX20" fmla="*/ 1035000 w 9347100"/>
              <a:gd name="connsiteY20" fmla="*/ 256059 h 2070000"/>
              <a:gd name="connsiteX21" fmla="*/ 256059 w 9347100"/>
              <a:gd name="connsiteY21" fmla="*/ 1035000 h 2070000"/>
              <a:gd name="connsiteX22" fmla="*/ 1035000 w 9347100"/>
              <a:gd name="connsiteY22" fmla="*/ 1813941 h 2070000"/>
              <a:gd name="connsiteX23" fmla="*/ 1813942 w 9347100"/>
              <a:gd name="connsiteY23" fmla="*/ 1035000 h 2070000"/>
              <a:gd name="connsiteX24" fmla="*/ 1035000 w 9347100"/>
              <a:gd name="connsiteY24" fmla="*/ 256059 h 2070000"/>
              <a:gd name="connsiteX25" fmla="*/ 1035000 w 9347100"/>
              <a:gd name="connsiteY25" fmla="*/ 0 h 2070000"/>
              <a:gd name="connsiteX26" fmla="*/ 1893239 w 9347100"/>
              <a:gd name="connsiteY26" fmla="*/ 456322 h 2070000"/>
              <a:gd name="connsiteX27" fmla="*/ 1944638 w 9347100"/>
              <a:gd name="connsiteY27" fmla="*/ 551017 h 2070000"/>
              <a:gd name="connsiteX28" fmla="*/ 1996037 w 9347100"/>
              <a:gd name="connsiteY28" fmla="*/ 456322 h 2070000"/>
              <a:gd name="connsiteX29" fmla="*/ 2854275 w 9347100"/>
              <a:gd name="connsiteY29" fmla="*/ 0 h 2070000"/>
              <a:gd name="connsiteX30" fmla="*/ 3712513 w 9347100"/>
              <a:gd name="connsiteY30" fmla="*/ 456322 h 2070000"/>
              <a:gd name="connsiteX31" fmla="*/ 3763912 w 9347100"/>
              <a:gd name="connsiteY31" fmla="*/ 551017 h 2070000"/>
              <a:gd name="connsiteX32" fmla="*/ 3815312 w 9347100"/>
              <a:gd name="connsiteY32" fmla="*/ 456322 h 2070000"/>
              <a:gd name="connsiteX33" fmla="*/ 4673550 w 9347100"/>
              <a:gd name="connsiteY33" fmla="*/ 0 h 2070000"/>
              <a:gd name="connsiteX34" fmla="*/ 5531788 w 9347100"/>
              <a:gd name="connsiteY34" fmla="*/ 456322 h 2070000"/>
              <a:gd name="connsiteX35" fmla="*/ 5583187 w 9347100"/>
              <a:gd name="connsiteY35" fmla="*/ 551017 h 2070000"/>
              <a:gd name="connsiteX36" fmla="*/ 5634586 w 9347100"/>
              <a:gd name="connsiteY36" fmla="*/ 456322 h 2070000"/>
              <a:gd name="connsiteX37" fmla="*/ 6492825 w 9347100"/>
              <a:gd name="connsiteY37" fmla="*/ 0 h 2070000"/>
              <a:gd name="connsiteX38" fmla="*/ 7351063 w 9347100"/>
              <a:gd name="connsiteY38" fmla="*/ 456322 h 2070000"/>
              <a:gd name="connsiteX39" fmla="*/ 7402463 w 9347100"/>
              <a:gd name="connsiteY39" fmla="*/ 551017 h 2070000"/>
              <a:gd name="connsiteX40" fmla="*/ 7453862 w 9347100"/>
              <a:gd name="connsiteY40" fmla="*/ 456322 h 2070000"/>
              <a:gd name="connsiteX41" fmla="*/ 8312100 w 9347100"/>
              <a:gd name="connsiteY41" fmla="*/ 0 h 2070000"/>
              <a:gd name="connsiteX42" fmla="*/ 9347100 w 9347100"/>
              <a:gd name="connsiteY42" fmla="*/ 1035000 h 2070000"/>
              <a:gd name="connsiteX43" fmla="*/ 8312100 w 9347100"/>
              <a:gd name="connsiteY43" fmla="*/ 2070000 h 2070000"/>
              <a:gd name="connsiteX44" fmla="*/ 7453862 w 9347100"/>
              <a:gd name="connsiteY44" fmla="*/ 1613679 h 2070000"/>
              <a:gd name="connsiteX45" fmla="*/ 7402463 w 9347100"/>
              <a:gd name="connsiteY45" fmla="*/ 1518983 h 2070000"/>
              <a:gd name="connsiteX46" fmla="*/ 7351063 w 9347100"/>
              <a:gd name="connsiteY46" fmla="*/ 1613679 h 2070000"/>
              <a:gd name="connsiteX47" fmla="*/ 6492825 w 9347100"/>
              <a:gd name="connsiteY47" fmla="*/ 2070000 h 2070000"/>
              <a:gd name="connsiteX48" fmla="*/ 5634586 w 9347100"/>
              <a:gd name="connsiteY48" fmla="*/ 1613679 h 2070000"/>
              <a:gd name="connsiteX49" fmla="*/ 5583187 w 9347100"/>
              <a:gd name="connsiteY49" fmla="*/ 1518983 h 2070000"/>
              <a:gd name="connsiteX50" fmla="*/ 5531788 w 9347100"/>
              <a:gd name="connsiteY50" fmla="*/ 1613679 h 2070000"/>
              <a:gd name="connsiteX51" fmla="*/ 4673550 w 9347100"/>
              <a:gd name="connsiteY51" fmla="*/ 2070000 h 2070000"/>
              <a:gd name="connsiteX52" fmla="*/ 3815312 w 9347100"/>
              <a:gd name="connsiteY52" fmla="*/ 1613679 h 2070000"/>
              <a:gd name="connsiteX53" fmla="*/ 3763912 w 9347100"/>
              <a:gd name="connsiteY53" fmla="*/ 1518983 h 2070000"/>
              <a:gd name="connsiteX54" fmla="*/ 3712513 w 9347100"/>
              <a:gd name="connsiteY54" fmla="*/ 1613679 h 2070000"/>
              <a:gd name="connsiteX55" fmla="*/ 2854275 w 9347100"/>
              <a:gd name="connsiteY55" fmla="*/ 2070000 h 2070000"/>
              <a:gd name="connsiteX56" fmla="*/ 1996037 w 9347100"/>
              <a:gd name="connsiteY56" fmla="*/ 1613679 h 2070000"/>
              <a:gd name="connsiteX57" fmla="*/ 1944638 w 9347100"/>
              <a:gd name="connsiteY57" fmla="*/ 1518983 h 2070000"/>
              <a:gd name="connsiteX58" fmla="*/ 1893239 w 9347100"/>
              <a:gd name="connsiteY58" fmla="*/ 1613679 h 2070000"/>
              <a:gd name="connsiteX59" fmla="*/ 1035000 w 9347100"/>
              <a:gd name="connsiteY59" fmla="*/ 2070000 h 2070000"/>
              <a:gd name="connsiteX60" fmla="*/ 0 w 9347100"/>
              <a:gd name="connsiteY60" fmla="*/ 1035000 h 2070000"/>
              <a:gd name="connsiteX61" fmla="*/ 1035000 w 9347100"/>
              <a:gd name="connsiteY61" fmla="*/ 0 h 20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347100" h="2070000">
                <a:moveTo>
                  <a:pt x="8312100" y="256059"/>
                </a:moveTo>
                <a:cubicBezTo>
                  <a:pt x="7881903" y="256059"/>
                  <a:pt x="7533159" y="604803"/>
                  <a:pt x="7533159" y="1035000"/>
                </a:cubicBezTo>
                <a:cubicBezTo>
                  <a:pt x="7533159" y="1465197"/>
                  <a:pt x="7881903" y="1813941"/>
                  <a:pt x="8312100" y="1813941"/>
                </a:cubicBezTo>
                <a:cubicBezTo>
                  <a:pt x="8742297" y="1813941"/>
                  <a:pt x="9091041" y="1465197"/>
                  <a:pt x="9091041" y="1035000"/>
                </a:cubicBezTo>
                <a:cubicBezTo>
                  <a:pt x="9091041" y="604803"/>
                  <a:pt x="8742297" y="256059"/>
                  <a:pt x="8312100" y="256059"/>
                </a:cubicBezTo>
                <a:close/>
                <a:moveTo>
                  <a:pt x="6492825" y="256059"/>
                </a:moveTo>
                <a:cubicBezTo>
                  <a:pt x="6062628" y="256059"/>
                  <a:pt x="5713884" y="604803"/>
                  <a:pt x="5713884" y="1035000"/>
                </a:cubicBezTo>
                <a:cubicBezTo>
                  <a:pt x="5713884" y="1465197"/>
                  <a:pt x="6062628" y="1813941"/>
                  <a:pt x="6492825" y="1813941"/>
                </a:cubicBezTo>
                <a:cubicBezTo>
                  <a:pt x="6923022" y="1813941"/>
                  <a:pt x="7271766" y="1465197"/>
                  <a:pt x="7271766" y="1035000"/>
                </a:cubicBezTo>
                <a:cubicBezTo>
                  <a:pt x="7271766" y="604803"/>
                  <a:pt x="6923022" y="256059"/>
                  <a:pt x="6492825" y="256059"/>
                </a:cubicBezTo>
                <a:close/>
                <a:moveTo>
                  <a:pt x="4673550" y="256059"/>
                </a:moveTo>
                <a:cubicBezTo>
                  <a:pt x="4243353" y="256059"/>
                  <a:pt x="3894609" y="604803"/>
                  <a:pt x="3894609" y="1035000"/>
                </a:cubicBezTo>
                <a:cubicBezTo>
                  <a:pt x="3894609" y="1465197"/>
                  <a:pt x="4243353" y="1813941"/>
                  <a:pt x="4673550" y="1813941"/>
                </a:cubicBezTo>
                <a:cubicBezTo>
                  <a:pt x="5103747" y="1813941"/>
                  <a:pt x="5452491" y="1465197"/>
                  <a:pt x="5452491" y="1035000"/>
                </a:cubicBezTo>
                <a:cubicBezTo>
                  <a:pt x="5452491" y="604803"/>
                  <a:pt x="5103747" y="256059"/>
                  <a:pt x="4673550" y="256059"/>
                </a:cubicBezTo>
                <a:close/>
                <a:moveTo>
                  <a:pt x="2854275" y="256059"/>
                </a:moveTo>
                <a:cubicBezTo>
                  <a:pt x="2424078" y="256059"/>
                  <a:pt x="2075334" y="604803"/>
                  <a:pt x="2075334" y="1035000"/>
                </a:cubicBezTo>
                <a:cubicBezTo>
                  <a:pt x="2075334" y="1465197"/>
                  <a:pt x="2424078" y="1813941"/>
                  <a:pt x="2854275" y="1813941"/>
                </a:cubicBezTo>
                <a:cubicBezTo>
                  <a:pt x="3284472" y="1813941"/>
                  <a:pt x="3633216" y="1465197"/>
                  <a:pt x="3633216" y="1035000"/>
                </a:cubicBezTo>
                <a:cubicBezTo>
                  <a:pt x="3633216" y="604803"/>
                  <a:pt x="3284472" y="256059"/>
                  <a:pt x="2854275" y="256059"/>
                </a:cubicBezTo>
                <a:close/>
                <a:moveTo>
                  <a:pt x="1035000" y="256059"/>
                </a:moveTo>
                <a:cubicBezTo>
                  <a:pt x="604803" y="256059"/>
                  <a:pt x="256059" y="604803"/>
                  <a:pt x="256059" y="1035000"/>
                </a:cubicBezTo>
                <a:cubicBezTo>
                  <a:pt x="256059" y="1465197"/>
                  <a:pt x="604803" y="1813941"/>
                  <a:pt x="1035000" y="1813941"/>
                </a:cubicBezTo>
                <a:cubicBezTo>
                  <a:pt x="1465197" y="1813941"/>
                  <a:pt x="1813942" y="1465197"/>
                  <a:pt x="1813942" y="1035000"/>
                </a:cubicBezTo>
                <a:cubicBezTo>
                  <a:pt x="1813942" y="604803"/>
                  <a:pt x="1465197" y="256059"/>
                  <a:pt x="1035000" y="256059"/>
                </a:cubicBezTo>
                <a:close/>
                <a:moveTo>
                  <a:pt x="1035000" y="0"/>
                </a:moveTo>
                <a:cubicBezTo>
                  <a:pt x="1392260" y="0"/>
                  <a:pt x="1707242" y="181010"/>
                  <a:pt x="1893239" y="456322"/>
                </a:cubicBezTo>
                <a:lnTo>
                  <a:pt x="1944638" y="551017"/>
                </a:lnTo>
                <a:lnTo>
                  <a:pt x="1996037" y="456322"/>
                </a:lnTo>
                <a:cubicBezTo>
                  <a:pt x="2182034" y="181010"/>
                  <a:pt x="2497016" y="0"/>
                  <a:pt x="2854275" y="0"/>
                </a:cubicBezTo>
                <a:cubicBezTo>
                  <a:pt x="3211534" y="0"/>
                  <a:pt x="3526516" y="181010"/>
                  <a:pt x="3712513" y="456322"/>
                </a:cubicBezTo>
                <a:lnTo>
                  <a:pt x="3763912" y="551017"/>
                </a:lnTo>
                <a:lnTo>
                  <a:pt x="3815312" y="456322"/>
                </a:lnTo>
                <a:cubicBezTo>
                  <a:pt x="4001308" y="181010"/>
                  <a:pt x="4316290" y="0"/>
                  <a:pt x="4673550" y="0"/>
                </a:cubicBezTo>
                <a:cubicBezTo>
                  <a:pt x="5030809" y="0"/>
                  <a:pt x="5345791" y="181010"/>
                  <a:pt x="5531788" y="456322"/>
                </a:cubicBezTo>
                <a:lnTo>
                  <a:pt x="5583187" y="551017"/>
                </a:lnTo>
                <a:lnTo>
                  <a:pt x="5634586" y="456322"/>
                </a:lnTo>
                <a:cubicBezTo>
                  <a:pt x="5820583" y="181010"/>
                  <a:pt x="6135565" y="0"/>
                  <a:pt x="6492825" y="0"/>
                </a:cubicBezTo>
                <a:cubicBezTo>
                  <a:pt x="6850084" y="0"/>
                  <a:pt x="7165066" y="181010"/>
                  <a:pt x="7351063" y="456322"/>
                </a:cubicBezTo>
                <a:lnTo>
                  <a:pt x="7402463" y="551017"/>
                </a:lnTo>
                <a:lnTo>
                  <a:pt x="7453862" y="456322"/>
                </a:lnTo>
                <a:cubicBezTo>
                  <a:pt x="7639859" y="181010"/>
                  <a:pt x="7954841" y="0"/>
                  <a:pt x="8312100" y="0"/>
                </a:cubicBezTo>
                <a:cubicBezTo>
                  <a:pt x="8883715" y="0"/>
                  <a:pt x="9347100" y="463385"/>
                  <a:pt x="9347100" y="1035000"/>
                </a:cubicBezTo>
                <a:cubicBezTo>
                  <a:pt x="9347100" y="1606615"/>
                  <a:pt x="8883715" y="2070000"/>
                  <a:pt x="8312100" y="2070000"/>
                </a:cubicBezTo>
                <a:cubicBezTo>
                  <a:pt x="7954841" y="2070000"/>
                  <a:pt x="7639859" y="1888990"/>
                  <a:pt x="7453862" y="1613679"/>
                </a:cubicBezTo>
                <a:lnTo>
                  <a:pt x="7402463" y="1518983"/>
                </a:lnTo>
                <a:lnTo>
                  <a:pt x="7351063" y="1613679"/>
                </a:lnTo>
                <a:cubicBezTo>
                  <a:pt x="7165066" y="1888990"/>
                  <a:pt x="6850084" y="2070000"/>
                  <a:pt x="6492825" y="2070000"/>
                </a:cubicBezTo>
                <a:cubicBezTo>
                  <a:pt x="6135565" y="2070000"/>
                  <a:pt x="5820583" y="1888990"/>
                  <a:pt x="5634586" y="1613679"/>
                </a:cubicBezTo>
                <a:lnTo>
                  <a:pt x="5583187" y="1518983"/>
                </a:lnTo>
                <a:lnTo>
                  <a:pt x="5531788" y="1613679"/>
                </a:lnTo>
                <a:cubicBezTo>
                  <a:pt x="5345791" y="1888990"/>
                  <a:pt x="5030809" y="2070000"/>
                  <a:pt x="4673550" y="2070000"/>
                </a:cubicBezTo>
                <a:cubicBezTo>
                  <a:pt x="4316290" y="2070000"/>
                  <a:pt x="4001308" y="1888990"/>
                  <a:pt x="3815312" y="1613679"/>
                </a:cubicBezTo>
                <a:lnTo>
                  <a:pt x="3763912" y="1518983"/>
                </a:lnTo>
                <a:lnTo>
                  <a:pt x="3712513" y="1613679"/>
                </a:lnTo>
                <a:cubicBezTo>
                  <a:pt x="3526516" y="1888990"/>
                  <a:pt x="3211534" y="2070000"/>
                  <a:pt x="2854275" y="2070000"/>
                </a:cubicBezTo>
                <a:cubicBezTo>
                  <a:pt x="2497016" y="2070000"/>
                  <a:pt x="2182034" y="1888990"/>
                  <a:pt x="1996037" y="1613679"/>
                </a:cubicBezTo>
                <a:lnTo>
                  <a:pt x="1944638" y="1518983"/>
                </a:lnTo>
                <a:lnTo>
                  <a:pt x="1893239" y="1613679"/>
                </a:lnTo>
                <a:cubicBezTo>
                  <a:pt x="1707242" y="1888990"/>
                  <a:pt x="1392260" y="2070000"/>
                  <a:pt x="1035000" y="2070000"/>
                </a:cubicBezTo>
                <a:cubicBezTo>
                  <a:pt x="463385" y="2070000"/>
                  <a:pt x="0" y="1606615"/>
                  <a:pt x="0" y="1035000"/>
                </a:cubicBezTo>
                <a:cubicBezTo>
                  <a:pt x="0" y="463385"/>
                  <a:pt x="463385" y="0"/>
                  <a:pt x="103500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51920F4C-90CA-6EC4-3B67-1C2E090C62B8}"/>
              </a:ext>
            </a:extLst>
          </p:cNvPr>
          <p:cNvSpPr txBox="1"/>
          <p:nvPr/>
        </p:nvSpPr>
        <p:spPr>
          <a:xfrm>
            <a:off x="3181350" y="444224"/>
            <a:ext cx="58293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b="1" dirty="0">
                <a:latin typeface="Dana" pitchFamily="2" charset="-78"/>
                <a:cs typeface="Dana" pitchFamily="2" charset="-78"/>
              </a:rPr>
              <a:t>آموزش </a:t>
            </a:r>
            <a:r>
              <a:rPr lang="fa-IR" sz="3600" b="1" dirty="0">
                <a:solidFill>
                  <a:srgbClr val="0070C0"/>
                </a:solidFill>
                <a:latin typeface="Dana" pitchFamily="2" charset="-78"/>
                <a:cs typeface="Dana" pitchFamily="2" charset="-78"/>
              </a:rPr>
              <a:t>اینفوگرافیک</a:t>
            </a:r>
            <a:r>
              <a:rPr lang="fa-IR" sz="3600" b="1" dirty="0">
                <a:latin typeface="Dana" pitchFamily="2" charset="-78"/>
                <a:cs typeface="Dana" pitchFamily="2" charset="-78"/>
              </a:rPr>
              <a:t> مرحله‌ای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C5D35A1-35AB-A7ED-2ABE-4A76DC9A2BEC}"/>
              </a:ext>
            </a:extLst>
          </p:cNvPr>
          <p:cNvGrpSpPr/>
          <p:nvPr/>
        </p:nvGrpSpPr>
        <p:grpSpPr>
          <a:xfrm>
            <a:off x="1441484" y="4168001"/>
            <a:ext cx="1918653" cy="2258199"/>
            <a:chOff x="1441484" y="4168001"/>
            <a:chExt cx="1918653" cy="2258199"/>
          </a:xfrm>
        </p:grpSpPr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6CD21114-AEB6-CDB6-B3F9-5EEB6D20479D}"/>
                </a:ext>
              </a:extLst>
            </p:cNvPr>
            <p:cNvSpPr txBox="1"/>
            <p:nvPr/>
          </p:nvSpPr>
          <p:spPr>
            <a:xfrm>
              <a:off x="1441484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effectLst/>
                  <a:latin typeface="IRANSansDN" panose="020B0506030804020204" pitchFamily="34" charset="-78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90D82D33-41E7-15AE-8B6C-290BD8E83F29}"/>
                </a:ext>
              </a:extLst>
            </p:cNvPr>
            <p:cNvSpPr txBox="1"/>
            <p:nvPr/>
          </p:nvSpPr>
          <p:spPr>
            <a:xfrm>
              <a:off x="1696436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rgbClr val="F62600"/>
                  </a:solidFill>
                  <a:latin typeface="Dana" pitchFamily="2" charset="-78"/>
                  <a:cs typeface="Dana" pitchFamily="2" charset="-78"/>
                </a:rPr>
                <a:t>15%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499A9006-9C06-32D4-4C07-3A07D33584F2}"/>
              </a:ext>
            </a:extLst>
          </p:cNvPr>
          <p:cNvGrpSpPr/>
          <p:nvPr/>
        </p:nvGrpSpPr>
        <p:grpSpPr>
          <a:xfrm>
            <a:off x="3288777" y="4168001"/>
            <a:ext cx="1918653" cy="2258199"/>
            <a:chOff x="3288777" y="4168001"/>
            <a:chExt cx="1918653" cy="2258199"/>
          </a:xfrm>
        </p:grpSpPr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E9BABDD2-2AF4-1616-DC56-39ED472E8EB8}"/>
                </a:ext>
              </a:extLst>
            </p:cNvPr>
            <p:cNvSpPr txBox="1"/>
            <p:nvPr/>
          </p:nvSpPr>
          <p:spPr>
            <a:xfrm>
              <a:off x="3288777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effectLst/>
                  <a:latin typeface="IRANSansDN" panose="020B0506030804020204" pitchFamily="34" charset="-78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71146998-0442-F327-1528-55DB70EBD951}"/>
                </a:ext>
              </a:extLst>
            </p:cNvPr>
            <p:cNvSpPr txBox="1"/>
            <p:nvPr/>
          </p:nvSpPr>
          <p:spPr>
            <a:xfrm>
              <a:off x="3543729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rgbClr val="F08019"/>
                  </a:solidFill>
                  <a:latin typeface="Dana" pitchFamily="2" charset="-78"/>
                  <a:cs typeface="Dana" pitchFamily="2" charset="-78"/>
                </a:rPr>
                <a:t>20%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B13B7B80-66D2-413B-240F-DD4A5042B6AE}"/>
              </a:ext>
            </a:extLst>
          </p:cNvPr>
          <p:cNvGrpSpPr/>
          <p:nvPr/>
        </p:nvGrpSpPr>
        <p:grpSpPr>
          <a:xfrm>
            <a:off x="5136070" y="4168001"/>
            <a:ext cx="1918653" cy="2258199"/>
            <a:chOff x="5136070" y="4168001"/>
            <a:chExt cx="1918653" cy="2258199"/>
          </a:xfrm>
        </p:grpSpPr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BCD0B88E-0F9E-653E-B189-878179F9F3BC}"/>
                </a:ext>
              </a:extLst>
            </p:cNvPr>
            <p:cNvSpPr txBox="1"/>
            <p:nvPr/>
          </p:nvSpPr>
          <p:spPr>
            <a:xfrm>
              <a:off x="5136070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effectLst/>
                  <a:latin typeface="IRANSansDN" panose="020B0506030804020204" pitchFamily="34" charset="-78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7C0E0C7D-6CDF-44E0-4430-95CE0ACB0F86}"/>
                </a:ext>
              </a:extLst>
            </p:cNvPr>
            <p:cNvSpPr txBox="1"/>
            <p:nvPr/>
          </p:nvSpPr>
          <p:spPr>
            <a:xfrm>
              <a:off x="5391022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rgbClr val="AFD22C"/>
                  </a:solidFill>
                  <a:latin typeface="Dana" pitchFamily="2" charset="-78"/>
                  <a:cs typeface="Dana" pitchFamily="2" charset="-78"/>
                </a:rPr>
                <a:t>15%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563BF95C-6034-8590-7C93-FCBB8933F4F1}"/>
              </a:ext>
            </a:extLst>
          </p:cNvPr>
          <p:cNvGrpSpPr/>
          <p:nvPr/>
        </p:nvGrpSpPr>
        <p:grpSpPr>
          <a:xfrm>
            <a:off x="6983364" y="4168001"/>
            <a:ext cx="1918653" cy="2258199"/>
            <a:chOff x="6983364" y="4168001"/>
            <a:chExt cx="1918653" cy="2258199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E7BA1D7B-85A8-BB3E-A3EB-E85054DDEA4A}"/>
                </a:ext>
              </a:extLst>
            </p:cNvPr>
            <p:cNvSpPr txBox="1"/>
            <p:nvPr/>
          </p:nvSpPr>
          <p:spPr>
            <a:xfrm>
              <a:off x="6983364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effectLst/>
                  <a:latin typeface="IRANSansDN" panose="020B0506030804020204" pitchFamily="34" charset="-78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090C8F11-3B04-1D55-DBA8-6B3DC52CF9AF}"/>
                </a:ext>
              </a:extLst>
            </p:cNvPr>
            <p:cNvSpPr txBox="1"/>
            <p:nvPr/>
          </p:nvSpPr>
          <p:spPr>
            <a:xfrm>
              <a:off x="7238315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rgbClr val="0E6B53"/>
                  </a:solidFill>
                  <a:latin typeface="Dana" pitchFamily="2" charset="-78"/>
                  <a:cs typeface="Dana" pitchFamily="2" charset="-78"/>
                </a:rPr>
                <a:t>20%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F949983-3EAE-0EAB-0526-7AD8F4809EA6}"/>
              </a:ext>
            </a:extLst>
          </p:cNvPr>
          <p:cNvGrpSpPr/>
          <p:nvPr/>
        </p:nvGrpSpPr>
        <p:grpSpPr>
          <a:xfrm>
            <a:off x="8830658" y="4168001"/>
            <a:ext cx="1918653" cy="2258199"/>
            <a:chOff x="8830658" y="4168001"/>
            <a:chExt cx="1918653" cy="2258199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5ED41C92-22F8-6504-2F22-57282994E483}"/>
                </a:ext>
              </a:extLst>
            </p:cNvPr>
            <p:cNvSpPr txBox="1"/>
            <p:nvPr/>
          </p:nvSpPr>
          <p:spPr>
            <a:xfrm>
              <a:off x="8830658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1600" dirty="0">
                  <a:effectLst/>
                  <a:latin typeface="IRANSansDN" panose="020B0506030804020204" pitchFamily="34" charset="-78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DD6E97ED-8DE9-52A2-70DB-862AC684243E}"/>
                </a:ext>
              </a:extLst>
            </p:cNvPr>
            <p:cNvSpPr txBox="1"/>
            <p:nvPr/>
          </p:nvSpPr>
          <p:spPr>
            <a:xfrm>
              <a:off x="9085608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2800" b="1" dirty="0">
                  <a:solidFill>
                    <a:srgbClr val="7030A0"/>
                  </a:solidFill>
                  <a:latin typeface="Dana" pitchFamily="2" charset="-78"/>
                  <a:cs typeface="Dana" pitchFamily="2" charset="-78"/>
                </a:rPr>
                <a:t>30%</a:t>
              </a:r>
            </a:p>
          </p:txBody>
        </p:sp>
      </p:grpSp>
      <p:grpSp>
        <p:nvGrpSpPr>
          <p:cNvPr id="335" name="Graphic 16">
            <a:extLst>
              <a:ext uri="{FF2B5EF4-FFF2-40B4-BE49-F238E27FC236}">
                <a16:creationId xmlns:a16="http://schemas.microsoft.com/office/drawing/2014/main" id="{01DC335E-CA47-7B26-EA04-D91D636010C7}"/>
              </a:ext>
            </a:extLst>
          </p:cNvPr>
          <p:cNvGrpSpPr/>
          <p:nvPr/>
        </p:nvGrpSpPr>
        <p:grpSpPr>
          <a:xfrm>
            <a:off x="2096010" y="2426719"/>
            <a:ext cx="736092" cy="736092"/>
            <a:chOff x="3364229" y="3623309"/>
            <a:chExt cx="488632" cy="554354"/>
          </a:xfrm>
          <a:solidFill>
            <a:schemeClr val="tx1"/>
          </a:solidFill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B9608D7-3DDF-261F-8842-BB5133F64530}"/>
                </a:ext>
              </a:extLst>
            </p:cNvPr>
            <p:cNvSpPr/>
            <p:nvPr/>
          </p:nvSpPr>
          <p:spPr>
            <a:xfrm>
              <a:off x="3629977" y="3950969"/>
              <a:ext cx="11430" cy="130492"/>
            </a:xfrm>
            <a:custGeom>
              <a:avLst/>
              <a:gdLst>
                <a:gd name="connsiteX0" fmla="*/ 0 w 11430"/>
                <a:gd name="connsiteY0" fmla="*/ 5715 h 130492"/>
                <a:gd name="connsiteX1" fmla="*/ 0 w 11430"/>
                <a:gd name="connsiteY1" fmla="*/ 124778 h 130492"/>
                <a:gd name="connsiteX2" fmla="*/ 5715 w 11430"/>
                <a:gd name="connsiteY2" fmla="*/ 130493 h 130492"/>
                <a:gd name="connsiteX3" fmla="*/ 11430 w 11430"/>
                <a:gd name="connsiteY3" fmla="*/ 124778 h 130492"/>
                <a:gd name="connsiteX4" fmla="*/ 11430 w 11430"/>
                <a:gd name="connsiteY4" fmla="*/ 5715 h 130492"/>
                <a:gd name="connsiteX5" fmla="*/ 5715 w 11430"/>
                <a:gd name="connsiteY5" fmla="*/ 0 h 130492"/>
                <a:gd name="connsiteX6" fmla="*/ 0 w 11430"/>
                <a:gd name="connsiteY6" fmla="*/ 5715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" h="130492">
                  <a:moveTo>
                    <a:pt x="0" y="5715"/>
                  </a:moveTo>
                  <a:lnTo>
                    <a:pt x="0" y="124778"/>
                  </a:lnTo>
                  <a:cubicBezTo>
                    <a:pt x="0" y="127635"/>
                    <a:pt x="2857" y="130493"/>
                    <a:pt x="5715" y="130493"/>
                  </a:cubicBezTo>
                  <a:cubicBezTo>
                    <a:pt x="8573" y="130493"/>
                    <a:pt x="11430" y="127635"/>
                    <a:pt x="11430" y="124778"/>
                  </a:cubicBezTo>
                  <a:lnTo>
                    <a:pt x="11430" y="5715"/>
                  </a:lnTo>
                  <a:cubicBezTo>
                    <a:pt x="11430" y="2857"/>
                    <a:pt x="8573" y="0"/>
                    <a:pt x="5715" y="0"/>
                  </a:cubicBezTo>
                  <a:cubicBezTo>
                    <a:pt x="2857" y="0"/>
                    <a:pt x="0" y="2857"/>
                    <a:pt x="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6DD7C78-2E3A-108F-4D53-33C13DFC417F}"/>
                </a:ext>
              </a:extLst>
            </p:cNvPr>
            <p:cNvSpPr/>
            <p:nvPr/>
          </p:nvSpPr>
          <p:spPr>
            <a:xfrm>
              <a:off x="3678555" y="3975735"/>
              <a:ext cx="11429" cy="106679"/>
            </a:xfrm>
            <a:custGeom>
              <a:avLst/>
              <a:gdLst>
                <a:gd name="connsiteX0" fmla="*/ 5715 w 11429"/>
                <a:gd name="connsiteY0" fmla="*/ 106680 h 106679"/>
                <a:gd name="connsiteX1" fmla="*/ 11430 w 11429"/>
                <a:gd name="connsiteY1" fmla="*/ 100965 h 106679"/>
                <a:gd name="connsiteX2" fmla="*/ 11430 w 11429"/>
                <a:gd name="connsiteY2" fmla="*/ 5715 h 106679"/>
                <a:gd name="connsiteX3" fmla="*/ 5715 w 11429"/>
                <a:gd name="connsiteY3" fmla="*/ 0 h 106679"/>
                <a:gd name="connsiteX4" fmla="*/ 0 w 11429"/>
                <a:gd name="connsiteY4" fmla="*/ 5715 h 106679"/>
                <a:gd name="connsiteX5" fmla="*/ 0 w 11429"/>
                <a:gd name="connsiteY5" fmla="*/ 100965 h 106679"/>
                <a:gd name="connsiteX6" fmla="*/ 5715 w 11429"/>
                <a:gd name="connsiteY6" fmla="*/ 10668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9" h="106679">
                  <a:moveTo>
                    <a:pt x="5715" y="106680"/>
                  </a:moveTo>
                  <a:cubicBezTo>
                    <a:pt x="8572" y="106680"/>
                    <a:pt x="11430" y="103823"/>
                    <a:pt x="11430" y="100965"/>
                  </a:cubicBezTo>
                  <a:lnTo>
                    <a:pt x="11430" y="5715"/>
                  </a:lnTo>
                  <a:cubicBezTo>
                    <a:pt x="11430" y="2857"/>
                    <a:pt x="8572" y="0"/>
                    <a:pt x="5715" y="0"/>
                  </a:cubicBezTo>
                  <a:cubicBezTo>
                    <a:pt x="2857" y="0"/>
                    <a:pt x="0" y="2857"/>
                    <a:pt x="0" y="5715"/>
                  </a:cubicBezTo>
                  <a:lnTo>
                    <a:pt x="0" y="100965"/>
                  </a:lnTo>
                  <a:cubicBezTo>
                    <a:pt x="0" y="103823"/>
                    <a:pt x="2857" y="106680"/>
                    <a:pt x="5715" y="10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2DBFA31-9870-8E64-931E-8E0721008C92}"/>
                </a:ext>
              </a:extLst>
            </p:cNvPr>
            <p:cNvSpPr/>
            <p:nvPr/>
          </p:nvSpPr>
          <p:spPr>
            <a:xfrm>
              <a:off x="3726180" y="3999547"/>
              <a:ext cx="11429" cy="82867"/>
            </a:xfrm>
            <a:custGeom>
              <a:avLst/>
              <a:gdLst>
                <a:gd name="connsiteX0" fmla="*/ 5715 w 11429"/>
                <a:gd name="connsiteY0" fmla="*/ 82867 h 82867"/>
                <a:gd name="connsiteX1" fmla="*/ 11430 w 11429"/>
                <a:gd name="connsiteY1" fmla="*/ 77152 h 82867"/>
                <a:gd name="connsiteX2" fmla="*/ 11430 w 11429"/>
                <a:gd name="connsiteY2" fmla="*/ 5715 h 82867"/>
                <a:gd name="connsiteX3" fmla="*/ 5715 w 11429"/>
                <a:gd name="connsiteY3" fmla="*/ 0 h 82867"/>
                <a:gd name="connsiteX4" fmla="*/ 0 w 11429"/>
                <a:gd name="connsiteY4" fmla="*/ 5715 h 82867"/>
                <a:gd name="connsiteX5" fmla="*/ 0 w 11429"/>
                <a:gd name="connsiteY5" fmla="*/ 77152 h 82867"/>
                <a:gd name="connsiteX6" fmla="*/ 5715 w 11429"/>
                <a:gd name="connsiteY6" fmla="*/ 82867 h 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9" h="82867">
                  <a:moveTo>
                    <a:pt x="5715" y="82867"/>
                  </a:moveTo>
                  <a:cubicBezTo>
                    <a:pt x="8572" y="82867"/>
                    <a:pt x="11430" y="80010"/>
                    <a:pt x="11430" y="77152"/>
                  </a:cubicBezTo>
                  <a:lnTo>
                    <a:pt x="11430" y="5715"/>
                  </a:lnTo>
                  <a:cubicBezTo>
                    <a:pt x="11430" y="2857"/>
                    <a:pt x="8572" y="0"/>
                    <a:pt x="5715" y="0"/>
                  </a:cubicBezTo>
                  <a:cubicBezTo>
                    <a:pt x="2857" y="0"/>
                    <a:pt x="0" y="2857"/>
                    <a:pt x="0" y="5715"/>
                  </a:cubicBezTo>
                  <a:lnTo>
                    <a:pt x="0" y="77152"/>
                  </a:lnTo>
                  <a:cubicBezTo>
                    <a:pt x="0" y="80010"/>
                    <a:pt x="2857" y="82867"/>
                    <a:pt x="5715" y="82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1D78979-5587-7027-8AA1-AB50CF3F6307}"/>
                </a:ext>
              </a:extLst>
            </p:cNvPr>
            <p:cNvSpPr/>
            <p:nvPr/>
          </p:nvSpPr>
          <p:spPr>
            <a:xfrm>
              <a:off x="3435293" y="3623309"/>
              <a:ext cx="369943" cy="554354"/>
            </a:xfrm>
            <a:custGeom>
              <a:avLst/>
              <a:gdLst>
                <a:gd name="connsiteX0" fmla="*/ 363276 w 369943"/>
                <a:gd name="connsiteY0" fmla="*/ 280035 h 554354"/>
                <a:gd name="connsiteX1" fmla="*/ 207066 w 369943"/>
                <a:gd name="connsiteY1" fmla="*/ 280035 h 554354"/>
                <a:gd name="connsiteX2" fmla="*/ 207066 w 369943"/>
                <a:gd name="connsiteY2" fmla="*/ 184785 h 554354"/>
                <a:gd name="connsiteX3" fmla="*/ 154679 w 369943"/>
                <a:gd name="connsiteY3" fmla="*/ 143828 h 554354"/>
                <a:gd name="connsiteX4" fmla="*/ 147059 w 369943"/>
                <a:gd name="connsiteY4" fmla="*/ 120967 h 554354"/>
                <a:gd name="connsiteX5" fmla="*/ 204209 w 369943"/>
                <a:gd name="connsiteY5" fmla="*/ 80010 h 554354"/>
                <a:gd name="connsiteX6" fmla="*/ 206114 w 369943"/>
                <a:gd name="connsiteY6" fmla="*/ 73343 h 554354"/>
                <a:gd name="connsiteX7" fmla="*/ 200399 w 369943"/>
                <a:gd name="connsiteY7" fmla="*/ 69533 h 554354"/>
                <a:gd name="connsiteX8" fmla="*/ 129914 w 369943"/>
                <a:gd name="connsiteY8" fmla="*/ 69533 h 554354"/>
                <a:gd name="connsiteX9" fmla="*/ 108959 w 369943"/>
                <a:gd name="connsiteY9" fmla="*/ 3810 h 554354"/>
                <a:gd name="connsiteX10" fmla="*/ 103244 w 369943"/>
                <a:gd name="connsiteY10" fmla="*/ 0 h 554354"/>
                <a:gd name="connsiteX11" fmla="*/ 97529 w 369943"/>
                <a:gd name="connsiteY11" fmla="*/ 3810 h 554354"/>
                <a:gd name="connsiteX12" fmla="*/ 76574 w 369943"/>
                <a:gd name="connsiteY12" fmla="*/ 69533 h 554354"/>
                <a:gd name="connsiteX13" fmla="*/ 6089 w 369943"/>
                <a:gd name="connsiteY13" fmla="*/ 69533 h 554354"/>
                <a:gd name="connsiteX14" fmla="*/ 374 w 369943"/>
                <a:gd name="connsiteY14" fmla="*/ 73343 h 554354"/>
                <a:gd name="connsiteX15" fmla="*/ 2279 w 369943"/>
                <a:gd name="connsiteY15" fmla="*/ 80010 h 554354"/>
                <a:gd name="connsiteX16" fmla="*/ 59429 w 369943"/>
                <a:gd name="connsiteY16" fmla="*/ 120967 h 554354"/>
                <a:gd name="connsiteX17" fmla="*/ 37521 w 369943"/>
                <a:gd name="connsiteY17" fmla="*/ 186690 h 554354"/>
                <a:gd name="connsiteX18" fmla="*/ 39426 w 369943"/>
                <a:gd name="connsiteY18" fmla="*/ 193358 h 554354"/>
                <a:gd name="connsiteX19" fmla="*/ 46094 w 369943"/>
                <a:gd name="connsiteY19" fmla="*/ 193358 h 554354"/>
                <a:gd name="connsiteX20" fmla="*/ 103244 w 369943"/>
                <a:gd name="connsiteY20" fmla="*/ 152400 h 554354"/>
                <a:gd name="connsiteX21" fmla="*/ 125151 w 369943"/>
                <a:gd name="connsiteY21" fmla="*/ 168592 h 554354"/>
                <a:gd name="connsiteX22" fmla="*/ 122294 w 369943"/>
                <a:gd name="connsiteY22" fmla="*/ 183833 h 554354"/>
                <a:gd name="connsiteX23" fmla="*/ 122294 w 369943"/>
                <a:gd name="connsiteY23" fmla="*/ 311468 h 554354"/>
                <a:gd name="connsiteX24" fmla="*/ 99434 w 369943"/>
                <a:gd name="connsiteY24" fmla="*/ 311468 h 554354"/>
                <a:gd name="connsiteX25" fmla="*/ 68954 w 369943"/>
                <a:gd name="connsiteY25" fmla="*/ 341948 h 554354"/>
                <a:gd name="connsiteX26" fmla="*/ 68954 w 369943"/>
                <a:gd name="connsiteY26" fmla="*/ 405765 h 554354"/>
                <a:gd name="connsiteX27" fmla="*/ 219449 w 369943"/>
                <a:gd name="connsiteY27" fmla="*/ 554355 h 554354"/>
                <a:gd name="connsiteX28" fmla="*/ 369944 w 369943"/>
                <a:gd name="connsiteY28" fmla="*/ 405765 h 554354"/>
                <a:gd name="connsiteX29" fmla="*/ 369944 w 369943"/>
                <a:gd name="connsiteY29" fmla="*/ 285750 h 554354"/>
                <a:gd name="connsiteX30" fmla="*/ 363276 w 369943"/>
                <a:gd name="connsiteY30" fmla="*/ 280035 h 554354"/>
                <a:gd name="connsiteX31" fmla="*/ 107054 w 369943"/>
                <a:gd name="connsiteY31" fmla="*/ 141923 h 554354"/>
                <a:gd name="connsiteX32" fmla="*/ 100386 w 369943"/>
                <a:gd name="connsiteY32" fmla="*/ 141923 h 554354"/>
                <a:gd name="connsiteX33" fmla="*/ 54666 w 369943"/>
                <a:gd name="connsiteY33" fmla="*/ 174308 h 554354"/>
                <a:gd name="connsiteX34" fmla="*/ 71811 w 369943"/>
                <a:gd name="connsiteY34" fmla="*/ 121920 h 554354"/>
                <a:gd name="connsiteX35" fmla="*/ 69906 w 369943"/>
                <a:gd name="connsiteY35" fmla="*/ 115253 h 554354"/>
                <a:gd name="connsiteX36" fmla="*/ 24186 w 369943"/>
                <a:gd name="connsiteY36" fmla="*/ 81915 h 554354"/>
                <a:gd name="connsiteX37" fmla="*/ 80384 w 369943"/>
                <a:gd name="connsiteY37" fmla="*/ 81915 h 554354"/>
                <a:gd name="connsiteX38" fmla="*/ 86099 w 369943"/>
                <a:gd name="connsiteY38" fmla="*/ 78105 h 554354"/>
                <a:gd name="connsiteX39" fmla="*/ 103244 w 369943"/>
                <a:gd name="connsiteY39" fmla="*/ 25718 h 554354"/>
                <a:gd name="connsiteX40" fmla="*/ 120389 w 369943"/>
                <a:gd name="connsiteY40" fmla="*/ 78105 h 554354"/>
                <a:gd name="connsiteX41" fmla="*/ 126104 w 369943"/>
                <a:gd name="connsiteY41" fmla="*/ 81915 h 554354"/>
                <a:gd name="connsiteX42" fmla="*/ 182301 w 369943"/>
                <a:gd name="connsiteY42" fmla="*/ 81915 h 554354"/>
                <a:gd name="connsiteX43" fmla="*/ 136581 w 369943"/>
                <a:gd name="connsiteY43" fmla="*/ 114300 h 554354"/>
                <a:gd name="connsiteX44" fmla="*/ 134676 w 369943"/>
                <a:gd name="connsiteY44" fmla="*/ 120967 h 554354"/>
                <a:gd name="connsiteX45" fmla="*/ 143249 w 369943"/>
                <a:gd name="connsiteY45" fmla="*/ 148590 h 554354"/>
                <a:gd name="connsiteX46" fmla="*/ 130866 w 369943"/>
                <a:gd name="connsiteY46" fmla="*/ 159067 h 554354"/>
                <a:gd name="connsiteX47" fmla="*/ 107054 w 369943"/>
                <a:gd name="connsiteY47" fmla="*/ 141923 h 554354"/>
                <a:gd name="connsiteX48" fmla="*/ 357561 w 369943"/>
                <a:gd name="connsiteY48" fmla="*/ 405765 h 554354"/>
                <a:gd name="connsiteX49" fmla="*/ 219449 w 369943"/>
                <a:gd name="connsiteY49" fmla="*/ 541973 h 554354"/>
                <a:gd name="connsiteX50" fmla="*/ 81336 w 369943"/>
                <a:gd name="connsiteY50" fmla="*/ 405765 h 554354"/>
                <a:gd name="connsiteX51" fmla="*/ 81336 w 369943"/>
                <a:gd name="connsiteY51" fmla="*/ 342900 h 554354"/>
                <a:gd name="connsiteX52" fmla="*/ 100386 w 369943"/>
                <a:gd name="connsiteY52" fmla="*/ 323850 h 554354"/>
                <a:gd name="connsiteX53" fmla="*/ 123246 w 369943"/>
                <a:gd name="connsiteY53" fmla="*/ 323850 h 554354"/>
                <a:gd name="connsiteX54" fmla="*/ 123246 w 369943"/>
                <a:gd name="connsiteY54" fmla="*/ 391478 h 554354"/>
                <a:gd name="connsiteX55" fmla="*/ 128961 w 369943"/>
                <a:gd name="connsiteY55" fmla="*/ 397193 h 554354"/>
                <a:gd name="connsiteX56" fmla="*/ 134676 w 369943"/>
                <a:gd name="connsiteY56" fmla="*/ 391478 h 554354"/>
                <a:gd name="connsiteX57" fmla="*/ 134676 w 369943"/>
                <a:gd name="connsiteY57" fmla="*/ 184785 h 554354"/>
                <a:gd name="connsiteX58" fmla="*/ 164204 w 369943"/>
                <a:gd name="connsiteY58" fmla="*/ 155258 h 554354"/>
                <a:gd name="connsiteX59" fmla="*/ 193731 w 369943"/>
                <a:gd name="connsiteY59" fmla="*/ 184785 h 554354"/>
                <a:gd name="connsiteX60" fmla="*/ 193731 w 369943"/>
                <a:gd name="connsiteY60" fmla="*/ 285750 h 554354"/>
                <a:gd name="connsiteX61" fmla="*/ 199446 w 369943"/>
                <a:gd name="connsiteY61" fmla="*/ 291465 h 554354"/>
                <a:gd name="connsiteX62" fmla="*/ 355656 w 369943"/>
                <a:gd name="connsiteY62" fmla="*/ 291465 h 554354"/>
                <a:gd name="connsiteX63" fmla="*/ 355656 w 369943"/>
                <a:gd name="connsiteY63" fmla="*/ 405765 h 55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69943" h="554354">
                  <a:moveTo>
                    <a:pt x="363276" y="280035"/>
                  </a:moveTo>
                  <a:lnTo>
                    <a:pt x="207066" y="280035"/>
                  </a:lnTo>
                  <a:lnTo>
                    <a:pt x="207066" y="184785"/>
                  </a:lnTo>
                  <a:cubicBezTo>
                    <a:pt x="207066" y="158115"/>
                    <a:pt x="182301" y="138113"/>
                    <a:pt x="154679" y="143828"/>
                  </a:cubicBezTo>
                  <a:lnTo>
                    <a:pt x="147059" y="120967"/>
                  </a:lnTo>
                  <a:lnTo>
                    <a:pt x="204209" y="80010"/>
                  </a:lnTo>
                  <a:cubicBezTo>
                    <a:pt x="206114" y="78105"/>
                    <a:pt x="207066" y="76200"/>
                    <a:pt x="206114" y="73343"/>
                  </a:cubicBezTo>
                  <a:cubicBezTo>
                    <a:pt x="205161" y="70485"/>
                    <a:pt x="203256" y="69533"/>
                    <a:pt x="200399" y="69533"/>
                  </a:cubicBezTo>
                  <a:lnTo>
                    <a:pt x="129914" y="69533"/>
                  </a:lnTo>
                  <a:lnTo>
                    <a:pt x="108959" y="3810"/>
                  </a:lnTo>
                  <a:cubicBezTo>
                    <a:pt x="108006" y="953"/>
                    <a:pt x="106101" y="0"/>
                    <a:pt x="103244" y="0"/>
                  </a:cubicBezTo>
                  <a:cubicBezTo>
                    <a:pt x="100386" y="0"/>
                    <a:pt x="98481" y="1905"/>
                    <a:pt x="97529" y="3810"/>
                  </a:cubicBezTo>
                  <a:lnTo>
                    <a:pt x="76574" y="69533"/>
                  </a:lnTo>
                  <a:lnTo>
                    <a:pt x="6089" y="69533"/>
                  </a:lnTo>
                  <a:cubicBezTo>
                    <a:pt x="3231" y="69533"/>
                    <a:pt x="1326" y="71438"/>
                    <a:pt x="374" y="73343"/>
                  </a:cubicBezTo>
                  <a:cubicBezTo>
                    <a:pt x="-579" y="76200"/>
                    <a:pt x="374" y="78105"/>
                    <a:pt x="2279" y="80010"/>
                  </a:cubicBezTo>
                  <a:lnTo>
                    <a:pt x="59429" y="120967"/>
                  </a:lnTo>
                  <a:lnTo>
                    <a:pt x="37521" y="186690"/>
                  </a:lnTo>
                  <a:cubicBezTo>
                    <a:pt x="36569" y="189548"/>
                    <a:pt x="37521" y="191453"/>
                    <a:pt x="39426" y="193358"/>
                  </a:cubicBezTo>
                  <a:cubicBezTo>
                    <a:pt x="41331" y="195263"/>
                    <a:pt x="44189" y="195263"/>
                    <a:pt x="46094" y="193358"/>
                  </a:cubicBezTo>
                  <a:lnTo>
                    <a:pt x="103244" y="152400"/>
                  </a:lnTo>
                  <a:lnTo>
                    <a:pt x="125151" y="168592"/>
                  </a:lnTo>
                  <a:cubicBezTo>
                    <a:pt x="123246" y="173355"/>
                    <a:pt x="122294" y="178117"/>
                    <a:pt x="122294" y="183833"/>
                  </a:cubicBezTo>
                  <a:cubicBezTo>
                    <a:pt x="122294" y="201930"/>
                    <a:pt x="122294" y="292418"/>
                    <a:pt x="122294" y="311468"/>
                  </a:cubicBezTo>
                  <a:lnTo>
                    <a:pt x="99434" y="311468"/>
                  </a:lnTo>
                  <a:cubicBezTo>
                    <a:pt x="82289" y="311468"/>
                    <a:pt x="68954" y="324803"/>
                    <a:pt x="68954" y="341948"/>
                  </a:cubicBezTo>
                  <a:lnTo>
                    <a:pt x="68954" y="405765"/>
                  </a:lnTo>
                  <a:cubicBezTo>
                    <a:pt x="68954" y="487680"/>
                    <a:pt x="136581" y="554355"/>
                    <a:pt x="219449" y="554355"/>
                  </a:cubicBezTo>
                  <a:cubicBezTo>
                    <a:pt x="302316" y="554355"/>
                    <a:pt x="369944" y="487680"/>
                    <a:pt x="369944" y="405765"/>
                  </a:cubicBezTo>
                  <a:lnTo>
                    <a:pt x="369944" y="285750"/>
                  </a:lnTo>
                  <a:cubicBezTo>
                    <a:pt x="368991" y="282893"/>
                    <a:pt x="366134" y="280035"/>
                    <a:pt x="363276" y="280035"/>
                  </a:cubicBezTo>
                  <a:close/>
                  <a:moveTo>
                    <a:pt x="107054" y="141923"/>
                  </a:moveTo>
                  <a:cubicBezTo>
                    <a:pt x="105149" y="140017"/>
                    <a:pt x="102291" y="140017"/>
                    <a:pt x="100386" y="141923"/>
                  </a:cubicBezTo>
                  <a:lnTo>
                    <a:pt x="54666" y="174308"/>
                  </a:lnTo>
                  <a:lnTo>
                    <a:pt x="71811" y="121920"/>
                  </a:lnTo>
                  <a:cubicBezTo>
                    <a:pt x="72764" y="119063"/>
                    <a:pt x="71811" y="117158"/>
                    <a:pt x="69906" y="115253"/>
                  </a:cubicBezTo>
                  <a:lnTo>
                    <a:pt x="24186" y="81915"/>
                  </a:lnTo>
                  <a:lnTo>
                    <a:pt x="80384" y="81915"/>
                  </a:lnTo>
                  <a:cubicBezTo>
                    <a:pt x="83241" y="81915"/>
                    <a:pt x="85146" y="80010"/>
                    <a:pt x="86099" y="78105"/>
                  </a:cubicBezTo>
                  <a:lnTo>
                    <a:pt x="103244" y="25718"/>
                  </a:lnTo>
                  <a:lnTo>
                    <a:pt x="120389" y="78105"/>
                  </a:lnTo>
                  <a:cubicBezTo>
                    <a:pt x="121341" y="80963"/>
                    <a:pt x="123246" y="81915"/>
                    <a:pt x="126104" y="81915"/>
                  </a:cubicBezTo>
                  <a:lnTo>
                    <a:pt x="182301" y="81915"/>
                  </a:lnTo>
                  <a:lnTo>
                    <a:pt x="136581" y="114300"/>
                  </a:lnTo>
                  <a:cubicBezTo>
                    <a:pt x="134676" y="116205"/>
                    <a:pt x="133724" y="118110"/>
                    <a:pt x="134676" y="120967"/>
                  </a:cubicBezTo>
                  <a:lnTo>
                    <a:pt x="143249" y="148590"/>
                  </a:lnTo>
                  <a:cubicBezTo>
                    <a:pt x="138486" y="151448"/>
                    <a:pt x="134676" y="155258"/>
                    <a:pt x="130866" y="159067"/>
                  </a:cubicBezTo>
                  <a:lnTo>
                    <a:pt x="107054" y="141923"/>
                  </a:lnTo>
                  <a:close/>
                  <a:moveTo>
                    <a:pt x="357561" y="405765"/>
                  </a:moveTo>
                  <a:cubicBezTo>
                    <a:pt x="357561" y="481013"/>
                    <a:pt x="295649" y="541973"/>
                    <a:pt x="219449" y="541973"/>
                  </a:cubicBezTo>
                  <a:cubicBezTo>
                    <a:pt x="143249" y="541973"/>
                    <a:pt x="81336" y="481013"/>
                    <a:pt x="81336" y="405765"/>
                  </a:cubicBezTo>
                  <a:lnTo>
                    <a:pt x="81336" y="342900"/>
                  </a:lnTo>
                  <a:cubicBezTo>
                    <a:pt x="81336" y="332423"/>
                    <a:pt x="89909" y="323850"/>
                    <a:pt x="100386" y="323850"/>
                  </a:cubicBezTo>
                  <a:lnTo>
                    <a:pt x="123246" y="323850"/>
                  </a:lnTo>
                  <a:lnTo>
                    <a:pt x="123246" y="391478"/>
                  </a:lnTo>
                  <a:cubicBezTo>
                    <a:pt x="123246" y="394335"/>
                    <a:pt x="126104" y="397193"/>
                    <a:pt x="128961" y="397193"/>
                  </a:cubicBezTo>
                  <a:cubicBezTo>
                    <a:pt x="131819" y="397193"/>
                    <a:pt x="134676" y="394335"/>
                    <a:pt x="134676" y="391478"/>
                  </a:cubicBezTo>
                  <a:cubicBezTo>
                    <a:pt x="134676" y="367665"/>
                    <a:pt x="134676" y="218123"/>
                    <a:pt x="134676" y="184785"/>
                  </a:cubicBezTo>
                  <a:cubicBezTo>
                    <a:pt x="134676" y="168592"/>
                    <a:pt x="148011" y="155258"/>
                    <a:pt x="164204" y="155258"/>
                  </a:cubicBezTo>
                  <a:cubicBezTo>
                    <a:pt x="180396" y="155258"/>
                    <a:pt x="193731" y="168592"/>
                    <a:pt x="193731" y="184785"/>
                  </a:cubicBezTo>
                  <a:lnTo>
                    <a:pt x="193731" y="285750"/>
                  </a:lnTo>
                  <a:cubicBezTo>
                    <a:pt x="193731" y="288608"/>
                    <a:pt x="196589" y="291465"/>
                    <a:pt x="199446" y="291465"/>
                  </a:cubicBezTo>
                  <a:lnTo>
                    <a:pt x="355656" y="291465"/>
                  </a:lnTo>
                  <a:lnTo>
                    <a:pt x="355656" y="4057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B394393-7B34-8190-23BC-CD4CB82FE3FD}"/>
                </a:ext>
              </a:extLst>
            </p:cNvPr>
            <p:cNvSpPr/>
            <p:nvPr/>
          </p:nvSpPr>
          <p:spPr>
            <a:xfrm>
              <a:off x="3749992" y="3701415"/>
              <a:ext cx="85725" cy="83820"/>
            </a:xfrm>
            <a:custGeom>
              <a:avLst/>
              <a:gdLst>
                <a:gd name="connsiteX0" fmla="*/ 42863 w 85725"/>
                <a:gd name="connsiteY0" fmla="*/ 0 h 83820"/>
                <a:gd name="connsiteX1" fmla="*/ 0 w 85725"/>
                <a:gd name="connsiteY1" fmla="*/ 41910 h 83820"/>
                <a:gd name="connsiteX2" fmla="*/ 42863 w 85725"/>
                <a:gd name="connsiteY2" fmla="*/ 83820 h 83820"/>
                <a:gd name="connsiteX3" fmla="*/ 85725 w 85725"/>
                <a:gd name="connsiteY3" fmla="*/ 41910 h 83820"/>
                <a:gd name="connsiteX4" fmla="*/ 42863 w 85725"/>
                <a:gd name="connsiteY4" fmla="*/ 0 h 83820"/>
                <a:gd name="connsiteX5" fmla="*/ 42863 w 85725"/>
                <a:gd name="connsiteY5" fmla="*/ 71437 h 83820"/>
                <a:gd name="connsiteX6" fmla="*/ 13335 w 85725"/>
                <a:gd name="connsiteY6" fmla="*/ 41910 h 83820"/>
                <a:gd name="connsiteX7" fmla="*/ 42863 w 85725"/>
                <a:gd name="connsiteY7" fmla="*/ 12382 h 83820"/>
                <a:gd name="connsiteX8" fmla="*/ 72390 w 85725"/>
                <a:gd name="connsiteY8" fmla="*/ 41910 h 83820"/>
                <a:gd name="connsiteX9" fmla="*/ 42863 w 85725"/>
                <a:gd name="connsiteY9" fmla="*/ 71437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20">
                  <a:moveTo>
                    <a:pt x="42863" y="0"/>
                  </a:moveTo>
                  <a:cubicBezTo>
                    <a:pt x="20002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5723" y="83820"/>
                    <a:pt x="85725" y="64770"/>
                    <a:pt x="85725" y="41910"/>
                  </a:cubicBezTo>
                  <a:cubicBezTo>
                    <a:pt x="84773" y="19050"/>
                    <a:pt x="65723" y="0"/>
                    <a:pt x="42863" y="0"/>
                  </a:cubicBezTo>
                  <a:close/>
                  <a:moveTo>
                    <a:pt x="42863" y="71437"/>
                  </a:moveTo>
                  <a:cubicBezTo>
                    <a:pt x="26670" y="71437"/>
                    <a:pt x="13335" y="58103"/>
                    <a:pt x="13335" y="41910"/>
                  </a:cubicBezTo>
                  <a:cubicBezTo>
                    <a:pt x="13335" y="25717"/>
                    <a:pt x="26670" y="12382"/>
                    <a:pt x="42863" y="12382"/>
                  </a:cubicBezTo>
                  <a:cubicBezTo>
                    <a:pt x="59055" y="12382"/>
                    <a:pt x="72390" y="25717"/>
                    <a:pt x="72390" y="41910"/>
                  </a:cubicBezTo>
                  <a:cubicBezTo>
                    <a:pt x="72390" y="58103"/>
                    <a:pt x="59055" y="71437"/>
                    <a:pt x="42863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DA98D28-0A72-D49B-3D12-85984EA1AC07}"/>
                </a:ext>
              </a:extLst>
            </p:cNvPr>
            <p:cNvSpPr/>
            <p:nvPr/>
          </p:nvSpPr>
          <p:spPr>
            <a:xfrm>
              <a:off x="3364229" y="3987164"/>
              <a:ext cx="72427" cy="72389"/>
            </a:xfrm>
            <a:custGeom>
              <a:avLst/>
              <a:gdLst>
                <a:gd name="connsiteX0" fmla="*/ 36195 w 72427"/>
                <a:gd name="connsiteY0" fmla="*/ 0 h 72389"/>
                <a:gd name="connsiteX1" fmla="*/ 0 w 72427"/>
                <a:gd name="connsiteY1" fmla="*/ 36195 h 72389"/>
                <a:gd name="connsiteX2" fmla="*/ 36195 w 72427"/>
                <a:gd name="connsiteY2" fmla="*/ 72390 h 72389"/>
                <a:gd name="connsiteX3" fmla="*/ 72390 w 72427"/>
                <a:gd name="connsiteY3" fmla="*/ 36195 h 72389"/>
                <a:gd name="connsiteX4" fmla="*/ 36195 w 72427"/>
                <a:gd name="connsiteY4" fmla="*/ 0 h 72389"/>
                <a:gd name="connsiteX5" fmla="*/ 36195 w 72427"/>
                <a:gd name="connsiteY5" fmla="*/ 59055 h 72389"/>
                <a:gd name="connsiteX6" fmla="*/ 12383 w 72427"/>
                <a:gd name="connsiteY6" fmla="*/ 35243 h 72389"/>
                <a:gd name="connsiteX7" fmla="*/ 36195 w 72427"/>
                <a:gd name="connsiteY7" fmla="*/ 11430 h 72389"/>
                <a:gd name="connsiteX8" fmla="*/ 60008 w 72427"/>
                <a:gd name="connsiteY8" fmla="*/ 35243 h 72389"/>
                <a:gd name="connsiteX9" fmla="*/ 36195 w 72427"/>
                <a:gd name="connsiteY9" fmla="*/ 59055 h 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27" h="72389">
                  <a:moveTo>
                    <a:pt x="36195" y="0"/>
                  </a:moveTo>
                  <a:cubicBezTo>
                    <a:pt x="16193" y="0"/>
                    <a:pt x="0" y="16193"/>
                    <a:pt x="0" y="36195"/>
                  </a:cubicBezTo>
                  <a:cubicBezTo>
                    <a:pt x="0" y="56198"/>
                    <a:pt x="16193" y="72390"/>
                    <a:pt x="36195" y="72390"/>
                  </a:cubicBezTo>
                  <a:cubicBezTo>
                    <a:pt x="56197" y="72390"/>
                    <a:pt x="72390" y="56198"/>
                    <a:pt x="72390" y="36195"/>
                  </a:cubicBezTo>
                  <a:cubicBezTo>
                    <a:pt x="73342" y="16193"/>
                    <a:pt x="56197" y="0"/>
                    <a:pt x="36195" y="0"/>
                  </a:cubicBezTo>
                  <a:close/>
                  <a:moveTo>
                    <a:pt x="36195" y="59055"/>
                  </a:moveTo>
                  <a:cubicBezTo>
                    <a:pt x="22860" y="59055"/>
                    <a:pt x="12383" y="48578"/>
                    <a:pt x="12383" y="35243"/>
                  </a:cubicBezTo>
                  <a:cubicBezTo>
                    <a:pt x="12383" y="21908"/>
                    <a:pt x="22860" y="11430"/>
                    <a:pt x="36195" y="11430"/>
                  </a:cubicBezTo>
                  <a:cubicBezTo>
                    <a:pt x="49530" y="11430"/>
                    <a:pt x="60008" y="21908"/>
                    <a:pt x="60008" y="35243"/>
                  </a:cubicBezTo>
                  <a:cubicBezTo>
                    <a:pt x="60960" y="48578"/>
                    <a:pt x="49530" y="59055"/>
                    <a:pt x="36195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F1B353D-353D-D561-2AA0-38CA16B220D5}"/>
                </a:ext>
              </a:extLst>
            </p:cNvPr>
            <p:cNvSpPr/>
            <p:nvPr/>
          </p:nvSpPr>
          <p:spPr>
            <a:xfrm>
              <a:off x="3829049" y="4106227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67417190-F0B2-186E-A297-A8399AD545AC}"/>
                </a:ext>
              </a:extLst>
            </p:cNvPr>
            <p:cNvSpPr/>
            <p:nvPr/>
          </p:nvSpPr>
          <p:spPr>
            <a:xfrm>
              <a:off x="3835594" y="3838575"/>
              <a:ext cx="17267" cy="17144"/>
            </a:xfrm>
            <a:custGeom>
              <a:avLst/>
              <a:gdLst>
                <a:gd name="connsiteX0" fmla="*/ 8695 w 17267"/>
                <a:gd name="connsiteY0" fmla="*/ 0 h 17144"/>
                <a:gd name="connsiteX1" fmla="*/ 17268 w 17267"/>
                <a:gd name="connsiteY1" fmla="*/ 8573 h 17144"/>
                <a:gd name="connsiteX2" fmla="*/ 8695 w 17267"/>
                <a:gd name="connsiteY2" fmla="*/ 17145 h 17144"/>
                <a:gd name="connsiteX3" fmla="*/ 123 w 17267"/>
                <a:gd name="connsiteY3" fmla="*/ 8573 h 17144"/>
                <a:gd name="connsiteX4" fmla="*/ 8695 w 17267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4">
                  <a:moveTo>
                    <a:pt x="8695" y="0"/>
                  </a:moveTo>
                  <a:cubicBezTo>
                    <a:pt x="13458" y="0"/>
                    <a:pt x="17268" y="3810"/>
                    <a:pt x="17268" y="8573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3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BA2DE77-7778-F586-98F8-8C21FEF74CD8}"/>
                </a:ext>
              </a:extLst>
            </p:cNvPr>
            <p:cNvSpPr/>
            <p:nvPr/>
          </p:nvSpPr>
          <p:spPr>
            <a:xfrm>
              <a:off x="3678555" y="3767137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3 h 17144"/>
                <a:gd name="connsiteX2" fmla="*/ 8572 w 17144"/>
                <a:gd name="connsiteY2" fmla="*/ 17145 h 17144"/>
                <a:gd name="connsiteX3" fmla="*/ 0 w 17144"/>
                <a:gd name="connsiteY3" fmla="*/ 8573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3F622B9-C562-A96D-70BB-1DA5D33017B1}"/>
                </a:ext>
              </a:extLst>
            </p:cNvPr>
            <p:cNvSpPr/>
            <p:nvPr/>
          </p:nvSpPr>
          <p:spPr>
            <a:xfrm>
              <a:off x="3606164" y="3629977"/>
              <a:ext cx="17144" cy="17144"/>
            </a:xfrm>
            <a:custGeom>
              <a:avLst/>
              <a:gdLst>
                <a:gd name="connsiteX0" fmla="*/ 8573 w 17144"/>
                <a:gd name="connsiteY0" fmla="*/ 0 h 17144"/>
                <a:gd name="connsiteX1" fmla="*/ 17145 w 17144"/>
                <a:gd name="connsiteY1" fmla="*/ 8572 h 17144"/>
                <a:gd name="connsiteX2" fmla="*/ 8573 w 17144"/>
                <a:gd name="connsiteY2" fmla="*/ 17145 h 17144"/>
                <a:gd name="connsiteX3" fmla="*/ 0 w 17144"/>
                <a:gd name="connsiteY3" fmla="*/ 8572 h 17144"/>
                <a:gd name="connsiteX4" fmla="*/ 8573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3537C56-6BE7-0B8E-A7AC-5E821D2E2208}"/>
                </a:ext>
              </a:extLst>
            </p:cNvPr>
            <p:cNvSpPr/>
            <p:nvPr/>
          </p:nvSpPr>
          <p:spPr>
            <a:xfrm>
              <a:off x="3383279" y="3713797"/>
              <a:ext cx="17145" cy="17145"/>
            </a:xfrm>
            <a:custGeom>
              <a:avLst/>
              <a:gdLst>
                <a:gd name="connsiteX0" fmla="*/ 8572 w 17145"/>
                <a:gd name="connsiteY0" fmla="*/ 0 h 17145"/>
                <a:gd name="connsiteX1" fmla="*/ 17145 w 17145"/>
                <a:gd name="connsiteY1" fmla="*/ 8572 h 17145"/>
                <a:gd name="connsiteX2" fmla="*/ 8572 w 17145"/>
                <a:gd name="connsiteY2" fmla="*/ 17145 h 17145"/>
                <a:gd name="connsiteX3" fmla="*/ 0 w 17145"/>
                <a:gd name="connsiteY3" fmla="*/ 8572 h 17145"/>
                <a:gd name="connsiteX4" fmla="*/ 8572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0687BB2-581F-A1A2-7F9A-69794D102EF3}"/>
                </a:ext>
              </a:extLst>
            </p:cNvPr>
            <p:cNvSpPr/>
            <p:nvPr/>
          </p:nvSpPr>
          <p:spPr>
            <a:xfrm>
              <a:off x="3437572" y="3873817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2 h 17144"/>
                <a:gd name="connsiteX2" fmla="*/ 8573 w 17145"/>
                <a:gd name="connsiteY2" fmla="*/ 17145 h 17144"/>
                <a:gd name="connsiteX3" fmla="*/ 0 w 17145"/>
                <a:gd name="connsiteY3" fmla="*/ 8572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7E7AA20-8E07-33FA-68B9-4F64F96E822C}"/>
                </a:ext>
              </a:extLst>
            </p:cNvPr>
            <p:cNvSpPr/>
            <p:nvPr/>
          </p:nvSpPr>
          <p:spPr>
            <a:xfrm>
              <a:off x="3437572" y="4111942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</p:grpSp>
      <p:grpSp>
        <p:nvGrpSpPr>
          <p:cNvPr id="349" name="Graphic 50">
            <a:extLst>
              <a:ext uri="{FF2B5EF4-FFF2-40B4-BE49-F238E27FC236}">
                <a16:creationId xmlns:a16="http://schemas.microsoft.com/office/drawing/2014/main" id="{7E1E41F3-8AC6-7A4C-AA97-4DC033FB673F}"/>
              </a:ext>
            </a:extLst>
          </p:cNvPr>
          <p:cNvGrpSpPr/>
          <p:nvPr/>
        </p:nvGrpSpPr>
        <p:grpSpPr>
          <a:xfrm>
            <a:off x="3917203" y="2426719"/>
            <a:ext cx="738000" cy="738000"/>
            <a:chOff x="5814059" y="3177540"/>
            <a:chExt cx="554354" cy="493395"/>
          </a:xfrm>
          <a:solidFill>
            <a:schemeClr val="tx1"/>
          </a:solidFill>
        </p:grpSpPr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5720FB0-BC26-7ED0-6D1C-9AF0A1772110}"/>
                </a:ext>
              </a:extLst>
            </p:cNvPr>
            <p:cNvSpPr/>
            <p:nvPr/>
          </p:nvSpPr>
          <p:spPr>
            <a:xfrm>
              <a:off x="5910262" y="3194684"/>
              <a:ext cx="361603" cy="476250"/>
            </a:xfrm>
            <a:custGeom>
              <a:avLst/>
              <a:gdLst>
                <a:gd name="connsiteX0" fmla="*/ 356235 w 361603"/>
                <a:gd name="connsiteY0" fmla="*/ 18097 h 476250"/>
                <a:gd name="connsiteX1" fmla="*/ 295275 w 361603"/>
                <a:gd name="connsiteY1" fmla="*/ 18097 h 476250"/>
                <a:gd name="connsiteX2" fmla="*/ 295275 w 361603"/>
                <a:gd name="connsiteY2" fmla="*/ 5715 h 476250"/>
                <a:gd name="connsiteX3" fmla="*/ 289560 w 361603"/>
                <a:gd name="connsiteY3" fmla="*/ 0 h 476250"/>
                <a:gd name="connsiteX4" fmla="*/ 283845 w 361603"/>
                <a:gd name="connsiteY4" fmla="*/ 5715 h 476250"/>
                <a:gd name="connsiteX5" fmla="*/ 283845 w 361603"/>
                <a:gd name="connsiteY5" fmla="*/ 18097 h 476250"/>
                <a:gd name="connsiteX6" fmla="*/ 222885 w 361603"/>
                <a:gd name="connsiteY6" fmla="*/ 18097 h 476250"/>
                <a:gd name="connsiteX7" fmla="*/ 222885 w 361603"/>
                <a:gd name="connsiteY7" fmla="*/ 5715 h 476250"/>
                <a:gd name="connsiteX8" fmla="*/ 217170 w 361603"/>
                <a:gd name="connsiteY8" fmla="*/ 0 h 476250"/>
                <a:gd name="connsiteX9" fmla="*/ 211455 w 361603"/>
                <a:gd name="connsiteY9" fmla="*/ 5715 h 476250"/>
                <a:gd name="connsiteX10" fmla="*/ 211455 w 361603"/>
                <a:gd name="connsiteY10" fmla="*/ 18097 h 476250"/>
                <a:gd name="connsiteX11" fmla="*/ 150495 w 361603"/>
                <a:gd name="connsiteY11" fmla="*/ 18097 h 476250"/>
                <a:gd name="connsiteX12" fmla="*/ 150495 w 361603"/>
                <a:gd name="connsiteY12" fmla="*/ 5715 h 476250"/>
                <a:gd name="connsiteX13" fmla="*/ 144780 w 361603"/>
                <a:gd name="connsiteY13" fmla="*/ 0 h 476250"/>
                <a:gd name="connsiteX14" fmla="*/ 139065 w 361603"/>
                <a:gd name="connsiteY14" fmla="*/ 5715 h 476250"/>
                <a:gd name="connsiteX15" fmla="*/ 139065 w 361603"/>
                <a:gd name="connsiteY15" fmla="*/ 18097 h 476250"/>
                <a:gd name="connsiteX16" fmla="*/ 78105 w 361603"/>
                <a:gd name="connsiteY16" fmla="*/ 18097 h 476250"/>
                <a:gd name="connsiteX17" fmla="*/ 78105 w 361603"/>
                <a:gd name="connsiteY17" fmla="*/ 5715 h 476250"/>
                <a:gd name="connsiteX18" fmla="*/ 72390 w 361603"/>
                <a:gd name="connsiteY18" fmla="*/ 0 h 476250"/>
                <a:gd name="connsiteX19" fmla="*/ 66675 w 361603"/>
                <a:gd name="connsiteY19" fmla="*/ 5715 h 476250"/>
                <a:gd name="connsiteX20" fmla="*/ 66675 w 361603"/>
                <a:gd name="connsiteY20" fmla="*/ 18097 h 476250"/>
                <a:gd name="connsiteX21" fmla="*/ 5715 w 361603"/>
                <a:gd name="connsiteY21" fmla="*/ 18097 h 476250"/>
                <a:gd name="connsiteX22" fmla="*/ 0 w 361603"/>
                <a:gd name="connsiteY22" fmla="*/ 23813 h 476250"/>
                <a:gd name="connsiteX23" fmla="*/ 0 w 361603"/>
                <a:gd name="connsiteY23" fmla="*/ 470535 h 476250"/>
                <a:gd name="connsiteX24" fmla="*/ 5715 w 361603"/>
                <a:gd name="connsiteY24" fmla="*/ 476250 h 476250"/>
                <a:gd name="connsiteX25" fmla="*/ 355283 w 361603"/>
                <a:gd name="connsiteY25" fmla="*/ 476250 h 476250"/>
                <a:gd name="connsiteX26" fmla="*/ 360998 w 361603"/>
                <a:gd name="connsiteY26" fmla="*/ 470535 h 476250"/>
                <a:gd name="connsiteX27" fmla="*/ 360998 w 361603"/>
                <a:gd name="connsiteY27" fmla="*/ 23813 h 476250"/>
                <a:gd name="connsiteX28" fmla="*/ 356235 w 361603"/>
                <a:gd name="connsiteY28" fmla="*/ 18097 h 476250"/>
                <a:gd name="connsiteX29" fmla="*/ 350520 w 361603"/>
                <a:gd name="connsiteY29" fmla="*/ 464820 h 476250"/>
                <a:gd name="connsiteX30" fmla="*/ 13335 w 361603"/>
                <a:gd name="connsiteY30" fmla="*/ 464820 h 476250"/>
                <a:gd name="connsiteX31" fmla="*/ 13335 w 361603"/>
                <a:gd name="connsiteY31" fmla="*/ 30480 h 476250"/>
                <a:gd name="connsiteX32" fmla="*/ 66675 w 361603"/>
                <a:gd name="connsiteY32" fmla="*/ 30480 h 476250"/>
                <a:gd name="connsiteX33" fmla="*/ 66675 w 361603"/>
                <a:gd name="connsiteY33" fmla="*/ 42863 h 476250"/>
                <a:gd name="connsiteX34" fmla="*/ 48577 w 361603"/>
                <a:gd name="connsiteY34" fmla="*/ 65723 h 476250"/>
                <a:gd name="connsiteX35" fmla="*/ 72390 w 361603"/>
                <a:gd name="connsiteY35" fmla="*/ 89535 h 476250"/>
                <a:gd name="connsiteX36" fmla="*/ 96202 w 361603"/>
                <a:gd name="connsiteY36" fmla="*/ 65723 h 476250"/>
                <a:gd name="connsiteX37" fmla="*/ 78105 w 361603"/>
                <a:gd name="connsiteY37" fmla="*/ 42863 h 476250"/>
                <a:gd name="connsiteX38" fmla="*/ 78105 w 361603"/>
                <a:gd name="connsiteY38" fmla="*/ 30480 h 476250"/>
                <a:gd name="connsiteX39" fmla="*/ 139065 w 361603"/>
                <a:gd name="connsiteY39" fmla="*/ 30480 h 476250"/>
                <a:gd name="connsiteX40" fmla="*/ 139065 w 361603"/>
                <a:gd name="connsiteY40" fmla="*/ 42863 h 476250"/>
                <a:gd name="connsiteX41" fmla="*/ 120968 w 361603"/>
                <a:gd name="connsiteY41" fmla="*/ 65723 h 476250"/>
                <a:gd name="connsiteX42" fmla="*/ 144780 w 361603"/>
                <a:gd name="connsiteY42" fmla="*/ 89535 h 476250"/>
                <a:gd name="connsiteX43" fmla="*/ 168593 w 361603"/>
                <a:gd name="connsiteY43" fmla="*/ 65723 h 476250"/>
                <a:gd name="connsiteX44" fmla="*/ 150495 w 361603"/>
                <a:gd name="connsiteY44" fmla="*/ 42863 h 476250"/>
                <a:gd name="connsiteX45" fmla="*/ 150495 w 361603"/>
                <a:gd name="connsiteY45" fmla="*/ 30480 h 476250"/>
                <a:gd name="connsiteX46" fmla="*/ 211455 w 361603"/>
                <a:gd name="connsiteY46" fmla="*/ 30480 h 476250"/>
                <a:gd name="connsiteX47" fmla="*/ 211455 w 361603"/>
                <a:gd name="connsiteY47" fmla="*/ 42863 h 476250"/>
                <a:gd name="connsiteX48" fmla="*/ 193358 w 361603"/>
                <a:gd name="connsiteY48" fmla="*/ 65723 h 476250"/>
                <a:gd name="connsiteX49" fmla="*/ 217170 w 361603"/>
                <a:gd name="connsiteY49" fmla="*/ 89535 h 476250"/>
                <a:gd name="connsiteX50" fmla="*/ 240983 w 361603"/>
                <a:gd name="connsiteY50" fmla="*/ 65723 h 476250"/>
                <a:gd name="connsiteX51" fmla="*/ 222885 w 361603"/>
                <a:gd name="connsiteY51" fmla="*/ 42863 h 476250"/>
                <a:gd name="connsiteX52" fmla="*/ 222885 w 361603"/>
                <a:gd name="connsiteY52" fmla="*/ 30480 h 476250"/>
                <a:gd name="connsiteX53" fmla="*/ 283845 w 361603"/>
                <a:gd name="connsiteY53" fmla="*/ 30480 h 476250"/>
                <a:gd name="connsiteX54" fmla="*/ 283845 w 361603"/>
                <a:gd name="connsiteY54" fmla="*/ 42863 h 476250"/>
                <a:gd name="connsiteX55" fmla="*/ 265748 w 361603"/>
                <a:gd name="connsiteY55" fmla="*/ 65723 h 476250"/>
                <a:gd name="connsiteX56" fmla="*/ 289560 w 361603"/>
                <a:gd name="connsiteY56" fmla="*/ 89535 h 476250"/>
                <a:gd name="connsiteX57" fmla="*/ 313373 w 361603"/>
                <a:gd name="connsiteY57" fmla="*/ 65723 h 476250"/>
                <a:gd name="connsiteX58" fmla="*/ 295275 w 361603"/>
                <a:gd name="connsiteY58" fmla="*/ 42863 h 476250"/>
                <a:gd name="connsiteX59" fmla="*/ 295275 w 361603"/>
                <a:gd name="connsiteY59" fmla="*/ 30480 h 476250"/>
                <a:gd name="connsiteX60" fmla="*/ 350520 w 361603"/>
                <a:gd name="connsiteY60" fmla="*/ 30480 h 476250"/>
                <a:gd name="connsiteX61" fmla="*/ 350520 w 361603"/>
                <a:gd name="connsiteY61" fmla="*/ 464820 h 476250"/>
                <a:gd name="connsiteX62" fmla="*/ 73343 w 361603"/>
                <a:gd name="connsiteY62" fmla="*/ 54293 h 476250"/>
                <a:gd name="connsiteX63" fmla="*/ 85725 w 361603"/>
                <a:gd name="connsiteY63" fmla="*/ 66675 h 476250"/>
                <a:gd name="connsiteX64" fmla="*/ 73343 w 361603"/>
                <a:gd name="connsiteY64" fmla="*/ 79058 h 476250"/>
                <a:gd name="connsiteX65" fmla="*/ 60960 w 361603"/>
                <a:gd name="connsiteY65" fmla="*/ 65723 h 476250"/>
                <a:gd name="connsiteX66" fmla="*/ 73343 w 361603"/>
                <a:gd name="connsiteY66" fmla="*/ 54293 h 476250"/>
                <a:gd name="connsiteX67" fmla="*/ 145733 w 361603"/>
                <a:gd name="connsiteY67" fmla="*/ 54293 h 476250"/>
                <a:gd name="connsiteX68" fmla="*/ 158115 w 361603"/>
                <a:gd name="connsiteY68" fmla="*/ 66675 h 476250"/>
                <a:gd name="connsiteX69" fmla="*/ 145733 w 361603"/>
                <a:gd name="connsiteY69" fmla="*/ 79058 h 476250"/>
                <a:gd name="connsiteX70" fmla="*/ 133350 w 361603"/>
                <a:gd name="connsiteY70" fmla="*/ 66675 h 476250"/>
                <a:gd name="connsiteX71" fmla="*/ 145733 w 361603"/>
                <a:gd name="connsiteY71" fmla="*/ 54293 h 476250"/>
                <a:gd name="connsiteX72" fmla="*/ 218123 w 361603"/>
                <a:gd name="connsiteY72" fmla="*/ 54293 h 476250"/>
                <a:gd name="connsiteX73" fmla="*/ 230505 w 361603"/>
                <a:gd name="connsiteY73" fmla="*/ 66675 h 476250"/>
                <a:gd name="connsiteX74" fmla="*/ 218123 w 361603"/>
                <a:gd name="connsiteY74" fmla="*/ 79058 h 476250"/>
                <a:gd name="connsiteX75" fmla="*/ 205740 w 361603"/>
                <a:gd name="connsiteY75" fmla="*/ 65723 h 476250"/>
                <a:gd name="connsiteX76" fmla="*/ 218123 w 361603"/>
                <a:gd name="connsiteY76" fmla="*/ 54293 h 476250"/>
                <a:gd name="connsiteX77" fmla="*/ 290513 w 361603"/>
                <a:gd name="connsiteY77" fmla="*/ 54293 h 476250"/>
                <a:gd name="connsiteX78" fmla="*/ 302895 w 361603"/>
                <a:gd name="connsiteY78" fmla="*/ 66675 h 476250"/>
                <a:gd name="connsiteX79" fmla="*/ 290513 w 361603"/>
                <a:gd name="connsiteY79" fmla="*/ 79058 h 476250"/>
                <a:gd name="connsiteX80" fmla="*/ 278130 w 361603"/>
                <a:gd name="connsiteY80" fmla="*/ 66675 h 476250"/>
                <a:gd name="connsiteX81" fmla="*/ 290513 w 361603"/>
                <a:gd name="connsiteY81" fmla="*/ 5429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61603" h="476250">
                  <a:moveTo>
                    <a:pt x="356235" y="18097"/>
                  </a:moveTo>
                  <a:lnTo>
                    <a:pt x="295275" y="18097"/>
                  </a:lnTo>
                  <a:lnTo>
                    <a:pt x="295275" y="5715"/>
                  </a:lnTo>
                  <a:cubicBezTo>
                    <a:pt x="295275" y="2858"/>
                    <a:pt x="292418" y="0"/>
                    <a:pt x="289560" y="0"/>
                  </a:cubicBezTo>
                  <a:cubicBezTo>
                    <a:pt x="286703" y="0"/>
                    <a:pt x="283845" y="2858"/>
                    <a:pt x="283845" y="5715"/>
                  </a:cubicBezTo>
                  <a:lnTo>
                    <a:pt x="283845" y="18097"/>
                  </a:lnTo>
                  <a:lnTo>
                    <a:pt x="222885" y="18097"/>
                  </a:lnTo>
                  <a:lnTo>
                    <a:pt x="222885" y="5715"/>
                  </a:lnTo>
                  <a:cubicBezTo>
                    <a:pt x="222885" y="2858"/>
                    <a:pt x="220027" y="0"/>
                    <a:pt x="217170" y="0"/>
                  </a:cubicBezTo>
                  <a:cubicBezTo>
                    <a:pt x="214313" y="0"/>
                    <a:pt x="211455" y="2858"/>
                    <a:pt x="211455" y="5715"/>
                  </a:cubicBezTo>
                  <a:lnTo>
                    <a:pt x="211455" y="18097"/>
                  </a:lnTo>
                  <a:lnTo>
                    <a:pt x="150495" y="18097"/>
                  </a:lnTo>
                  <a:lnTo>
                    <a:pt x="150495" y="5715"/>
                  </a:lnTo>
                  <a:cubicBezTo>
                    <a:pt x="150495" y="2858"/>
                    <a:pt x="147638" y="0"/>
                    <a:pt x="144780" y="0"/>
                  </a:cubicBezTo>
                  <a:cubicBezTo>
                    <a:pt x="141923" y="0"/>
                    <a:pt x="139065" y="2858"/>
                    <a:pt x="139065" y="5715"/>
                  </a:cubicBezTo>
                  <a:lnTo>
                    <a:pt x="139065" y="18097"/>
                  </a:lnTo>
                  <a:lnTo>
                    <a:pt x="78105" y="18097"/>
                  </a:lnTo>
                  <a:lnTo>
                    <a:pt x="78105" y="5715"/>
                  </a:lnTo>
                  <a:cubicBezTo>
                    <a:pt x="78105" y="2858"/>
                    <a:pt x="75248" y="0"/>
                    <a:pt x="72390" y="0"/>
                  </a:cubicBezTo>
                  <a:cubicBezTo>
                    <a:pt x="69532" y="0"/>
                    <a:pt x="66675" y="2858"/>
                    <a:pt x="66675" y="5715"/>
                  </a:cubicBezTo>
                  <a:lnTo>
                    <a:pt x="66675" y="18097"/>
                  </a:lnTo>
                  <a:lnTo>
                    <a:pt x="5715" y="18097"/>
                  </a:lnTo>
                  <a:cubicBezTo>
                    <a:pt x="2857" y="18097"/>
                    <a:pt x="0" y="20955"/>
                    <a:pt x="0" y="23813"/>
                  </a:cubicBezTo>
                  <a:lnTo>
                    <a:pt x="0" y="470535"/>
                  </a:lnTo>
                  <a:cubicBezTo>
                    <a:pt x="0" y="473393"/>
                    <a:pt x="2857" y="476250"/>
                    <a:pt x="5715" y="476250"/>
                  </a:cubicBezTo>
                  <a:lnTo>
                    <a:pt x="355283" y="476250"/>
                  </a:lnTo>
                  <a:cubicBezTo>
                    <a:pt x="358140" y="476250"/>
                    <a:pt x="360998" y="473393"/>
                    <a:pt x="360998" y="470535"/>
                  </a:cubicBezTo>
                  <a:lnTo>
                    <a:pt x="360998" y="23813"/>
                  </a:lnTo>
                  <a:cubicBezTo>
                    <a:pt x="362903" y="20955"/>
                    <a:pt x="360045" y="18097"/>
                    <a:pt x="356235" y="18097"/>
                  </a:cubicBezTo>
                  <a:close/>
                  <a:moveTo>
                    <a:pt x="350520" y="464820"/>
                  </a:moveTo>
                  <a:lnTo>
                    <a:pt x="13335" y="464820"/>
                  </a:lnTo>
                  <a:lnTo>
                    <a:pt x="13335" y="30480"/>
                  </a:lnTo>
                  <a:lnTo>
                    <a:pt x="66675" y="30480"/>
                  </a:lnTo>
                  <a:lnTo>
                    <a:pt x="66675" y="42863"/>
                  </a:lnTo>
                  <a:cubicBezTo>
                    <a:pt x="56198" y="45720"/>
                    <a:pt x="48577" y="55245"/>
                    <a:pt x="48577" y="65723"/>
                  </a:cubicBezTo>
                  <a:cubicBezTo>
                    <a:pt x="48577" y="79058"/>
                    <a:pt x="59055" y="89535"/>
                    <a:pt x="72390" y="89535"/>
                  </a:cubicBezTo>
                  <a:cubicBezTo>
                    <a:pt x="85725" y="89535"/>
                    <a:pt x="96202" y="79058"/>
                    <a:pt x="96202" y="65723"/>
                  </a:cubicBezTo>
                  <a:cubicBezTo>
                    <a:pt x="96202" y="54293"/>
                    <a:pt x="88582" y="45720"/>
                    <a:pt x="78105" y="42863"/>
                  </a:cubicBezTo>
                  <a:lnTo>
                    <a:pt x="78105" y="30480"/>
                  </a:lnTo>
                  <a:lnTo>
                    <a:pt x="139065" y="30480"/>
                  </a:lnTo>
                  <a:lnTo>
                    <a:pt x="139065" y="42863"/>
                  </a:lnTo>
                  <a:cubicBezTo>
                    <a:pt x="128588" y="45720"/>
                    <a:pt x="120968" y="55245"/>
                    <a:pt x="120968" y="65723"/>
                  </a:cubicBezTo>
                  <a:cubicBezTo>
                    <a:pt x="120968" y="79058"/>
                    <a:pt x="131445" y="89535"/>
                    <a:pt x="144780" y="89535"/>
                  </a:cubicBezTo>
                  <a:cubicBezTo>
                    <a:pt x="158115" y="89535"/>
                    <a:pt x="168593" y="79058"/>
                    <a:pt x="168593" y="65723"/>
                  </a:cubicBezTo>
                  <a:cubicBezTo>
                    <a:pt x="168593" y="54293"/>
                    <a:pt x="160973" y="45720"/>
                    <a:pt x="150495" y="42863"/>
                  </a:cubicBezTo>
                  <a:lnTo>
                    <a:pt x="150495" y="30480"/>
                  </a:lnTo>
                  <a:lnTo>
                    <a:pt x="211455" y="30480"/>
                  </a:lnTo>
                  <a:lnTo>
                    <a:pt x="211455" y="42863"/>
                  </a:lnTo>
                  <a:cubicBezTo>
                    <a:pt x="200977" y="45720"/>
                    <a:pt x="193358" y="55245"/>
                    <a:pt x="193358" y="65723"/>
                  </a:cubicBezTo>
                  <a:cubicBezTo>
                    <a:pt x="193358" y="79058"/>
                    <a:pt x="203835" y="89535"/>
                    <a:pt x="217170" y="89535"/>
                  </a:cubicBezTo>
                  <a:cubicBezTo>
                    <a:pt x="230505" y="89535"/>
                    <a:pt x="240983" y="79058"/>
                    <a:pt x="240983" y="65723"/>
                  </a:cubicBezTo>
                  <a:cubicBezTo>
                    <a:pt x="240983" y="54293"/>
                    <a:pt x="233363" y="45720"/>
                    <a:pt x="222885" y="42863"/>
                  </a:cubicBezTo>
                  <a:lnTo>
                    <a:pt x="222885" y="30480"/>
                  </a:lnTo>
                  <a:lnTo>
                    <a:pt x="283845" y="30480"/>
                  </a:lnTo>
                  <a:lnTo>
                    <a:pt x="283845" y="42863"/>
                  </a:lnTo>
                  <a:cubicBezTo>
                    <a:pt x="273368" y="45720"/>
                    <a:pt x="265748" y="55245"/>
                    <a:pt x="265748" y="65723"/>
                  </a:cubicBezTo>
                  <a:cubicBezTo>
                    <a:pt x="265748" y="79058"/>
                    <a:pt x="276225" y="89535"/>
                    <a:pt x="289560" y="89535"/>
                  </a:cubicBezTo>
                  <a:cubicBezTo>
                    <a:pt x="302895" y="89535"/>
                    <a:pt x="313373" y="79058"/>
                    <a:pt x="313373" y="65723"/>
                  </a:cubicBezTo>
                  <a:cubicBezTo>
                    <a:pt x="313373" y="54293"/>
                    <a:pt x="305753" y="45720"/>
                    <a:pt x="295275" y="42863"/>
                  </a:cubicBezTo>
                  <a:lnTo>
                    <a:pt x="295275" y="30480"/>
                  </a:lnTo>
                  <a:lnTo>
                    <a:pt x="350520" y="30480"/>
                  </a:lnTo>
                  <a:lnTo>
                    <a:pt x="350520" y="464820"/>
                  </a:lnTo>
                  <a:close/>
                  <a:moveTo>
                    <a:pt x="73343" y="54293"/>
                  </a:moveTo>
                  <a:cubicBezTo>
                    <a:pt x="80010" y="54293"/>
                    <a:pt x="85725" y="60008"/>
                    <a:pt x="85725" y="66675"/>
                  </a:cubicBezTo>
                  <a:cubicBezTo>
                    <a:pt x="85725" y="73342"/>
                    <a:pt x="80010" y="79058"/>
                    <a:pt x="73343" y="79058"/>
                  </a:cubicBezTo>
                  <a:cubicBezTo>
                    <a:pt x="66675" y="79058"/>
                    <a:pt x="60960" y="72390"/>
                    <a:pt x="60960" y="65723"/>
                  </a:cubicBezTo>
                  <a:cubicBezTo>
                    <a:pt x="60960" y="59055"/>
                    <a:pt x="66675" y="54293"/>
                    <a:pt x="73343" y="54293"/>
                  </a:cubicBezTo>
                  <a:close/>
                  <a:moveTo>
                    <a:pt x="145733" y="54293"/>
                  </a:moveTo>
                  <a:cubicBezTo>
                    <a:pt x="152400" y="54293"/>
                    <a:pt x="158115" y="60008"/>
                    <a:pt x="158115" y="66675"/>
                  </a:cubicBezTo>
                  <a:cubicBezTo>
                    <a:pt x="158115" y="73342"/>
                    <a:pt x="152400" y="79058"/>
                    <a:pt x="145733" y="79058"/>
                  </a:cubicBezTo>
                  <a:cubicBezTo>
                    <a:pt x="139065" y="79058"/>
                    <a:pt x="133350" y="73342"/>
                    <a:pt x="133350" y="66675"/>
                  </a:cubicBezTo>
                  <a:cubicBezTo>
                    <a:pt x="133350" y="59055"/>
                    <a:pt x="139065" y="54293"/>
                    <a:pt x="145733" y="54293"/>
                  </a:cubicBezTo>
                  <a:close/>
                  <a:moveTo>
                    <a:pt x="218123" y="54293"/>
                  </a:moveTo>
                  <a:cubicBezTo>
                    <a:pt x="224790" y="54293"/>
                    <a:pt x="230505" y="60008"/>
                    <a:pt x="230505" y="66675"/>
                  </a:cubicBezTo>
                  <a:cubicBezTo>
                    <a:pt x="230505" y="73342"/>
                    <a:pt x="224790" y="79058"/>
                    <a:pt x="218123" y="79058"/>
                  </a:cubicBezTo>
                  <a:cubicBezTo>
                    <a:pt x="211455" y="79058"/>
                    <a:pt x="205740" y="72390"/>
                    <a:pt x="205740" y="65723"/>
                  </a:cubicBezTo>
                  <a:cubicBezTo>
                    <a:pt x="205740" y="59055"/>
                    <a:pt x="211455" y="54293"/>
                    <a:pt x="218123" y="54293"/>
                  </a:cubicBezTo>
                  <a:close/>
                  <a:moveTo>
                    <a:pt x="290513" y="54293"/>
                  </a:moveTo>
                  <a:cubicBezTo>
                    <a:pt x="297180" y="54293"/>
                    <a:pt x="302895" y="60008"/>
                    <a:pt x="302895" y="66675"/>
                  </a:cubicBezTo>
                  <a:cubicBezTo>
                    <a:pt x="302895" y="73342"/>
                    <a:pt x="297180" y="79058"/>
                    <a:pt x="290513" y="79058"/>
                  </a:cubicBezTo>
                  <a:cubicBezTo>
                    <a:pt x="283845" y="79058"/>
                    <a:pt x="278130" y="73342"/>
                    <a:pt x="278130" y="66675"/>
                  </a:cubicBezTo>
                  <a:cubicBezTo>
                    <a:pt x="278130" y="59055"/>
                    <a:pt x="283845" y="54293"/>
                    <a:pt x="290513" y="54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48406B6F-E548-24B5-3499-EB7F61D708F1}"/>
                </a:ext>
              </a:extLst>
            </p:cNvPr>
            <p:cNvSpPr/>
            <p:nvPr/>
          </p:nvSpPr>
          <p:spPr>
            <a:xfrm>
              <a:off x="5995987" y="3320414"/>
              <a:ext cx="192405" cy="190500"/>
            </a:xfrm>
            <a:custGeom>
              <a:avLst/>
              <a:gdLst>
                <a:gd name="connsiteX0" fmla="*/ 96202 w 192405"/>
                <a:gd name="connsiteY0" fmla="*/ 190500 h 190500"/>
                <a:gd name="connsiteX1" fmla="*/ 192405 w 192405"/>
                <a:gd name="connsiteY1" fmla="*/ 95250 h 190500"/>
                <a:gd name="connsiteX2" fmla="*/ 96202 w 192405"/>
                <a:gd name="connsiteY2" fmla="*/ 0 h 190500"/>
                <a:gd name="connsiteX3" fmla="*/ 23813 w 192405"/>
                <a:gd name="connsiteY3" fmla="*/ 32385 h 190500"/>
                <a:gd name="connsiteX4" fmla="*/ 21907 w 192405"/>
                <a:gd name="connsiteY4" fmla="*/ 34290 h 190500"/>
                <a:gd name="connsiteX5" fmla="*/ 0 w 192405"/>
                <a:gd name="connsiteY5" fmla="*/ 94298 h 190500"/>
                <a:gd name="connsiteX6" fmla="*/ 96202 w 192405"/>
                <a:gd name="connsiteY6" fmla="*/ 190500 h 190500"/>
                <a:gd name="connsiteX7" fmla="*/ 180023 w 192405"/>
                <a:gd name="connsiteY7" fmla="*/ 88583 h 190500"/>
                <a:gd name="connsiteX8" fmla="*/ 101918 w 192405"/>
                <a:gd name="connsiteY8" fmla="*/ 88583 h 190500"/>
                <a:gd name="connsiteX9" fmla="*/ 101918 w 192405"/>
                <a:gd name="connsiteY9" fmla="*/ 11430 h 190500"/>
                <a:gd name="connsiteX10" fmla="*/ 180023 w 192405"/>
                <a:gd name="connsiteY10" fmla="*/ 88583 h 190500"/>
                <a:gd name="connsiteX11" fmla="*/ 90488 w 192405"/>
                <a:gd name="connsiteY11" fmla="*/ 11430 h 190500"/>
                <a:gd name="connsiteX12" fmla="*/ 90488 w 192405"/>
                <a:gd name="connsiteY12" fmla="*/ 81915 h 190500"/>
                <a:gd name="connsiteX13" fmla="*/ 36195 w 192405"/>
                <a:gd name="connsiteY13" fmla="*/ 36195 h 190500"/>
                <a:gd name="connsiteX14" fmla="*/ 90488 w 192405"/>
                <a:gd name="connsiteY14" fmla="*/ 11430 h 190500"/>
                <a:gd name="connsiteX15" fmla="*/ 27623 w 192405"/>
                <a:gd name="connsiteY15" fmla="*/ 45720 h 190500"/>
                <a:gd name="connsiteX16" fmla="*/ 92393 w 192405"/>
                <a:gd name="connsiteY16" fmla="*/ 99060 h 190500"/>
                <a:gd name="connsiteX17" fmla="*/ 92393 w 192405"/>
                <a:gd name="connsiteY17" fmla="*/ 99060 h 190500"/>
                <a:gd name="connsiteX18" fmla="*/ 92393 w 192405"/>
                <a:gd name="connsiteY18" fmla="*/ 99060 h 190500"/>
                <a:gd name="connsiteX19" fmla="*/ 93345 w 192405"/>
                <a:gd name="connsiteY19" fmla="*/ 99060 h 190500"/>
                <a:gd name="connsiteX20" fmla="*/ 93345 w 192405"/>
                <a:gd name="connsiteY20" fmla="*/ 99060 h 190500"/>
                <a:gd name="connsiteX21" fmla="*/ 94298 w 192405"/>
                <a:gd name="connsiteY21" fmla="*/ 99060 h 190500"/>
                <a:gd name="connsiteX22" fmla="*/ 94298 w 192405"/>
                <a:gd name="connsiteY22" fmla="*/ 99060 h 190500"/>
                <a:gd name="connsiteX23" fmla="*/ 95250 w 192405"/>
                <a:gd name="connsiteY23" fmla="*/ 99060 h 190500"/>
                <a:gd name="connsiteX24" fmla="*/ 95250 w 192405"/>
                <a:gd name="connsiteY24" fmla="*/ 99060 h 190500"/>
                <a:gd name="connsiteX25" fmla="*/ 95250 w 192405"/>
                <a:gd name="connsiteY25" fmla="*/ 99060 h 190500"/>
                <a:gd name="connsiteX26" fmla="*/ 179070 w 192405"/>
                <a:gd name="connsiteY26" fmla="*/ 99060 h 190500"/>
                <a:gd name="connsiteX27" fmla="*/ 95250 w 192405"/>
                <a:gd name="connsiteY27" fmla="*/ 176213 h 190500"/>
                <a:gd name="connsiteX28" fmla="*/ 10477 w 192405"/>
                <a:gd name="connsiteY28" fmla="*/ 92393 h 190500"/>
                <a:gd name="connsiteX29" fmla="*/ 27623 w 192405"/>
                <a:gd name="connsiteY29" fmla="*/ 4572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2405" h="190500">
                  <a:moveTo>
                    <a:pt x="96202" y="190500"/>
                  </a:moveTo>
                  <a:cubicBezTo>
                    <a:pt x="149543" y="190500"/>
                    <a:pt x="192405" y="147638"/>
                    <a:pt x="192405" y="95250"/>
                  </a:cubicBezTo>
                  <a:cubicBezTo>
                    <a:pt x="192405" y="42863"/>
                    <a:pt x="148590" y="0"/>
                    <a:pt x="96202" y="0"/>
                  </a:cubicBezTo>
                  <a:cubicBezTo>
                    <a:pt x="67627" y="0"/>
                    <a:pt x="40957" y="12383"/>
                    <a:pt x="23813" y="32385"/>
                  </a:cubicBezTo>
                  <a:cubicBezTo>
                    <a:pt x="22860" y="33338"/>
                    <a:pt x="21907" y="33338"/>
                    <a:pt x="21907" y="34290"/>
                  </a:cubicBezTo>
                  <a:cubicBezTo>
                    <a:pt x="8573" y="50483"/>
                    <a:pt x="0" y="71438"/>
                    <a:pt x="0" y="94298"/>
                  </a:cubicBezTo>
                  <a:cubicBezTo>
                    <a:pt x="0" y="147638"/>
                    <a:pt x="42863" y="190500"/>
                    <a:pt x="96202" y="190500"/>
                  </a:cubicBezTo>
                  <a:close/>
                  <a:moveTo>
                    <a:pt x="180023" y="88583"/>
                  </a:moveTo>
                  <a:lnTo>
                    <a:pt x="101918" y="88583"/>
                  </a:lnTo>
                  <a:lnTo>
                    <a:pt x="101918" y="11430"/>
                  </a:lnTo>
                  <a:cubicBezTo>
                    <a:pt x="143827" y="14288"/>
                    <a:pt x="177165" y="47625"/>
                    <a:pt x="180023" y="88583"/>
                  </a:cubicBezTo>
                  <a:close/>
                  <a:moveTo>
                    <a:pt x="90488" y="11430"/>
                  </a:moveTo>
                  <a:lnTo>
                    <a:pt x="90488" y="81915"/>
                  </a:lnTo>
                  <a:lnTo>
                    <a:pt x="36195" y="36195"/>
                  </a:lnTo>
                  <a:cubicBezTo>
                    <a:pt x="49530" y="22860"/>
                    <a:pt x="68580" y="13335"/>
                    <a:pt x="90488" y="11430"/>
                  </a:cubicBezTo>
                  <a:close/>
                  <a:moveTo>
                    <a:pt x="27623" y="45720"/>
                  </a:moveTo>
                  <a:lnTo>
                    <a:pt x="92393" y="99060"/>
                  </a:lnTo>
                  <a:lnTo>
                    <a:pt x="92393" y="99060"/>
                  </a:lnTo>
                  <a:lnTo>
                    <a:pt x="92393" y="99060"/>
                  </a:lnTo>
                  <a:cubicBezTo>
                    <a:pt x="92393" y="99060"/>
                    <a:pt x="92393" y="99060"/>
                    <a:pt x="93345" y="99060"/>
                  </a:cubicBezTo>
                  <a:lnTo>
                    <a:pt x="93345" y="99060"/>
                  </a:lnTo>
                  <a:cubicBezTo>
                    <a:pt x="93345" y="99060"/>
                    <a:pt x="93345" y="99060"/>
                    <a:pt x="94298" y="99060"/>
                  </a:cubicBezTo>
                  <a:lnTo>
                    <a:pt x="94298" y="99060"/>
                  </a:lnTo>
                  <a:lnTo>
                    <a:pt x="95250" y="99060"/>
                  </a:lnTo>
                  <a:lnTo>
                    <a:pt x="95250" y="99060"/>
                  </a:lnTo>
                  <a:lnTo>
                    <a:pt x="95250" y="99060"/>
                  </a:lnTo>
                  <a:lnTo>
                    <a:pt x="179070" y="99060"/>
                  </a:lnTo>
                  <a:cubicBezTo>
                    <a:pt x="176213" y="141923"/>
                    <a:pt x="140018" y="176213"/>
                    <a:pt x="95250" y="176213"/>
                  </a:cubicBezTo>
                  <a:cubicBezTo>
                    <a:pt x="48577" y="176213"/>
                    <a:pt x="10477" y="139065"/>
                    <a:pt x="10477" y="92393"/>
                  </a:cubicBezTo>
                  <a:cubicBezTo>
                    <a:pt x="12382" y="76200"/>
                    <a:pt x="18098" y="60008"/>
                    <a:pt x="27623" y="4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A20052B-2794-5523-E8BD-BF6DDD55CD11}"/>
                </a:ext>
              </a:extLst>
            </p:cNvPr>
            <p:cNvSpPr/>
            <p:nvPr/>
          </p:nvSpPr>
          <p:spPr>
            <a:xfrm>
              <a:off x="5971222" y="3611879"/>
              <a:ext cx="240982" cy="11430"/>
            </a:xfrm>
            <a:custGeom>
              <a:avLst/>
              <a:gdLst>
                <a:gd name="connsiteX0" fmla="*/ 235267 w 240982"/>
                <a:gd name="connsiteY0" fmla="*/ 0 h 11430"/>
                <a:gd name="connsiteX1" fmla="*/ 5715 w 240982"/>
                <a:gd name="connsiteY1" fmla="*/ 0 h 11430"/>
                <a:gd name="connsiteX2" fmla="*/ 0 w 240982"/>
                <a:gd name="connsiteY2" fmla="*/ 5715 h 11430"/>
                <a:gd name="connsiteX3" fmla="*/ 5715 w 240982"/>
                <a:gd name="connsiteY3" fmla="*/ 11430 h 11430"/>
                <a:gd name="connsiteX4" fmla="*/ 235267 w 240982"/>
                <a:gd name="connsiteY4" fmla="*/ 11430 h 11430"/>
                <a:gd name="connsiteX5" fmla="*/ 240983 w 240982"/>
                <a:gd name="connsiteY5" fmla="*/ 5715 h 11430"/>
                <a:gd name="connsiteX6" fmla="*/ 235267 w 240982"/>
                <a:gd name="connsiteY6" fmla="*/ 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82" h="11430">
                  <a:moveTo>
                    <a:pt x="235267" y="0"/>
                  </a:moveTo>
                  <a:lnTo>
                    <a:pt x="5715" y="0"/>
                  </a:lnTo>
                  <a:cubicBezTo>
                    <a:pt x="2857" y="0"/>
                    <a:pt x="0" y="2858"/>
                    <a:pt x="0" y="5715"/>
                  </a:cubicBezTo>
                  <a:cubicBezTo>
                    <a:pt x="0" y="8573"/>
                    <a:pt x="2857" y="11430"/>
                    <a:pt x="5715" y="11430"/>
                  </a:cubicBezTo>
                  <a:lnTo>
                    <a:pt x="235267" y="11430"/>
                  </a:lnTo>
                  <a:cubicBezTo>
                    <a:pt x="238125" y="11430"/>
                    <a:pt x="240983" y="8573"/>
                    <a:pt x="240983" y="5715"/>
                  </a:cubicBezTo>
                  <a:cubicBezTo>
                    <a:pt x="240983" y="2858"/>
                    <a:pt x="238125" y="0"/>
                    <a:pt x="2352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D2B03CB-15F2-FE47-FE01-DC654A60F74A}"/>
                </a:ext>
              </a:extLst>
            </p:cNvPr>
            <p:cNvSpPr/>
            <p:nvPr/>
          </p:nvSpPr>
          <p:spPr>
            <a:xfrm>
              <a:off x="5971222" y="3582352"/>
              <a:ext cx="240982" cy="11430"/>
            </a:xfrm>
            <a:custGeom>
              <a:avLst/>
              <a:gdLst>
                <a:gd name="connsiteX0" fmla="*/ 235267 w 240982"/>
                <a:gd name="connsiteY0" fmla="*/ 0 h 11430"/>
                <a:gd name="connsiteX1" fmla="*/ 5715 w 240982"/>
                <a:gd name="connsiteY1" fmla="*/ 0 h 11430"/>
                <a:gd name="connsiteX2" fmla="*/ 0 w 240982"/>
                <a:gd name="connsiteY2" fmla="*/ 5715 h 11430"/>
                <a:gd name="connsiteX3" fmla="*/ 5715 w 240982"/>
                <a:gd name="connsiteY3" fmla="*/ 11430 h 11430"/>
                <a:gd name="connsiteX4" fmla="*/ 235267 w 240982"/>
                <a:gd name="connsiteY4" fmla="*/ 11430 h 11430"/>
                <a:gd name="connsiteX5" fmla="*/ 240983 w 240982"/>
                <a:gd name="connsiteY5" fmla="*/ 5715 h 11430"/>
                <a:gd name="connsiteX6" fmla="*/ 235267 w 240982"/>
                <a:gd name="connsiteY6" fmla="*/ 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82" h="11430">
                  <a:moveTo>
                    <a:pt x="235267" y="0"/>
                  </a:moveTo>
                  <a:lnTo>
                    <a:pt x="5715" y="0"/>
                  </a:lnTo>
                  <a:cubicBezTo>
                    <a:pt x="2857" y="0"/>
                    <a:pt x="0" y="2858"/>
                    <a:pt x="0" y="5715"/>
                  </a:cubicBezTo>
                  <a:cubicBezTo>
                    <a:pt x="0" y="8573"/>
                    <a:pt x="2857" y="11430"/>
                    <a:pt x="5715" y="11430"/>
                  </a:cubicBezTo>
                  <a:lnTo>
                    <a:pt x="235267" y="11430"/>
                  </a:lnTo>
                  <a:cubicBezTo>
                    <a:pt x="238125" y="11430"/>
                    <a:pt x="240983" y="8573"/>
                    <a:pt x="240983" y="5715"/>
                  </a:cubicBezTo>
                  <a:cubicBezTo>
                    <a:pt x="240983" y="1905"/>
                    <a:pt x="238125" y="0"/>
                    <a:pt x="2352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5FC3901-A897-B211-27BF-D10231063E9C}"/>
                </a:ext>
              </a:extLst>
            </p:cNvPr>
            <p:cNvSpPr/>
            <p:nvPr/>
          </p:nvSpPr>
          <p:spPr>
            <a:xfrm>
              <a:off x="5971222" y="3552825"/>
              <a:ext cx="131444" cy="11429"/>
            </a:xfrm>
            <a:custGeom>
              <a:avLst/>
              <a:gdLst>
                <a:gd name="connsiteX0" fmla="*/ 5715 w 131444"/>
                <a:gd name="connsiteY0" fmla="*/ 11430 h 11429"/>
                <a:gd name="connsiteX1" fmla="*/ 125730 w 131444"/>
                <a:gd name="connsiteY1" fmla="*/ 11430 h 11429"/>
                <a:gd name="connsiteX2" fmla="*/ 131445 w 131444"/>
                <a:gd name="connsiteY2" fmla="*/ 5715 h 11429"/>
                <a:gd name="connsiteX3" fmla="*/ 125730 w 131444"/>
                <a:gd name="connsiteY3" fmla="*/ 0 h 11429"/>
                <a:gd name="connsiteX4" fmla="*/ 5715 w 131444"/>
                <a:gd name="connsiteY4" fmla="*/ 0 h 11429"/>
                <a:gd name="connsiteX5" fmla="*/ 0 w 131444"/>
                <a:gd name="connsiteY5" fmla="*/ 5715 h 11429"/>
                <a:gd name="connsiteX6" fmla="*/ 5715 w 131444"/>
                <a:gd name="connsiteY6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44" h="11429">
                  <a:moveTo>
                    <a:pt x="5715" y="11430"/>
                  </a:moveTo>
                  <a:lnTo>
                    <a:pt x="125730" y="11430"/>
                  </a:lnTo>
                  <a:cubicBezTo>
                    <a:pt x="128588" y="11430"/>
                    <a:pt x="131445" y="8573"/>
                    <a:pt x="131445" y="5715"/>
                  </a:cubicBezTo>
                  <a:cubicBezTo>
                    <a:pt x="131445" y="2857"/>
                    <a:pt x="128588" y="0"/>
                    <a:pt x="125730" y="0"/>
                  </a:cubicBezTo>
                  <a:lnTo>
                    <a:pt x="5715" y="0"/>
                  </a:lnTo>
                  <a:cubicBezTo>
                    <a:pt x="2857" y="0"/>
                    <a:pt x="0" y="2857"/>
                    <a:pt x="0" y="5715"/>
                  </a:cubicBezTo>
                  <a:cubicBezTo>
                    <a:pt x="0" y="8573"/>
                    <a:pt x="2857" y="11430"/>
                    <a:pt x="5715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14CED91-24F8-643E-8ACE-946C0240AF74}"/>
                </a:ext>
              </a:extLst>
            </p:cNvPr>
            <p:cNvSpPr/>
            <p:nvPr/>
          </p:nvSpPr>
          <p:spPr>
            <a:xfrm>
              <a:off x="6309359" y="3266122"/>
              <a:ext cx="59054" cy="59054"/>
            </a:xfrm>
            <a:custGeom>
              <a:avLst/>
              <a:gdLst>
                <a:gd name="connsiteX0" fmla="*/ 29527 w 59054"/>
                <a:gd name="connsiteY0" fmla="*/ 0 h 59054"/>
                <a:gd name="connsiteX1" fmla="*/ 0 w 59054"/>
                <a:gd name="connsiteY1" fmla="*/ 29527 h 59054"/>
                <a:gd name="connsiteX2" fmla="*/ 29527 w 59054"/>
                <a:gd name="connsiteY2" fmla="*/ 59055 h 59054"/>
                <a:gd name="connsiteX3" fmla="*/ 59055 w 59054"/>
                <a:gd name="connsiteY3" fmla="*/ 29527 h 59054"/>
                <a:gd name="connsiteX4" fmla="*/ 29527 w 59054"/>
                <a:gd name="connsiteY4" fmla="*/ 0 h 59054"/>
                <a:gd name="connsiteX5" fmla="*/ 29527 w 59054"/>
                <a:gd name="connsiteY5" fmla="*/ 47625 h 59054"/>
                <a:gd name="connsiteX6" fmla="*/ 11430 w 59054"/>
                <a:gd name="connsiteY6" fmla="*/ 29527 h 59054"/>
                <a:gd name="connsiteX7" fmla="*/ 29527 w 59054"/>
                <a:gd name="connsiteY7" fmla="*/ 11430 h 59054"/>
                <a:gd name="connsiteX8" fmla="*/ 47625 w 59054"/>
                <a:gd name="connsiteY8" fmla="*/ 30480 h 59054"/>
                <a:gd name="connsiteX9" fmla="*/ 29527 w 59054"/>
                <a:gd name="connsiteY9" fmla="*/ 47625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4" h="59054">
                  <a:moveTo>
                    <a:pt x="29527" y="0"/>
                  </a:moveTo>
                  <a:cubicBezTo>
                    <a:pt x="13335" y="0"/>
                    <a:pt x="0" y="13335"/>
                    <a:pt x="0" y="29527"/>
                  </a:cubicBezTo>
                  <a:cubicBezTo>
                    <a:pt x="0" y="45720"/>
                    <a:pt x="13335" y="59055"/>
                    <a:pt x="29527" y="59055"/>
                  </a:cubicBezTo>
                  <a:cubicBezTo>
                    <a:pt x="45720" y="59055"/>
                    <a:pt x="59055" y="45720"/>
                    <a:pt x="59055" y="29527"/>
                  </a:cubicBezTo>
                  <a:cubicBezTo>
                    <a:pt x="59055" y="13335"/>
                    <a:pt x="45720" y="0"/>
                    <a:pt x="29527" y="0"/>
                  </a:cubicBezTo>
                  <a:close/>
                  <a:moveTo>
                    <a:pt x="29527" y="47625"/>
                  </a:moveTo>
                  <a:cubicBezTo>
                    <a:pt x="20002" y="47625"/>
                    <a:pt x="11430" y="40005"/>
                    <a:pt x="11430" y="29527"/>
                  </a:cubicBezTo>
                  <a:cubicBezTo>
                    <a:pt x="11430" y="19050"/>
                    <a:pt x="19050" y="11430"/>
                    <a:pt x="29527" y="11430"/>
                  </a:cubicBezTo>
                  <a:cubicBezTo>
                    <a:pt x="40005" y="11430"/>
                    <a:pt x="47625" y="20002"/>
                    <a:pt x="47625" y="30480"/>
                  </a:cubicBezTo>
                  <a:cubicBezTo>
                    <a:pt x="47625" y="40957"/>
                    <a:pt x="40005" y="47625"/>
                    <a:pt x="29527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5BDBE10-C098-46B7-7664-F572933DB982}"/>
                </a:ext>
              </a:extLst>
            </p:cNvPr>
            <p:cNvSpPr/>
            <p:nvPr/>
          </p:nvSpPr>
          <p:spPr>
            <a:xfrm>
              <a:off x="5814059" y="3480435"/>
              <a:ext cx="85725" cy="83819"/>
            </a:xfrm>
            <a:custGeom>
              <a:avLst/>
              <a:gdLst>
                <a:gd name="connsiteX0" fmla="*/ 42863 w 85725"/>
                <a:gd name="connsiteY0" fmla="*/ 0 h 83819"/>
                <a:gd name="connsiteX1" fmla="*/ 0 w 85725"/>
                <a:gd name="connsiteY1" fmla="*/ 41910 h 83819"/>
                <a:gd name="connsiteX2" fmla="*/ 42863 w 85725"/>
                <a:gd name="connsiteY2" fmla="*/ 83820 h 83819"/>
                <a:gd name="connsiteX3" fmla="*/ 85725 w 85725"/>
                <a:gd name="connsiteY3" fmla="*/ 41910 h 83819"/>
                <a:gd name="connsiteX4" fmla="*/ 42863 w 85725"/>
                <a:gd name="connsiteY4" fmla="*/ 0 h 83819"/>
                <a:gd name="connsiteX5" fmla="*/ 42863 w 85725"/>
                <a:gd name="connsiteY5" fmla="*/ 71438 h 83819"/>
                <a:gd name="connsiteX6" fmla="*/ 13335 w 85725"/>
                <a:gd name="connsiteY6" fmla="*/ 41910 h 83819"/>
                <a:gd name="connsiteX7" fmla="*/ 42863 w 85725"/>
                <a:gd name="connsiteY7" fmla="*/ 12382 h 83819"/>
                <a:gd name="connsiteX8" fmla="*/ 72390 w 85725"/>
                <a:gd name="connsiteY8" fmla="*/ 41910 h 83819"/>
                <a:gd name="connsiteX9" fmla="*/ 42863 w 85725"/>
                <a:gd name="connsiteY9" fmla="*/ 71438 h 8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19">
                  <a:moveTo>
                    <a:pt x="42863" y="0"/>
                  </a:moveTo>
                  <a:cubicBezTo>
                    <a:pt x="20003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5723" y="83820"/>
                    <a:pt x="85725" y="64770"/>
                    <a:pt x="85725" y="41910"/>
                  </a:cubicBezTo>
                  <a:cubicBezTo>
                    <a:pt x="84773" y="19050"/>
                    <a:pt x="65723" y="0"/>
                    <a:pt x="42863" y="0"/>
                  </a:cubicBezTo>
                  <a:close/>
                  <a:moveTo>
                    <a:pt x="42863" y="71438"/>
                  </a:moveTo>
                  <a:cubicBezTo>
                    <a:pt x="26670" y="71438"/>
                    <a:pt x="13335" y="58102"/>
                    <a:pt x="13335" y="41910"/>
                  </a:cubicBezTo>
                  <a:cubicBezTo>
                    <a:pt x="13335" y="25717"/>
                    <a:pt x="26670" y="12382"/>
                    <a:pt x="42863" y="12382"/>
                  </a:cubicBezTo>
                  <a:cubicBezTo>
                    <a:pt x="59055" y="12382"/>
                    <a:pt x="72390" y="25717"/>
                    <a:pt x="72390" y="41910"/>
                  </a:cubicBezTo>
                  <a:cubicBezTo>
                    <a:pt x="72390" y="58102"/>
                    <a:pt x="59055" y="71438"/>
                    <a:pt x="42863" y="71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2E7DB2A-E15F-C281-7604-CE3B9CF1EFCC}"/>
                </a:ext>
              </a:extLst>
            </p:cNvPr>
            <p:cNvSpPr/>
            <p:nvPr/>
          </p:nvSpPr>
          <p:spPr>
            <a:xfrm>
              <a:off x="6147288" y="3177540"/>
              <a:ext cx="17290" cy="17144"/>
            </a:xfrm>
            <a:custGeom>
              <a:avLst/>
              <a:gdLst>
                <a:gd name="connsiteX0" fmla="*/ 8718 w 17290"/>
                <a:gd name="connsiteY0" fmla="*/ 0 h 17144"/>
                <a:gd name="connsiteX1" fmla="*/ 17291 w 17290"/>
                <a:gd name="connsiteY1" fmla="*/ 8572 h 17144"/>
                <a:gd name="connsiteX2" fmla="*/ 8718 w 17290"/>
                <a:gd name="connsiteY2" fmla="*/ 17145 h 17144"/>
                <a:gd name="connsiteX3" fmla="*/ 146 w 17290"/>
                <a:gd name="connsiteY3" fmla="*/ 8572 h 17144"/>
                <a:gd name="connsiteX4" fmla="*/ 8718 w 17290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0" h="17144">
                  <a:moveTo>
                    <a:pt x="8718" y="0"/>
                  </a:moveTo>
                  <a:cubicBezTo>
                    <a:pt x="13481" y="0"/>
                    <a:pt x="17291" y="3810"/>
                    <a:pt x="17291" y="8572"/>
                  </a:cubicBezTo>
                  <a:cubicBezTo>
                    <a:pt x="17291" y="13335"/>
                    <a:pt x="13481" y="17145"/>
                    <a:pt x="8718" y="17145"/>
                  </a:cubicBezTo>
                  <a:cubicBezTo>
                    <a:pt x="3956" y="17145"/>
                    <a:pt x="146" y="13335"/>
                    <a:pt x="146" y="8572"/>
                  </a:cubicBezTo>
                  <a:cubicBezTo>
                    <a:pt x="-807" y="3810"/>
                    <a:pt x="3003" y="0"/>
                    <a:pt x="87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9E4167A-31CE-0455-9CED-B8041D48D3AA}"/>
                </a:ext>
              </a:extLst>
            </p:cNvPr>
            <p:cNvSpPr/>
            <p:nvPr/>
          </p:nvSpPr>
          <p:spPr>
            <a:xfrm>
              <a:off x="6321619" y="3207067"/>
              <a:ext cx="17267" cy="17144"/>
            </a:xfrm>
            <a:custGeom>
              <a:avLst/>
              <a:gdLst>
                <a:gd name="connsiteX0" fmla="*/ 8695 w 17267"/>
                <a:gd name="connsiteY0" fmla="*/ 0 h 17144"/>
                <a:gd name="connsiteX1" fmla="*/ 17268 w 17267"/>
                <a:gd name="connsiteY1" fmla="*/ 8572 h 17144"/>
                <a:gd name="connsiteX2" fmla="*/ 8695 w 17267"/>
                <a:gd name="connsiteY2" fmla="*/ 17145 h 17144"/>
                <a:gd name="connsiteX3" fmla="*/ 123 w 17267"/>
                <a:gd name="connsiteY3" fmla="*/ 8572 h 17144"/>
                <a:gd name="connsiteX4" fmla="*/ 8695 w 17267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4">
                  <a:moveTo>
                    <a:pt x="8695" y="0"/>
                  </a:moveTo>
                  <a:cubicBezTo>
                    <a:pt x="13458" y="0"/>
                    <a:pt x="17268" y="3810"/>
                    <a:pt x="17268" y="8572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2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B3AE19C-17E1-7247-9A6E-0DC2F6B71C35}"/>
                </a:ext>
              </a:extLst>
            </p:cNvPr>
            <p:cNvSpPr/>
            <p:nvPr/>
          </p:nvSpPr>
          <p:spPr>
            <a:xfrm>
              <a:off x="6296976" y="3409950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3 h 17144"/>
                <a:gd name="connsiteX2" fmla="*/ 8573 w 17145"/>
                <a:gd name="connsiteY2" fmla="*/ 17145 h 17144"/>
                <a:gd name="connsiteX3" fmla="*/ 0 w 17145"/>
                <a:gd name="connsiteY3" fmla="*/ 8573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3D5AA76-0902-52FD-C16D-B8E7F43D1FD3}"/>
                </a:ext>
              </a:extLst>
            </p:cNvPr>
            <p:cNvSpPr/>
            <p:nvPr/>
          </p:nvSpPr>
          <p:spPr>
            <a:xfrm>
              <a:off x="6321619" y="3600450"/>
              <a:ext cx="17267" cy="17145"/>
            </a:xfrm>
            <a:custGeom>
              <a:avLst/>
              <a:gdLst>
                <a:gd name="connsiteX0" fmla="*/ 8695 w 17267"/>
                <a:gd name="connsiteY0" fmla="*/ 0 h 17145"/>
                <a:gd name="connsiteX1" fmla="*/ 17268 w 17267"/>
                <a:gd name="connsiteY1" fmla="*/ 8573 h 17145"/>
                <a:gd name="connsiteX2" fmla="*/ 8695 w 17267"/>
                <a:gd name="connsiteY2" fmla="*/ 17145 h 17145"/>
                <a:gd name="connsiteX3" fmla="*/ 123 w 17267"/>
                <a:gd name="connsiteY3" fmla="*/ 8573 h 17145"/>
                <a:gd name="connsiteX4" fmla="*/ 8695 w 17267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5">
                  <a:moveTo>
                    <a:pt x="8695" y="0"/>
                  </a:moveTo>
                  <a:cubicBezTo>
                    <a:pt x="13458" y="0"/>
                    <a:pt x="17268" y="3810"/>
                    <a:pt x="17268" y="8573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3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468E2A30-625B-5D19-8886-D49A9A28F557}"/>
                </a:ext>
              </a:extLst>
            </p:cNvPr>
            <p:cNvSpPr/>
            <p:nvPr/>
          </p:nvSpPr>
          <p:spPr>
            <a:xfrm>
              <a:off x="5827394" y="3219450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2 h 17144"/>
                <a:gd name="connsiteX2" fmla="*/ 8573 w 17145"/>
                <a:gd name="connsiteY2" fmla="*/ 17145 h 17144"/>
                <a:gd name="connsiteX3" fmla="*/ 0 w 17145"/>
                <a:gd name="connsiteY3" fmla="*/ 8572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E7F3506-9946-0724-BFA6-41D42854A59A}"/>
                </a:ext>
              </a:extLst>
            </p:cNvPr>
            <p:cNvSpPr/>
            <p:nvPr/>
          </p:nvSpPr>
          <p:spPr>
            <a:xfrm>
              <a:off x="5869304" y="3362325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3 h 17144"/>
                <a:gd name="connsiteX2" fmla="*/ 8572 w 17144"/>
                <a:gd name="connsiteY2" fmla="*/ 17145 h 17144"/>
                <a:gd name="connsiteX3" fmla="*/ 0 w 17144"/>
                <a:gd name="connsiteY3" fmla="*/ 8573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4F301A0-99F6-10EF-AC48-6006591F18B9}"/>
                </a:ext>
              </a:extLst>
            </p:cNvPr>
            <p:cNvSpPr/>
            <p:nvPr/>
          </p:nvSpPr>
          <p:spPr>
            <a:xfrm>
              <a:off x="5851206" y="3629977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</p:grpSp>
      <p:grpSp>
        <p:nvGrpSpPr>
          <p:cNvPr id="364" name="Graphic 69">
            <a:extLst>
              <a:ext uri="{FF2B5EF4-FFF2-40B4-BE49-F238E27FC236}">
                <a16:creationId xmlns:a16="http://schemas.microsoft.com/office/drawing/2014/main" id="{204F68D1-AD20-4754-E31F-D47DAE1ED53C}"/>
              </a:ext>
            </a:extLst>
          </p:cNvPr>
          <p:cNvGrpSpPr/>
          <p:nvPr/>
        </p:nvGrpSpPr>
        <p:grpSpPr>
          <a:xfrm>
            <a:off x="5765671" y="2426990"/>
            <a:ext cx="738000" cy="738000"/>
            <a:chOff x="6085520" y="4020024"/>
            <a:chExt cx="537209" cy="523875"/>
          </a:xfrm>
          <a:solidFill>
            <a:schemeClr val="tx1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DA651761-53AB-3B8B-2DAC-E3B2D2C56362}"/>
                </a:ext>
              </a:extLst>
            </p:cNvPr>
            <p:cNvSpPr/>
            <p:nvPr/>
          </p:nvSpPr>
          <p:spPr>
            <a:xfrm>
              <a:off x="6176008" y="4117179"/>
              <a:ext cx="221932" cy="220980"/>
            </a:xfrm>
            <a:custGeom>
              <a:avLst/>
              <a:gdLst>
                <a:gd name="connsiteX0" fmla="*/ 218123 w 221932"/>
                <a:gd name="connsiteY0" fmla="*/ 115252 h 220980"/>
                <a:gd name="connsiteX1" fmla="*/ 210503 w 221932"/>
                <a:gd name="connsiteY1" fmla="*/ 110490 h 220980"/>
                <a:gd name="connsiteX2" fmla="*/ 218123 w 221932"/>
                <a:gd name="connsiteY2" fmla="*/ 105727 h 220980"/>
                <a:gd name="connsiteX3" fmla="*/ 220980 w 221932"/>
                <a:gd name="connsiteY3" fmla="*/ 100013 h 220980"/>
                <a:gd name="connsiteX4" fmla="*/ 211455 w 221932"/>
                <a:gd name="connsiteY4" fmla="*/ 63818 h 220980"/>
                <a:gd name="connsiteX5" fmla="*/ 206693 w 221932"/>
                <a:gd name="connsiteY5" fmla="*/ 60007 h 220980"/>
                <a:gd name="connsiteX6" fmla="*/ 198120 w 221932"/>
                <a:gd name="connsiteY6" fmla="*/ 59055 h 220980"/>
                <a:gd name="connsiteX7" fmla="*/ 201930 w 221932"/>
                <a:gd name="connsiteY7" fmla="*/ 51435 h 220980"/>
                <a:gd name="connsiteX8" fmla="*/ 201930 w 221932"/>
                <a:gd name="connsiteY8" fmla="*/ 45720 h 220980"/>
                <a:gd name="connsiteX9" fmla="*/ 175260 w 221932"/>
                <a:gd name="connsiteY9" fmla="*/ 19050 h 220980"/>
                <a:gd name="connsiteX10" fmla="*/ 169545 w 221932"/>
                <a:gd name="connsiteY10" fmla="*/ 19050 h 220980"/>
                <a:gd name="connsiteX11" fmla="*/ 161925 w 221932"/>
                <a:gd name="connsiteY11" fmla="*/ 22860 h 220980"/>
                <a:gd name="connsiteX12" fmla="*/ 160973 w 221932"/>
                <a:gd name="connsiteY12" fmla="*/ 14288 h 220980"/>
                <a:gd name="connsiteX13" fmla="*/ 157163 w 221932"/>
                <a:gd name="connsiteY13" fmla="*/ 9525 h 220980"/>
                <a:gd name="connsiteX14" fmla="*/ 120968 w 221932"/>
                <a:gd name="connsiteY14" fmla="*/ 0 h 220980"/>
                <a:gd name="connsiteX15" fmla="*/ 115253 w 221932"/>
                <a:gd name="connsiteY15" fmla="*/ 2857 h 220980"/>
                <a:gd name="connsiteX16" fmla="*/ 110490 w 221932"/>
                <a:gd name="connsiteY16" fmla="*/ 10477 h 220980"/>
                <a:gd name="connsiteX17" fmla="*/ 105728 w 221932"/>
                <a:gd name="connsiteY17" fmla="*/ 2857 h 220980"/>
                <a:gd name="connsiteX18" fmla="*/ 100013 w 221932"/>
                <a:gd name="connsiteY18" fmla="*/ 0 h 220980"/>
                <a:gd name="connsiteX19" fmla="*/ 63818 w 221932"/>
                <a:gd name="connsiteY19" fmla="*/ 9525 h 220980"/>
                <a:gd name="connsiteX20" fmla="*/ 60007 w 221932"/>
                <a:gd name="connsiteY20" fmla="*/ 14288 h 220980"/>
                <a:gd name="connsiteX21" fmla="*/ 60007 w 221932"/>
                <a:gd name="connsiteY21" fmla="*/ 23813 h 220980"/>
                <a:gd name="connsiteX22" fmla="*/ 52388 w 221932"/>
                <a:gd name="connsiteY22" fmla="*/ 20002 h 220980"/>
                <a:gd name="connsiteX23" fmla="*/ 46673 w 221932"/>
                <a:gd name="connsiteY23" fmla="*/ 20002 h 220980"/>
                <a:gd name="connsiteX24" fmla="*/ 20003 w 221932"/>
                <a:gd name="connsiteY24" fmla="*/ 46672 h 220980"/>
                <a:gd name="connsiteX25" fmla="*/ 20003 w 221932"/>
                <a:gd name="connsiteY25" fmla="*/ 52388 h 220980"/>
                <a:gd name="connsiteX26" fmla="*/ 23813 w 221932"/>
                <a:gd name="connsiteY26" fmla="*/ 60007 h 220980"/>
                <a:gd name="connsiteX27" fmla="*/ 15240 w 221932"/>
                <a:gd name="connsiteY27" fmla="*/ 60960 h 220980"/>
                <a:gd name="connsiteX28" fmla="*/ 10478 w 221932"/>
                <a:gd name="connsiteY28" fmla="*/ 64770 h 220980"/>
                <a:gd name="connsiteX29" fmla="*/ 953 w 221932"/>
                <a:gd name="connsiteY29" fmla="*/ 100965 h 220980"/>
                <a:gd name="connsiteX30" fmla="*/ 3810 w 221932"/>
                <a:gd name="connsiteY30" fmla="*/ 106680 h 220980"/>
                <a:gd name="connsiteX31" fmla="*/ 11430 w 221932"/>
                <a:gd name="connsiteY31" fmla="*/ 111443 h 220980"/>
                <a:gd name="connsiteX32" fmla="*/ 2858 w 221932"/>
                <a:gd name="connsiteY32" fmla="*/ 116205 h 220980"/>
                <a:gd name="connsiteX33" fmla="*/ 0 w 221932"/>
                <a:gd name="connsiteY33" fmla="*/ 121920 h 220980"/>
                <a:gd name="connsiteX34" fmla="*/ 9525 w 221932"/>
                <a:gd name="connsiteY34" fmla="*/ 158115 h 220980"/>
                <a:gd name="connsiteX35" fmla="*/ 14288 w 221932"/>
                <a:gd name="connsiteY35" fmla="*/ 161925 h 220980"/>
                <a:gd name="connsiteX36" fmla="*/ 22860 w 221932"/>
                <a:gd name="connsiteY36" fmla="*/ 162877 h 220980"/>
                <a:gd name="connsiteX37" fmla="*/ 19050 w 221932"/>
                <a:gd name="connsiteY37" fmla="*/ 170497 h 220980"/>
                <a:gd name="connsiteX38" fmla="*/ 19050 w 221932"/>
                <a:gd name="connsiteY38" fmla="*/ 176213 h 220980"/>
                <a:gd name="connsiteX39" fmla="*/ 45720 w 221932"/>
                <a:gd name="connsiteY39" fmla="*/ 202883 h 220980"/>
                <a:gd name="connsiteX40" fmla="*/ 51435 w 221932"/>
                <a:gd name="connsiteY40" fmla="*/ 202883 h 220980"/>
                <a:gd name="connsiteX41" fmla="*/ 60007 w 221932"/>
                <a:gd name="connsiteY41" fmla="*/ 198120 h 220980"/>
                <a:gd name="connsiteX42" fmla="*/ 60960 w 221932"/>
                <a:gd name="connsiteY42" fmla="*/ 206693 h 220980"/>
                <a:gd name="connsiteX43" fmla="*/ 64770 w 221932"/>
                <a:gd name="connsiteY43" fmla="*/ 211455 h 220980"/>
                <a:gd name="connsiteX44" fmla="*/ 100965 w 221932"/>
                <a:gd name="connsiteY44" fmla="*/ 220980 h 220980"/>
                <a:gd name="connsiteX45" fmla="*/ 106680 w 221932"/>
                <a:gd name="connsiteY45" fmla="*/ 218122 h 220980"/>
                <a:gd name="connsiteX46" fmla="*/ 111443 w 221932"/>
                <a:gd name="connsiteY46" fmla="*/ 210502 h 220980"/>
                <a:gd name="connsiteX47" fmla="*/ 116205 w 221932"/>
                <a:gd name="connsiteY47" fmla="*/ 218122 h 220980"/>
                <a:gd name="connsiteX48" fmla="*/ 121920 w 221932"/>
                <a:gd name="connsiteY48" fmla="*/ 220980 h 220980"/>
                <a:gd name="connsiteX49" fmla="*/ 158115 w 221932"/>
                <a:gd name="connsiteY49" fmla="*/ 211455 h 220980"/>
                <a:gd name="connsiteX50" fmla="*/ 161925 w 221932"/>
                <a:gd name="connsiteY50" fmla="*/ 206693 h 220980"/>
                <a:gd name="connsiteX51" fmla="*/ 162878 w 221932"/>
                <a:gd name="connsiteY51" fmla="*/ 198120 h 220980"/>
                <a:gd name="connsiteX52" fmla="*/ 170498 w 221932"/>
                <a:gd name="connsiteY52" fmla="*/ 201930 h 220980"/>
                <a:gd name="connsiteX53" fmla="*/ 176213 w 221932"/>
                <a:gd name="connsiteY53" fmla="*/ 201930 h 220980"/>
                <a:gd name="connsiteX54" fmla="*/ 202883 w 221932"/>
                <a:gd name="connsiteY54" fmla="*/ 175260 h 220980"/>
                <a:gd name="connsiteX55" fmla="*/ 202883 w 221932"/>
                <a:gd name="connsiteY55" fmla="*/ 169545 h 220980"/>
                <a:gd name="connsiteX56" fmla="*/ 199073 w 221932"/>
                <a:gd name="connsiteY56" fmla="*/ 161925 h 220980"/>
                <a:gd name="connsiteX57" fmla="*/ 207645 w 221932"/>
                <a:gd name="connsiteY57" fmla="*/ 160972 h 220980"/>
                <a:gd name="connsiteX58" fmla="*/ 212408 w 221932"/>
                <a:gd name="connsiteY58" fmla="*/ 157163 h 220980"/>
                <a:gd name="connsiteX59" fmla="*/ 221933 w 221932"/>
                <a:gd name="connsiteY59" fmla="*/ 120968 h 220980"/>
                <a:gd name="connsiteX60" fmla="*/ 218123 w 221932"/>
                <a:gd name="connsiteY60" fmla="*/ 115252 h 220980"/>
                <a:gd name="connsiteX61" fmla="*/ 197168 w 221932"/>
                <a:gd name="connsiteY61" fmla="*/ 116205 h 220980"/>
                <a:gd name="connsiteX62" fmla="*/ 208598 w 221932"/>
                <a:gd name="connsiteY62" fmla="*/ 123825 h 220980"/>
                <a:gd name="connsiteX63" fmla="*/ 201930 w 221932"/>
                <a:gd name="connsiteY63" fmla="*/ 149543 h 220980"/>
                <a:gd name="connsiteX64" fmla="*/ 187643 w 221932"/>
                <a:gd name="connsiteY64" fmla="*/ 150495 h 220980"/>
                <a:gd name="connsiteX65" fmla="*/ 182880 w 221932"/>
                <a:gd name="connsiteY65" fmla="*/ 159068 h 220980"/>
                <a:gd name="connsiteX66" fmla="*/ 189548 w 221932"/>
                <a:gd name="connsiteY66" fmla="*/ 171450 h 220980"/>
                <a:gd name="connsiteX67" fmla="*/ 171450 w 221932"/>
                <a:gd name="connsiteY67" fmla="*/ 189547 h 220980"/>
                <a:gd name="connsiteX68" fmla="*/ 159068 w 221932"/>
                <a:gd name="connsiteY68" fmla="*/ 182880 h 220980"/>
                <a:gd name="connsiteX69" fmla="*/ 153353 w 221932"/>
                <a:gd name="connsiteY69" fmla="*/ 182880 h 220980"/>
                <a:gd name="connsiteX70" fmla="*/ 150495 w 221932"/>
                <a:gd name="connsiteY70" fmla="*/ 187643 h 220980"/>
                <a:gd name="connsiteX71" fmla="*/ 149543 w 221932"/>
                <a:gd name="connsiteY71" fmla="*/ 201930 h 220980"/>
                <a:gd name="connsiteX72" fmla="*/ 123825 w 221932"/>
                <a:gd name="connsiteY72" fmla="*/ 208597 h 220980"/>
                <a:gd name="connsiteX73" fmla="*/ 116205 w 221932"/>
                <a:gd name="connsiteY73" fmla="*/ 197168 h 220980"/>
                <a:gd name="connsiteX74" fmla="*/ 111443 w 221932"/>
                <a:gd name="connsiteY74" fmla="*/ 194310 h 220980"/>
                <a:gd name="connsiteX75" fmla="*/ 106680 w 221932"/>
                <a:gd name="connsiteY75" fmla="*/ 197168 h 220980"/>
                <a:gd name="connsiteX76" fmla="*/ 98107 w 221932"/>
                <a:gd name="connsiteY76" fmla="*/ 208597 h 220980"/>
                <a:gd name="connsiteX77" fmla="*/ 72390 w 221932"/>
                <a:gd name="connsiteY77" fmla="*/ 201930 h 220980"/>
                <a:gd name="connsiteX78" fmla="*/ 69532 w 221932"/>
                <a:gd name="connsiteY78" fmla="*/ 188595 h 220980"/>
                <a:gd name="connsiteX79" fmla="*/ 66675 w 221932"/>
                <a:gd name="connsiteY79" fmla="*/ 183833 h 220980"/>
                <a:gd name="connsiteX80" fmla="*/ 60960 w 221932"/>
                <a:gd name="connsiteY80" fmla="*/ 183833 h 220980"/>
                <a:gd name="connsiteX81" fmla="*/ 48578 w 221932"/>
                <a:gd name="connsiteY81" fmla="*/ 189547 h 220980"/>
                <a:gd name="connsiteX82" fmla="*/ 30480 w 221932"/>
                <a:gd name="connsiteY82" fmla="*/ 171450 h 220980"/>
                <a:gd name="connsiteX83" fmla="*/ 37148 w 221932"/>
                <a:gd name="connsiteY83" fmla="*/ 159068 h 220980"/>
                <a:gd name="connsiteX84" fmla="*/ 32385 w 221932"/>
                <a:gd name="connsiteY84" fmla="*/ 150495 h 220980"/>
                <a:gd name="connsiteX85" fmla="*/ 18098 w 221932"/>
                <a:gd name="connsiteY85" fmla="*/ 149543 h 220980"/>
                <a:gd name="connsiteX86" fmla="*/ 11430 w 221932"/>
                <a:gd name="connsiteY86" fmla="*/ 123825 h 220980"/>
                <a:gd name="connsiteX87" fmla="*/ 22860 w 221932"/>
                <a:gd name="connsiteY87" fmla="*/ 116205 h 220980"/>
                <a:gd name="connsiteX88" fmla="*/ 22860 w 221932"/>
                <a:gd name="connsiteY88" fmla="*/ 106680 h 220980"/>
                <a:gd name="connsiteX89" fmla="*/ 10478 w 221932"/>
                <a:gd name="connsiteY89" fmla="*/ 98107 h 220980"/>
                <a:gd name="connsiteX90" fmla="*/ 17145 w 221932"/>
                <a:gd name="connsiteY90" fmla="*/ 72390 h 220980"/>
                <a:gd name="connsiteX91" fmla="*/ 31432 w 221932"/>
                <a:gd name="connsiteY91" fmla="*/ 71438 h 220980"/>
                <a:gd name="connsiteX92" fmla="*/ 36195 w 221932"/>
                <a:gd name="connsiteY92" fmla="*/ 62865 h 220980"/>
                <a:gd name="connsiteX93" fmla="*/ 29528 w 221932"/>
                <a:gd name="connsiteY93" fmla="*/ 51435 h 220980"/>
                <a:gd name="connsiteX94" fmla="*/ 47625 w 221932"/>
                <a:gd name="connsiteY94" fmla="*/ 32385 h 220980"/>
                <a:gd name="connsiteX95" fmla="*/ 60007 w 221932"/>
                <a:gd name="connsiteY95" fmla="*/ 39052 h 220980"/>
                <a:gd name="connsiteX96" fmla="*/ 68580 w 221932"/>
                <a:gd name="connsiteY96" fmla="*/ 34290 h 220980"/>
                <a:gd name="connsiteX97" fmla="*/ 69532 w 221932"/>
                <a:gd name="connsiteY97" fmla="*/ 20002 h 220980"/>
                <a:gd name="connsiteX98" fmla="*/ 95250 w 221932"/>
                <a:gd name="connsiteY98" fmla="*/ 13335 h 220980"/>
                <a:gd name="connsiteX99" fmla="*/ 102870 w 221932"/>
                <a:gd name="connsiteY99" fmla="*/ 24765 h 220980"/>
                <a:gd name="connsiteX100" fmla="*/ 112395 w 221932"/>
                <a:gd name="connsiteY100" fmla="*/ 24765 h 220980"/>
                <a:gd name="connsiteX101" fmla="*/ 120015 w 221932"/>
                <a:gd name="connsiteY101" fmla="*/ 13335 h 220980"/>
                <a:gd name="connsiteX102" fmla="*/ 145733 w 221932"/>
                <a:gd name="connsiteY102" fmla="*/ 20002 h 220980"/>
                <a:gd name="connsiteX103" fmla="*/ 146685 w 221932"/>
                <a:gd name="connsiteY103" fmla="*/ 34290 h 220980"/>
                <a:gd name="connsiteX104" fmla="*/ 155258 w 221932"/>
                <a:gd name="connsiteY104" fmla="*/ 39052 h 220980"/>
                <a:gd name="connsiteX105" fmla="*/ 167640 w 221932"/>
                <a:gd name="connsiteY105" fmla="*/ 32385 h 220980"/>
                <a:gd name="connsiteX106" fmla="*/ 186690 w 221932"/>
                <a:gd name="connsiteY106" fmla="*/ 50482 h 220980"/>
                <a:gd name="connsiteX107" fmla="*/ 180023 w 221932"/>
                <a:gd name="connsiteY107" fmla="*/ 62865 h 220980"/>
                <a:gd name="connsiteX108" fmla="*/ 180023 w 221932"/>
                <a:gd name="connsiteY108" fmla="*/ 68580 h 220980"/>
                <a:gd name="connsiteX109" fmla="*/ 184785 w 221932"/>
                <a:gd name="connsiteY109" fmla="*/ 71438 h 220980"/>
                <a:gd name="connsiteX110" fmla="*/ 199073 w 221932"/>
                <a:gd name="connsiteY110" fmla="*/ 72390 h 220980"/>
                <a:gd name="connsiteX111" fmla="*/ 205740 w 221932"/>
                <a:gd name="connsiteY111" fmla="*/ 98107 h 220980"/>
                <a:gd name="connsiteX112" fmla="*/ 194310 w 221932"/>
                <a:gd name="connsiteY112" fmla="*/ 105727 h 220980"/>
                <a:gd name="connsiteX113" fmla="*/ 191453 w 221932"/>
                <a:gd name="connsiteY113" fmla="*/ 110490 h 220980"/>
                <a:gd name="connsiteX114" fmla="*/ 197168 w 221932"/>
                <a:gd name="connsiteY114" fmla="*/ 116205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21932" h="220980">
                  <a:moveTo>
                    <a:pt x="218123" y="115252"/>
                  </a:moveTo>
                  <a:lnTo>
                    <a:pt x="210503" y="110490"/>
                  </a:lnTo>
                  <a:lnTo>
                    <a:pt x="218123" y="105727"/>
                  </a:lnTo>
                  <a:cubicBezTo>
                    <a:pt x="220028" y="104775"/>
                    <a:pt x="220980" y="102870"/>
                    <a:pt x="220980" y="100013"/>
                  </a:cubicBezTo>
                  <a:cubicBezTo>
                    <a:pt x="220028" y="87630"/>
                    <a:pt x="216218" y="75247"/>
                    <a:pt x="211455" y="63818"/>
                  </a:cubicBezTo>
                  <a:cubicBezTo>
                    <a:pt x="210503" y="61913"/>
                    <a:pt x="208598" y="60007"/>
                    <a:pt x="206693" y="60007"/>
                  </a:cubicBezTo>
                  <a:lnTo>
                    <a:pt x="198120" y="59055"/>
                  </a:lnTo>
                  <a:lnTo>
                    <a:pt x="201930" y="51435"/>
                  </a:lnTo>
                  <a:cubicBezTo>
                    <a:pt x="202883" y="49530"/>
                    <a:pt x="202883" y="46672"/>
                    <a:pt x="201930" y="45720"/>
                  </a:cubicBezTo>
                  <a:cubicBezTo>
                    <a:pt x="194310" y="35243"/>
                    <a:pt x="185738" y="26670"/>
                    <a:pt x="175260" y="19050"/>
                  </a:cubicBezTo>
                  <a:cubicBezTo>
                    <a:pt x="173355" y="18097"/>
                    <a:pt x="171450" y="17145"/>
                    <a:pt x="169545" y="19050"/>
                  </a:cubicBezTo>
                  <a:lnTo>
                    <a:pt x="161925" y="22860"/>
                  </a:lnTo>
                  <a:lnTo>
                    <a:pt x="160973" y="14288"/>
                  </a:lnTo>
                  <a:cubicBezTo>
                    <a:pt x="160973" y="12382"/>
                    <a:pt x="159068" y="10477"/>
                    <a:pt x="157163" y="9525"/>
                  </a:cubicBezTo>
                  <a:cubicBezTo>
                    <a:pt x="145733" y="3810"/>
                    <a:pt x="133350" y="952"/>
                    <a:pt x="120968" y="0"/>
                  </a:cubicBezTo>
                  <a:cubicBezTo>
                    <a:pt x="119063" y="0"/>
                    <a:pt x="116205" y="952"/>
                    <a:pt x="115253" y="2857"/>
                  </a:cubicBezTo>
                  <a:lnTo>
                    <a:pt x="110490" y="10477"/>
                  </a:lnTo>
                  <a:lnTo>
                    <a:pt x="105728" y="2857"/>
                  </a:lnTo>
                  <a:cubicBezTo>
                    <a:pt x="104775" y="952"/>
                    <a:pt x="102870" y="0"/>
                    <a:pt x="100013" y="0"/>
                  </a:cubicBezTo>
                  <a:cubicBezTo>
                    <a:pt x="87630" y="952"/>
                    <a:pt x="75248" y="4763"/>
                    <a:pt x="63818" y="9525"/>
                  </a:cubicBezTo>
                  <a:cubicBezTo>
                    <a:pt x="61913" y="10477"/>
                    <a:pt x="60960" y="12382"/>
                    <a:pt x="60007" y="14288"/>
                  </a:cubicBezTo>
                  <a:lnTo>
                    <a:pt x="60007" y="23813"/>
                  </a:lnTo>
                  <a:lnTo>
                    <a:pt x="52388" y="20002"/>
                  </a:lnTo>
                  <a:cubicBezTo>
                    <a:pt x="50482" y="19050"/>
                    <a:pt x="47625" y="19050"/>
                    <a:pt x="46673" y="20002"/>
                  </a:cubicBezTo>
                  <a:cubicBezTo>
                    <a:pt x="36195" y="27622"/>
                    <a:pt x="27623" y="36195"/>
                    <a:pt x="20003" y="46672"/>
                  </a:cubicBezTo>
                  <a:cubicBezTo>
                    <a:pt x="19050" y="48577"/>
                    <a:pt x="18098" y="50482"/>
                    <a:pt x="20003" y="52388"/>
                  </a:cubicBezTo>
                  <a:lnTo>
                    <a:pt x="23813" y="60007"/>
                  </a:lnTo>
                  <a:lnTo>
                    <a:pt x="15240" y="60960"/>
                  </a:lnTo>
                  <a:cubicBezTo>
                    <a:pt x="13335" y="60960"/>
                    <a:pt x="11430" y="62865"/>
                    <a:pt x="10478" y="64770"/>
                  </a:cubicBezTo>
                  <a:cubicBezTo>
                    <a:pt x="4763" y="76200"/>
                    <a:pt x="1905" y="88582"/>
                    <a:pt x="953" y="100965"/>
                  </a:cubicBezTo>
                  <a:cubicBezTo>
                    <a:pt x="953" y="102870"/>
                    <a:pt x="1905" y="105727"/>
                    <a:pt x="3810" y="106680"/>
                  </a:cubicBezTo>
                  <a:lnTo>
                    <a:pt x="11430" y="111443"/>
                  </a:lnTo>
                  <a:lnTo>
                    <a:pt x="2858" y="116205"/>
                  </a:lnTo>
                  <a:cubicBezTo>
                    <a:pt x="953" y="117157"/>
                    <a:pt x="0" y="119063"/>
                    <a:pt x="0" y="121920"/>
                  </a:cubicBezTo>
                  <a:cubicBezTo>
                    <a:pt x="953" y="134302"/>
                    <a:pt x="4763" y="146685"/>
                    <a:pt x="9525" y="158115"/>
                  </a:cubicBezTo>
                  <a:cubicBezTo>
                    <a:pt x="10478" y="160020"/>
                    <a:pt x="12382" y="160972"/>
                    <a:pt x="14288" y="161925"/>
                  </a:cubicBezTo>
                  <a:lnTo>
                    <a:pt x="22860" y="162877"/>
                  </a:lnTo>
                  <a:lnTo>
                    <a:pt x="19050" y="170497"/>
                  </a:lnTo>
                  <a:cubicBezTo>
                    <a:pt x="18098" y="172402"/>
                    <a:pt x="18098" y="175260"/>
                    <a:pt x="19050" y="176213"/>
                  </a:cubicBezTo>
                  <a:cubicBezTo>
                    <a:pt x="26670" y="186690"/>
                    <a:pt x="35243" y="195263"/>
                    <a:pt x="45720" y="202883"/>
                  </a:cubicBezTo>
                  <a:cubicBezTo>
                    <a:pt x="47625" y="203835"/>
                    <a:pt x="49530" y="204788"/>
                    <a:pt x="51435" y="202883"/>
                  </a:cubicBezTo>
                  <a:lnTo>
                    <a:pt x="60007" y="198120"/>
                  </a:lnTo>
                  <a:lnTo>
                    <a:pt x="60960" y="206693"/>
                  </a:lnTo>
                  <a:cubicBezTo>
                    <a:pt x="60960" y="208597"/>
                    <a:pt x="62865" y="210502"/>
                    <a:pt x="64770" y="211455"/>
                  </a:cubicBezTo>
                  <a:cubicBezTo>
                    <a:pt x="76200" y="217170"/>
                    <a:pt x="88582" y="220027"/>
                    <a:pt x="100965" y="220980"/>
                  </a:cubicBezTo>
                  <a:cubicBezTo>
                    <a:pt x="102870" y="220980"/>
                    <a:pt x="105728" y="220027"/>
                    <a:pt x="106680" y="218122"/>
                  </a:cubicBezTo>
                  <a:lnTo>
                    <a:pt x="111443" y="210502"/>
                  </a:lnTo>
                  <a:lnTo>
                    <a:pt x="116205" y="218122"/>
                  </a:lnTo>
                  <a:cubicBezTo>
                    <a:pt x="117157" y="220027"/>
                    <a:pt x="119063" y="220980"/>
                    <a:pt x="121920" y="220980"/>
                  </a:cubicBezTo>
                  <a:cubicBezTo>
                    <a:pt x="134303" y="220027"/>
                    <a:pt x="146685" y="216218"/>
                    <a:pt x="158115" y="211455"/>
                  </a:cubicBezTo>
                  <a:cubicBezTo>
                    <a:pt x="160020" y="210502"/>
                    <a:pt x="160973" y="208597"/>
                    <a:pt x="161925" y="206693"/>
                  </a:cubicBezTo>
                  <a:lnTo>
                    <a:pt x="162878" y="198120"/>
                  </a:lnTo>
                  <a:lnTo>
                    <a:pt x="170498" y="201930"/>
                  </a:lnTo>
                  <a:cubicBezTo>
                    <a:pt x="172403" y="202883"/>
                    <a:pt x="175260" y="202883"/>
                    <a:pt x="176213" y="201930"/>
                  </a:cubicBezTo>
                  <a:cubicBezTo>
                    <a:pt x="186690" y="194310"/>
                    <a:pt x="195263" y="185738"/>
                    <a:pt x="202883" y="175260"/>
                  </a:cubicBezTo>
                  <a:cubicBezTo>
                    <a:pt x="203835" y="173355"/>
                    <a:pt x="204788" y="171450"/>
                    <a:pt x="202883" y="169545"/>
                  </a:cubicBezTo>
                  <a:lnTo>
                    <a:pt x="199073" y="161925"/>
                  </a:lnTo>
                  <a:lnTo>
                    <a:pt x="207645" y="160972"/>
                  </a:lnTo>
                  <a:cubicBezTo>
                    <a:pt x="209550" y="160972"/>
                    <a:pt x="211455" y="159068"/>
                    <a:pt x="212408" y="157163"/>
                  </a:cubicBezTo>
                  <a:cubicBezTo>
                    <a:pt x="218123" y="145733"/>
                    <a:pt x="220980" y="133350"/>
                    <a:pt x="221933" y="120968"/>
                  </a:cubicBezTo>
                  <a:cubicBezTo>
                    <a:pt x="220980" y="119063"/>
                    <a:pt x="220028" y="117157"/>
                    <a:pt x="218123" y="115252"/>
                  </a:cubicBezTo>
                  <a:close/>
                  <a:moveTo>
                    <a:pt x="197168" y="116205"/>
                  </a:moveTo>
                  <a:lnTo>
                    <a:pt x="208598" y="123825"/>
                  </a:lnTo>
                  <a:cubicBezTo>
                    <a:pt x="207645" y="132397"/>
                    <a:pt x="204788" y="140970"/>
                    <a:pt x="201930" y="149543"/>
                  </a:cubicBezTo>
                  <a:lnTo>
                    <a:pt x="187643" y="150495"/>
                  </a:lnTo>
                  <a:cubicBezTo>
                    <a:pt x="183833" y="150495"/>
                    <a:pt x="180975" y="155258"/>
                    <a:pt x="182880" y="159068"/>
                  </a:cubicBezTo>
                  <a:lnTo>
                    <a:pt x="189548" y="171450"/>
                  </a:lnTo>
                  <a:cubicBezTo>
                    <a:pt x="183833" y="178118"/>
                    <a:pt x="178118" y="184785"/>
                    <a:pt x="171450" y="189547"/>
                  </a:cubicBezTo>
                  <a:lnTo>
                    <a:pt x="159068" y="182880"/>
                  </a:lnTo>
                  <a:cubicBezTo>
                    <a:pt x="157163" y="181927"/>
                    <a:pt x="155258" y="181927"/>
                    <a:pt x="153353" y="182880"/>
                  </a:cubicBezTo>
                  <a:cubicBezTo>
                    <a:pt x="151448" y="183833"/>
                    <a:pt x="150495" y="185738"/>
                    <a:pt x="150495" y="187643"/>
                  </a:cubicBezTo>
                  <a:lnTo>
                    <a:pt x="149543" y="201930"/>
                  </a:lnTo>
                  <a:cubicBezTo>
                    <a:pt x="140970" y="205740"/>
                    <a:pt x="133350" y="207645"/>
                    <a:pt x="123825" y="208597"/>
                  </a:cubicBezTo>
                  <a:lnTo>
                    <a:pt x="116205" y="197168"/>
                  </a:lnTo>
                  <a:cubicBezTo>
                    <a:pt x="115253" y="195263"/>
                    <a:pt x="113348" y="194310"/>
                    <a:pt x="111443" y="194310"/>
                  </a:cubicBezTo>
                  <a:cubicBezTo>
                    <a:pt x="109538" y="194310"/>
                    <a:pt x="107632" y="195263"/>
                    <a:pt x="106680" y="197168"/>
                  </a:cubicBezTo>
                  <a:lnTo>
                    <a:pt x="98107" y="208597"/>
                  </a:lnTo>
                  <a:cubicBezTo>
                    <a:pt x="89535" y="207645"/>
                    <a:pt x="80963" y="204788"/>
                    <a:pt x="72390" y="201930"/>
                  </a:cubicBezTo>
                  <a:lnTo>
                    <a:pt x="69532" y="188595"/>
                  </a:lnTo>
                  <a:cubicBezTo>
                    <a:pt x="69532" y="186690"/>
                    <a:pt x="68580" y="184785"/>
                    <a:pt x="66675" y="183833"/>
                  </a:cubicBezTo>
                  <a:cubicBezTo>
                    <a:pt x="64770" y="182880"/>
                    <a:pt x="62865" y="182880"/>
                    <a:pt x="60960" y="183833"/>
                  </a:cubicBezTo>
                  <a:lnTo>
                    <a:pt x="48578" y="189547"/>
                  </a:lnTo>
                  <a:cubicBezTo>
                    <a:pt x="41910" y="183833"/>
                    <a:pt x="35243" y="178118"/>
                    <a:pt x="30480" y="171450"/>
                  </a:cubicBezTo>
                  <a:lnTo>
                    <a:pt x="37148" y="159068"/>
                  </a:lnTo>
                  <a:cubicBezTo>
                    <a:pt x="39053" y="155258"/>
                    <a:pt x="36195" y="150495"/>
                    <a:pt x="32385" y="150495"/>
                  </a:cubicBezTo>
                  <a:lnTo>
                    <a:pt x="18098" y="149543"/>
                  </a:lnTo>
                  <a:cubicBezTo>
                    <a:pt x="14288" y="140970"/>
                    <a:pt x="12382" y="133350"/>
                    <a:pt x="11430" y="123825"/>
                  </a:cubicBezTo>
                  <a:lnTo>
                    <a:pt x="22860" y="116205"/>
                  </a:lnTo>
                  <a:cubicBezTo>
                    <a:pt x="26670" y="114300"/>
                    <a:pt x="26670" y="108585"/>
                    <a:pt x="22860" y="106680"/>
                  </a:cubicBezTo>
                  <a:lnTo>
                    <a:pt x="10478" y="98107"/>
                  </a:lnTo>
                  <a:cubicBezTo>
                    <a:pt x="11430" y="89535"/>
                    <a:pt x="14288" y="80963"/>
                    <a:pt x="17145" y="72390"/>
                  </a:cubicBezTo>
                  <a:lnTo>
                    <a:pt x="31432" y="71438"/>
                  </a:lnTo>
                  <a:cubicBezTo>
                    <a:pt x="35243" y="71438"/>
                    <a:pt x="38100" y="66675"/>
                    <a:pt x="36195" y="62865"/>
                  </a:cubicBezTo>
                  <a:lnTo>
                    <a:pt x="29528" y="51435"/>
                  </a:lnTo>
                  <a:cubicBezTo>
                    <a:pt x="35243" y="44768"/>
                    <a:pt x="40957" y="38100"/>
                    <a:pt x="47625" y="32385"/>
                  </a:cubicBezTo>
                  <a:lnTo>
                    <a:pt x="60007" y="39052"/>
                  </a:lnTo>
                  <a:cubicBezTo>
                    <a:pt x="63818" y="40957"/>
                    <a:pt x="68580" y="38100"/>
                    <a:pt x="68580" y="34290"/>
                  </a:cubicBezTo>
                  <a:lnTo>
                    <a:pt x="69532" y="20002"/>
                  </a:lnTo>
                  <a:cubicBezTo>
                    <a:pt x="78105" y="16193"/>
                    <a:pt x="85725" y="14288"/>
                    <a:pt x="95250" y="13335"/>
                  </a:cubicBezTo>
                  <a:lnTo>
                    <a:pt x="102870" y="24765"/>
                  </a:lnTo>
                  <a:cubicBezTo>
                    <a:pt x="104775" y="28575"/>
                    <a:pt x="110490" y="28575"/>
                    <a:pt x="112395" y="24765"/>
                  </a:cubicBezTo>
                  <a:lnTo>
                    <a:pt x="120015" y="13335"/>
                  </a:lnTo>
                  <a:cubicBezTo>
                    <a:pt x="128588" y="14288"/>
                    <a:pt x="137160" y="17145"/>
                    <a:pt x="145733" y="20002"/>
                  </a:cubicBezTo>
                  <a:lnTo>
                    <a:pt x="146685" y="34290"/>
                  </a:lnTo>
                  <a:cubicBezTo>
                    <a:pt x="146685" y="38100"/>
                    <a:pt x="151448" y="40957"/>
                    <a:pt x="155258" y="39052"/>
                  </a:cubicBezTo>
                  <a:lnTo>
                    <a:pt x="167640" y="32385"/>
                  </a:lnTo>
                  <a:cubicBezTo>
                    <a:pt x="174308" y="38100"/>
                    <a:pt x="180975" y="43815"/>
                    <a:pt x="186690" y="50482"/>
                  </a:cubicBezTo>
                  <a:lnTo>
                    <a:pt x="180023" y="62865"/>
                  </a:lnTo>
                  <a:cubicBezTo>
                    <a:pt x="179070" y="64770"/>
                    <a:pt x="179070" y="66675"/>
                    <a:pt x="180023" y="68580"/>
                  </a:cubicBezTo>
                  <a:cubicBezTo>
                    <a:pt x="180975" y="70485"/>
                    <a:pt x="182880" y="71438"/>
                    <a:pt x="184785" y="71438"/>
                  </a:cubicBezTo>
                  <a:lnTo>
                    <a:pt x="199073" y="72390"/>
                  </a:lnTo>
                  <a:cubicBezTo>
                    <a:pt x="202883" y="80963"/>
                    <a:pt x="204788" y="88582"/>
                    <a:pt x="205740" y="98107"/>
                  </a:cubicBezTo>
                  <a:lnTo>
                    <a:pt x="194310" y="105727"/>
                  </a:lnTo>
                  <a:cubicBezTo>
                    <a:pt x="192405" y="106680"/>
                    <a:pt x="191453" y="108585"/>
                    <a:pt x="191453" y="110490"/>
                  </a:cubicBezTo>
                  <a:cubicBezTo>
                    <a:pt x="194310" y="113347"/>
                    <a:pt x="195263" y="115252"/>
                    <a:pt x="197168" y="116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BEC32AB6-956C-6A59-3CD6-88378B7DCA30}"/>
                </a:ext>
              </a:extLst>
            </p:cNvPr>
            <p:cNvSpPr/>
            <p:nvPr/>
          </p:nvSpPr>
          <p:spPr>
            <a:xfrm>
              <a:off x="6231253" y="4174329"/>
              <a:ext cx="108585" cy="106680"/>
            </a:xfrm>
            <a:custGeom>
              <a:avLst/>
              <a:gdLst>
                <a:gd name="connsiteX0" fmla="*/ 54293 w 108585"/>
                <a:gd name="connsiteY0" fmla="*/ 0 h 106680"/>
                <a:gd name="connsiteX1" fmla="*/ 0 w 108585"/>
                <a:gd name="connsiteY1" fmla="*/ 53340 h 106680"/>
                <a:gd name="connsiteX2" fmla="*/ 54293 w 108585"/>
                <a:gd name="connsiteY2" fmla="*/ 106680 h 106680"/>
                <a:gd name="connsiteX3" fmla="*/ 108585 w 108585"/>
                <a:gd name="connsiteY3" fmla="*/ 53340 h 106680"/>
                <a:gd name="connsiteX4" fmla="*/ 54293 w 108585"/>
                <a:gd name="connsiteY4" fmla="*/ 0 h 106680"/>
                <a:gd name="connsiteX5" fmla="*/ 54293 w 108585"/>
                <a:gd name="connsiteY5" fmla="*/ 95250 h 106680"/>
                <a:gd name="connsiteX6" fmla="*/ 11430 w 108585"/>
                <a:gd name="connsiteY6" fmla="*/ 53340 h 106680"/>
                <a:gd name="connsiteX7" fmla="*/ 54293 w 108585"/>
                <a:gd name="connsiteY7" fmla="*/ 11430 h 106680"/>
                <a:gd name="connsiteX8" fmla="*/ 97155 w 108585"/>
                <a:gd name="connsiteY8" fmla="*/ 53340 h 106680"/>
                <a:gd name="connsiteX9" fmla="*/ 54293 w 108585"/>
                <a:gd name="connsiteY9" fmla="*/ 9525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85" h="106680">
                  <a:moveTo>
                    <a:pt x="54293" y="0"/>
                  </a:moveTo>
                  <a:cubicBezTo>
                    <a:pt x="24765" y="0"/>
                    <a:pt x="0" y="23813"/>
                    <a:pt x="0" y="53340"/>
                  </a:cubicBezTo>
                  <a:cubicBezTo>
                    <a:pt x="0" y="82868"/>
                    <a:pt x="23813" y="106680"/>
                    <a:pt x="54293" y="106680"/>
                  </a:cubicBezTo>
                  <a:cubicBezTo>
                    <a:pt x="83820" y="106680"/>
                    <a:pt x="108585" y="82868"/>
                    <a:pt x="108585" y="53340"/>
                  </a:cubicBezTo>
                  <a:cubicBezTo>
                    <a:pt x="108585" y="24765"/>
                    <a:pt x="83820" y="0"/>
                    <a:pt x="54293" y="0"/>
                  </a:cubicBezTo>
                  <a:close/>
                  <a:moveTo>
                    <a:pt x="54293" y="95250"/>
                  </a:moveTo>
                  <a:cubicBezTo>
                    <a:pt x="31433" y="95250"/>
                    <a:pt x="11430" y="76200"/>
                    <a:pt x="11430" y="53340"/>
                  </a:cubicBezTo>
                  <a:cubicBezTo>
                    <a:pt x="11430" y="30480"/>
                    <a:pt x="30480" y="11430"/>
                    <a:pt x="54293" y="11430"/>
                  </a:cubicBezTo>
                  <a:cubicBezTo>
                    <a:pt x="77153" y="11430"/>
                    <a:pt x="97155" y="30480"/>
                    <a:pt x="97155" y="53340"/>
                  </a:cubicBezTo>
                  <a:cubicBezTo>
                    <a:pt x="96203" y="77152"/>
                    <a:pt x="77153" y="95250"/>
                    <a:pt x="54293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02248DD-6BFA-114C-ABD3-3F419E5C57BB}"/>
                </a:ext>
              </a:extLst>
            </p:cNvPr>
            <p:cNvSpPr/>
            <p:nvPr/>
          </p:nvSpPr>
          <p:spPr>
            <a:xfrm>
              <a:off x="6135051" y="4080031"/>
              <a:ext cx="300989" cy="297180"/>
            </a:xfrm>
            <a:custGeom>
              <a:avLst/>
              <a:gdLst>
                <a:gd name="connsiteX0" fmla="*/ 300990 w 300989"/>
                <a:gd name="connsiteY0" fmla="*/ 148590 h 297180"/>
                <a:gd name="connsiteX1" fmla="*/ 150495 w 300989"/>
                <a:gd name="connsiteY1" fmla="*/ 0 h 297180"/>
                <a:gd name="connsiteX2" fmla="*/ 0 w 300989"/>
                <a:gd name="connsiteY2" fmla="*/ 148590 h 297180"/>
                <a:gd name="connsiteX3" fmla="*/ 150495 w 300989"/>
                <a:gd name="connsiteY3" fmla="*/ 297180 h 297180"/>
                <a:gd name="connsiteX4" fmla="*/ 300990 w 300989"/>
                <a:gd name="connsiteY4" fmla="*/ 148590 h 297180"/>
                <a:gd name="connsiteX5" fmla="*/ 149543 w 300989"/>
                <a:gd name="connsiteY5" fmla="*/ 284798 h 297180"/>
                <a:gd name="connsiteX6" fmla="*/ 10478 w 300989"/>
                <a:gd name="connsiteY6" fmla="*/ 147638 h 297180"/>
                <a:gd name="connsiteX7" fmla="*/ 149543 w 300989"/>
                <a:gd name="connsiteY7" fmla="*/ 10478 h 297180"/>
                <a:gd name="connsiteX8" fmla="*/ 288608 w 300989"/>
                <a:gd name="connsiteY8" fmla="*/ 147638 h 297180"/>
                <a:gd name="connsiteX9" fmla="*/ 149543 w 300989"/>
                <a:gd name="connsiteY9" fmla="*/ 284798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989" h="297180">
                  <a:moveTo>
                    <a:pt x="300990" y="148590"/>
                  </a:moveTo>
                  <a:cubicBezTo>
                    <a:pt x="300990" y="66675"/>
                    <a:pt x="233363" y="0"/>
                    <a:pt x="150495" y="0"/>
                  </a:cubicBezTo>
                  <a:cubicBezTo>
                    <a:pt x="67627" y="0"/>
                    <a:pt x="0" y="66675"/>
                    <a:pt x="0" y="148590"/>
                  </a:cubicBezTo>
                  <a:cubicBezTo>
                    <a:pt x="0" y="230505"/>
                    <a:pt x="67627" y="297180"/>
                    <a:pt x="150495" y="297180"/>
                  </a:cubicBezTo>
                  <a:cubicBezTo>
                    <a:pt x="233363" y="297180"/>
                    <a:pt x="300990" y="230505"/>
                    <a:pt x="300990" y="148590"/>
                  </a:cubicBezTo>
                  <a:close/>
                  <a:moveTo>
                    <a:pt x="149543" y="284798"/>
                  </a:moveTo>
                  <a:cubicBezTo>
                    <a:pt x="73343" y="284798"/>
                    <a:pt x="10478" y="223838"/>
                    <a:pt x="10478" y="147638"/>
                  </a:cubicBezTo>
                  <a:cubicBezTo>
                    <a:pt x="10478" y="71438"/>
                    <a:pt x="72390" y="10478"/>
                    <a:pt x="149543" y="10478"/>
                  </a:cubicBezTo>
                  <a:cubicBezTo>
                    <a:pt x="226695" y="10478"/>
                    <a:pt x="288608" y="71438"/>
                    <a:pt x="288608" y="147638"/>
                  </a:cubicBezTo>
                  <a:cubicBezTo>
                    <a:pt x="288608" y="223838"/>
                    <a:pt x="226695" y="284798"/>
                    <a:pt x="149543" y="284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E9CBAC7-57BA-C2E9-FF66-3506F9F67DE7}"/>
                </a:ext>
              </a:extLst>
            </p:cNvPr>
            <p:cNvSpPr/>
            <p:nvPr/>
          </p:nvSpPr>
          <p:spPr>
            <a:xfrm>
              <a:off x="6086473" y="4032406"/>
              <a:ext cx="536257" cy="511492"/>
            </a:xfrm>
            <a:custGeom>
              <a:avLst/>
              <a:gdLst>
                <a:gd name="connsiteX0" fmla="*/ 530543 w 536257"/>
                <a:gd name="connsiteY0" fmla="*/ 499110 h 511492"/>
                <a:gd name="connsiteX1" fmla="*/ 496253 w 536257"/>
                <a:gd name="connsiteY1" fmla="*/ 499110 h 511492"/>
                <a:gd name="connsiteX2" fmla="*/ 501968 w 536257"/>
                <a:gd name="connsiteY2" fmla="*/ 418147 h 511492"/>
                <a:gd name="connsiteX3" fmla="*/ 372428 w 536257"/>
                <a:gd name="connsiteY3" fmla="*/ 291465 h 511492"/>
                <a:gd name="connsiteX4" fmla="*/ 340043 w 536257"/>
                <a:gd name="connsiteY4" fmla="*/ 57150 h 511492"/>
                <a:gd name="connsiteX5" fmla="*/ 200025 w 536257"/>
                <a:gd name="connsiteY5" fmla="*/ 0 h 511492"/>
                <a:gd name="connsiteX6" fmla="*/ 60008 w 536257"/>
                <a:gd name="connsiteY6" fmla="*/ 55245 h 511492"/>
                <a:gd name="connsiteX7" fmla="*/ 0 w 536257"/>
                <a:gd name="connsiteY7" fmla="*/ 194310 h 511492"/>
                <a:gd name="connsiteX8" fmla="*/ 57150 w 536257"/>
                <a:gd name="connsiteY8" fmla="*/ 334328 h 511492"/>
                <a:gd name="connsiteX9" fmla="*/ 295275 w 536257"/>
                <a:gd name="connsiteY9" fmla="*/ 367665 h 511492"/>
                <a:gd name="connsiteX10" fmla="*/ 424815 w 536257"/>
                <a:gd name="connsiteY10" fmla="*/ 495300 h 511492"/>
                <a:gd name="connsiteX11" fmla="*/ 430530 w 536257"/>
                <a:gd name="connsiteY11" fmla="*/ 500063 h 511492"/>
                <a:gd name="connsiteX12" fmla="*/ 54293 w 536257"/>
                <a:gd name="connsiteY12" fmla="*/ 500063 h 511492"/>
                <a:gd name="connsiteX13" fmla="*/ 48578 w 536257"/>
                <a:gd name="connsiteY13" fmla="*/ 505778 h 511492"/>
                <a:gd name="connsiteX14" fmla="*/ 54293 w 536257"/>
                <a:gd name="connsiteY14" fmla="*/ 511493 h 511492"/>
                <a:gd name="connsiteX15" fmla="*/ 530543 w 536257"/>
                <a:gd name="connsiteY15" fmla="*/ 511493 h 511492"/>
                <a:gd name="connsiteX16" fmla="*/ 536258 w 536257"/>
                <a:gd name="connsiteY16" fmla="*/ 505778 h 511492"/>
                <a:gd name="connsiteX17" fmla="*/ 530543 w 536257"/>
                <a:gd name="connsiteY17" fmla="*/ 499110 h 511492"/>
                <a:gd name="connsiteX18" fmla="*/ 335280 w 536257"/>
                <a:gd name="connsiteY18" fmla="*/ 389572 h 511492"/>
                <a:gd name="connsiteX19" fmla="*/ 395288 w 536257"/>
                <a:gd name="connsiteY19" fmla="*/ 330518 h 511492"/>
                <a:gd name="connsiteX20" fmla="*/ 412432 w 536257"/>
                <a:gd name="connsiteY20" fmla="*/ 347663 h 511492"/>
                <a:gd name="connsiteX21" fmla="*/ 352425 w 536257"/>
                <a:gd name="connsiteY21" fmla="*/ 406718 h 511492"/>
                <a:gd name="connsiteX22" fmla="*/ 335280 w 536257"/>
                <a:gd name="connsiteY22" fmla="*/ 389572 h 511492"/>
                <a:gd name="connsiteX23" fmla="*/ 293370 w 536257"/>
                <a:gd name="connsiteY23" fmla="*/ 355283 h 511492"/>
                <a:gd name="connsiteX24" fmla="*/ 65723 w 536257"/>
                <a:gd name="connsiteY24" fmla="*/ 326708 h 511492"/>
                <a:gd name="connsiteX25" fmla="*/ 11430 w 536257"/>
                <a:gd name="connsiteY25" fmla="*/ 195263 h 511492"/>
                <a:gd name="connsiteX26" fmla="*/ 67628 w 536257"/>
                <a:gd name="connsiteY26" fmla="*/ 64770 h 511492"/>
                <a:gd name="connsiteX27" fmla="*/ 329565 w 536257"/>
                <a:gd name="connsiteY27" fmla="*/ 66675 h 511492"/>
                <a:gd name="connsiteX28" fmla="*/ 358140 w 536257"/>
                <a:gd name="connsiteY28" fmla="*/ 290513 h 511492"/>
                <a:gd name="connsiteX29" fmla="*/ 359093 w 536257"/>
                <a:gd name="connsiteY29" fmla="*/ 298133 h 511492"/>
                <a:gd name="connsiteX30" fmla="*/ 384810 w 536257"/>
                <a:gd name="connsiteY30" fmla="*/ 323850 h 511492"/>
                <a:gd name="connsiteX31" fmla="*/ 324803 w 536257"/>
                <a:gd name="connsiteY31" fmla="*/ 382905 h 511492"/>
                <a:gd name="connsiteX32" fmla="*/ 299085 w 536257"/>
                <a:gd name="connsiteY32" fmla="*/ 357188 h 511492"/>
                <a:gd name="connsiteX33" fmla="*/ 293370 w 536257"/>
                <a:gd name="connsiteY33" fmla="*/ 355283 h 511492"/>
                <a:gd name="connsiteX34" fmla="*/ 360045 w 536257"/>
                <a:gd name="connsiteY34" fmla="*/ 415290 h 511492"/>
                <a:gd name="connsiteX35" fmla="*/ 420053 w 536257"/>
                <a:gd name="connsiteY35" fmla="*/ 356235 h 511492"/>
                <a:gd name="connsiteX36" fmla="*/ 492443 w 536257"/>
                <a:gd name="connsiteY36" fmla="*/ 427672 h 511492"/>
                <a:gd name="connsiteX37" fmla="*/ 492443 w 536257"/>
                <a:gd name="connsiteY37" fmla="*/ 486728 h 511492"/>
                <a:gd name="connsiteX38" fmla="*/ 432435 w 536257"/>
                <a:gd name="connsiteY38" fmla="*/ 486728 h 511492"/>
                <a:gd name="connsiteX39" fmla="*/ 360045 w 536257"/>
                <a:gd name="connsiteY39" fmla="*/ 415290 h 51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6257" h="511492">
                  <a:moveTo>
                    <a:pt x="530543" y="499110"/>
                  </a:moveTo>
                  <a:lnTo>
                    <a:pt x="496253" y="499110"/>
                  </a:lnTo>
                  <a:cubicBezTo>
                    <a:pt x="521970" y="479108"/>
                    <a:pt x="524828" y="441008"/>
                    <a:pt x="501968" y="418147"/>
                  </a:cubicBezTo>
                  <a:lnTo>
                    <a:pt x="372428" y="291465"/>
                  </a:lnTo>
                  <a:cubicBezTo>
                    <a:pt x="416243" y="215265"/>
                    <a:pt x="401955" y="119063"/>
                    <a:pt x="340043" y="57150"/>
                  </a:cubicBezTo>
                  <a:cubicBezTo>
                    <a:pt x="302895" y="20003"/>
                    <a:pt x="253365" y="0"/>
                    <a:pt x="200025" y="0"/>
                  </a:cubicBezTo>
                  <a:cubicBezTo>
                    <a:pt x="146685" y="0"/>
                    <a:pt x="98108" y="19050"/>
                    <a:pt x="60008" y="55245"/>
                  </a:cubicBezTo>
                  <a:cubicBezTo>
                    <a:pt x="22860" y="91440"/>
                    <a:pt x="953" y="140970"/>
                    <a:pt x="0" y="194310"/>
                  </a:cubicBezTo>
                  <a:cubicBezTo>
                    <a:pt x="0" y="247650"/>
                    <a:pt x="20003" y="297180"/>
                    <a:pt x="57150" y="334328"/>
                  </a:cubicBezTo>
                  <a:cubicBezTo>
                    <a:pt x="120967" y="397193"/>
                    <a:pt x="217170" y="410528"/>
                    <a:pt x="295275" y="367665"/>
                  </a:cubicBezTo>
                  <a:cubicBezTo>
                    <a:pt x="323850" y="396240"/>
                    <a:pt x="414338" y="485775"/>
                    <a:pt x="424815" y="495300"/>
                  </a:cubicBezTo>
                  <a:cubicBezTo>
                    <a:pt x="426720" y="497205"/>
                    <a:pt x="428625" y="498158"/>
                    <a:pt x="430530" y="500063"/>
                  </a:cubicBezTo>
                  <a:lnTo>
                    <a:pt x="54293" y="500063"/>
                  </a:lnTo>
                  <a:cubicBezTo>
                    <a:pt x="51435" y="500063"/>
                    <a:pt x="48578" y="502920"/>
                    <a:pt x="48578" y="505778"/>
                  </a:cubicBezTo>
                  <a:cubicBezTo>
                    <a:pt x="48578" y="508635"/>
                    <a:pt x="51435" y="511493"/>
                    <a:pt x="54293" y="511493"/>
                  </a:cubicBezTo>
                  <a:lnTo>
                    <a:pt x="530543" y="511493"/>
                  </a:lnTo>
                  <a:cubicBezTo>
                    <a:pt x="533400" y="511493"/>
                    <a:pt x="536258" y="508635"/>
                    <a:pt x="536258" y="505778"/>
                  </a:cubicBezTo>
                  <a:cubicBezTo>
                    <a:pt x="536258" y="501968"/>
                    <a:pt x="533400" y="499110"/>
                    <a:pt x="530543" y="499110"/>
                  </a:cubicBezTo>
                  <a:close/>
                  <a:moveTo>
                    <a:pt x="335280" y="389572"/>
                  </a:moveTo>
                  <a:lnTo>
                    <a:pt x="395288" y="330518"/>
                  </a:lnTo>
                  <a:lnTo>
                    <a:pt x="412432" y="347663"/>
                  </a:lnTo>
                  <a:lnTo>
                    <a:pt x="352425" y="406718"/>
                  </a:lnTo>
                  <a:lnTo>
                    <a:pt x="335280" y="389572"/>
                  </a:lnTo>
                  <a:close/>
                  <a:moveTo>
                    <a:pt x="293370" y="355283"/>
                  </a:moveTo>
                  <a:cubicBezTo>
                    <a:pt x="220028" y="398145"/>
                    <a:pt x="126683" y="386715"/>
                    <a:pt x="65723" y="326708"/>
                  </a:cubicBezTo>
                  <a:cubicBezTo>
                    <a:pt x="31433" y="291465"/>
                    <a:pt x="11430" y="244793"/>
                    <a:pt x="11430" y="195263"/>
                  </a:cubicBezTo>
                  <a:cubicBezTo>
                    <a:pt x="11430" y="144780"/>
                    <a:pt x="31433" y="99060"/>
                    <a:pt x="67628" y="64770"/>
                  </a:cubicBezTo>
                  <a:cubicBezTo>
                    <a:pt x="140970" y="-4763"/>
                    <a:pt x="258128" y="-4763"/>
                    <a:pt x="329565" y="66675"/>
                  </a:cubicBezTo>
                  <a:cubicBezTo>
                    <a:pt x="390525" y="126682"/>
                    <a:pt x="401955" y="218123"/>
                    <a:pt x="358140" y="290513"/>
                  </a:cubicBezTo>
                  <a:cubicBezTo>
                    <a:pt x="357188" y="292418"/>
                    <a:pt x="357188" y="296228"/>
                    <a:pt x="359093" y="298133"/>
                  </a:cubicBezTo>
                  <a:lnTo>
                    <a:pt x="384810" y="323850"/>
                  </a:lnTo>
                  <a:lnTo>
                    <a:pt x="324803" y="382905"/>
                  </a:lnTo>
                  <a:lnTo>
                    <a:pt x="299085" y="357188"/>
                  </a:lnTo>
                  <a:cubicBezTo>
                    <a:pt x="298133" y="354330"/>
                    <a:pt x="295275" y="353378"/>
                    <a:pt x="293370" y="355283"/>
                  </a:cubicBezTo>
                  <a:close/>
                  <a:moveTo>
                    <a:pt x="360045" y="415290"/>
                  </a:moveTo>
                  <a:lnTo>
                    <a:pt x="420053" y="356235"/>
                  </a:lnTo>
                  <a:lnTo>
                    <a:pt x="492443" y="427672"/>
                  </a:lnTo>
                  <a:cubicBezTo>
                    <a:pt x="508635" y="443865"/>
                    <a:pt x="508635" y="470535"/>
                    <a:pt x="492443" y="486728"/>
                  </a:cubicBezTo>
                  <a:cubicBezTo>
                    <a:pt x="476250" y="502920"/>
                    <a:pt x="448628" y="502920"/>
                    <a:pt x="432435" y="486728"/>
                  </a:cubicBezTo>
                  <a:lnTo>
                    <a:pt x="360045" y="4152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B6A87977-A495-1D6F-9E8B-47B1FDA105D1}"/>
                </a:ext>
              </a:extLst>
            </p:cNvPr>
            <p:cNvSpPr/>
            <p:nvPr/>
          </p:nvSpPr>
          <p:spPr>
            <a:xfrm>
              <a:off x="6085520" y="4412454"/>
              <a:ext cx="85725" cy="83819"/>
            </a:xfrm>
            <a:custGeom>
              <a:avLst/>
              <a:gdLst>
                <a:gd name="connsiteX0" fmla="*/ 85725 w 85725"/>
                <a:gd name="connsiteY0" fmla="*/ 41910 h 83819"/>
                <a:gd name="connsiteX1" fmla="*/ 42863 w 85725"/>
                <a:gd name="connsiteY1" fmla="*/ 0 h 83819"/>
                <a:gd name="connsiteX2" fmla="*/ 0 w 85725"/>
                <a:gd name="connsiteY2" fmla="*/ 41910 h 83819"/>
                <a:gd name="connsiteX3" fmla="*/ 42863 w 85725"/>
                <a:gd name="connsiteY3" fmla="*/ 83820 h 83819"/>
                <a:gd name="connsiteX4" fmla="*/ 85725 w 85725"/>
                <a:gd name="connsiteY4" fmla="*/ 41910 h 83819"/>
                <a:gd name="connsiteX5" fmla="*/ 43815 w 85725"/>
                <a:gd name="connsiteY5" fmla="*/ 71437 h 83819"/>
                <a:gd name="connsiteX6" fmla="*/ 14288 w 85725"/>
                <a:gd name="connsiteY6" fmla="*/ 41910 h 83819"/>
                <a:gd name="connsiteX7" fmla="*/ 43815 w 85725"/>
                <a:gd name="connsiteY7" fmla="*/ 12382 h 83819"/>
                <a:gd name="connsiteX8" fmla="*/ 73343 w 85725"/>
                <a:gd name="connsiteY8" fmla="*/ 41910 h 83819"/>
                <a:gd name="connsiteX9" fmla="*/ 43815 w 85725"/>
                <a:gd name="connsiteY9" fmla="*/ 71437 h 8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19">
                  <a:moveTo>
                    <a:pt x="85725" y="41910"/>
                  </a:moveTo>
                  <a:cubicBezTo>
                    <a:pt x="85725" y="19050"/>
                    <a:pt x="66675" y="0"/>
                    <a:pt x="42863" y="0"/>
                  </a:cubicBezTo>
                  <a:cubicBezTo>
                    <a:pt x="19050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6675" y="83820"/>
                    <a:pt x="85725" y="64770"/>
                    <a:pt x="85725" y="41910"/>
                  </a:cubicBezTo>
                  <a:close/>
                  <a:moveTo>
                    <a:pt x="43815" y="71437"/>
                  </a:moveTo>
                  <a:cubicBezTo>
                    <a:pt x="27623" y="71437"/>
                    <a:pt x="14288" y="58103"/>
                    <a:pt x="14288" y="41910"/>
                  </a:cubicBezTo>
                  <a:cubicBezTo>
                    <a:pt x="14288" y="25718"/>
                    <a:pt x="27623" y="12382"/>
                    <a:pt x="43815" y="12382"/>
                  </a:cubicBezTo>
                  <a:cubicBezTo>
                    <a:pt x="60008" y="12382"/>
                    <a:pt x="73343" y="25718"/>
                    <a:pt x="73343" y="41910"/>
                  </a:cubicBezTo>
                  <a:cubicBezTo>
                    <a:pt x="73343" y="58103"/>
                    <a:pt x="60008" y="71437"/>
                    <a:pt x="4381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0E58276-38CC-667C-C889-A3560BCE459A}"/>
                </a:ext>
              </a:extLst>
            </p:cNvPr>
            <p:cNvSpPr/>
            <p:nvPr/>
          </p:nvSpPr>
          <p:spPr>
            <a:xfrm>
              <a:off x="6526528" y="4151468"/>
              <a:ext cx="59055" cy="59055"/>
            </a:xfrm>
            <a:custGeom>
              <a:avLst/>
              <a:gdLst>
                <a:gd name="connsiteX0" fmla="*/ 29527 w 59055"/>
                <a:gd name="connsiteY0" fmla="*/ 59055 h 59055"/>
                <a:gd name="connsiteX1" fmla="*/ 59055 w 59055"/>
                <a:gd name="connsiteY1" fmla="*/ 29528 h 59055"/>
                <a:gd name="connsiteX2" fmla="*/ 29527 w 59055"/>
                <a:gd name="connsiteY2" fmla="*/ 0 h 59055"/>
                <a:gd name="connsiteX3" fmla="*/ 0 w 59055"/>
                <a:gd name="connsiteY3" fmla="*/ 29528 h 59055"/>
                <a:gd name="connsiteX4" fmla="*/ 29527 w 59055"/>
                <a:gd name="connsiteY4" fmla="*/ 59055 h 59055"/>
                <a:gd name="connsiteX5" fmla="*/ 29527 w 59055"/>
                <a:gd name="connsiteY5" fmla="*/ 11430 h 59055"/>
                <a:gd name="connsiteX6" fmla="*/ 47625 w 59055"/>
                <a:gd name="connsiteY6" fmla="*/ 29528 h 59055"/>
                <a:gd name="connsiteX7" fmla="*/ 29527 w 59055"/>
                <a:gd name="connsiteY7" fmla="*/ 47625 h 59055"/>
                <a:gd name="connsiteX8" fmla="*/ 11430 w 59055"/>
                <a:gd name="connsiteY8" fmla="*/ 29528 h 59055"/>
                <a:gd name="connsiteX9" fmla="*/ 29527 w 59055"/>
                <a:gd name="connsiteY9" fmla="*/ 11430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5" h="59055">
                  <a:moveTo>
                    <a:pt x="29527" y="59055"/>
                  </a:moveTo>
                  <a:cubicBezTo>
                    <a:pt x="45720" y="59055"/>
                    <a:pt x="59055" y="45720"/>
                    <a:pt x="59055" y="29528"/>
                  </a:cubicBezTo>
                  <a:cubicBezTo>
                    <a:pt x="59055" y="13335"/>
                    <a:pt x="45720" y="0"/>
                    <a:pt x="29527" y="0"/>
                  </a:cubicBezTo>
                  <a:cubicBezTo>
                    <a:pt x="13335" y="0"/>
                    <a:pt x="0" y="13335"/>
                    <a:pt x="0" y="29528"/>
                  </a:cubicBezTo>
                  <a:cubicBezTo>
                    <a:pt x="0" y="45720"/>
                    <a:pt x="13335" y="59055"/>
                    <a:pt x="29527" y="59055"/>
                  </a:cubicBezTo>
                  <a:close/>
                  <a:moveTo>
                    <a:pt x="29527" y="11430"/>
                  </a:moveTo>
                  <a:cubicBezTo>
                    <a:pt x="39052" y="11430"/>
                    <a:pt x="47625" y="19050"/>
                    <a:pt x="47625" y="29528"/>
                  </a:cubicBezTo>
                  <a:cubicBezTo>
                    <a:pt x="47625" y="40005"/>
                    <a:pt x="40005" y="47625"/>
                    <a:pt x="29527" y="47625"/>
                  </a:cubicBezTo>
                  <a:cubicBezTo>
                    <a:pt x="19050" y="47625"/>
                    <a:pt x="11430" y="40005"/>
                    <a:pt x="11430" y="29528"/>
                  </a:cubicBezTo>
                  <a:cubicBezTo>
                    <a:pt x="11430" y="19050"/>
                    <a:pt x="20002" y="11430"/>
                    <a:pt x="2952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5AECB4E-2111-B9D6-1F47-009847CEC46A}"/>
                </a:ext>
              </a:extLst>
            </p:cNvPr>
            <p:cNvSpPr/>
            <p:nvPr/>
          </p:nvSpPr>
          <p:spPr>
            <a:xfrm>
              <a:off x="6490333" y="4020024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59617BBB-8C60-B026-DA74-B831757CF0E5}"/>
                </a:ext>
              </a:extLst>
            </p:cNvPr>
            <p:cNvSpPr/>
            <p:nvPr/>
          </p:nvSpPr>
          <p:spPr>
            <a:xfrm>
              <a:off x="6593203" y="4115274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3 h 17144"/>
                <a:gd name="connsiteX2" fmla="*/ 8573 w 17145"/>
                <a:gd name="connsiteY2" fmla="*/ 17145 h 17144"/>
                <a:gd name="connsiteX3" fmla="*/ 0 w 17145"/>
                <a:gd name="connsiteY3" fmla="*/ 8573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1E927096-F2C2-D0EE-C138-65B843D0DF45}"/>
                </a:ext>
              </a:extLst>
            </p:cNvPr>
            <p:cNvSpPr/>
            <p:nvPr/>
          </p:nvSpPr>
          <p:spPr>
            <a:xfrm>
              <a:off x="6405561" y="4472461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AE1FFC6F-524B-4668-60C9-6F39918EE695}"/>
                </a:ext>
              </a:extLst>
            </p:cNvPr>
            <p:cNvSpPr/>
            <p:nvPr/>
          </p:nvSpPr>
          <p:spPr>
            <a:xfrm>
              <a:off x="6201726" y="4448649"/>
              <a:ext cx="17144" cy="17145"/>
            </a:xfrm>
            <a:custGeom>
              <a:avLst/>
              <a:gdLst>
                <a:gd name="connsiteX0" fmla="*/ 8573 w 17144"/>
                <a:gd name="connsiteY0" fmla="*/ 0 h 17145"/>
                <a:gd name="connsiteX1" fmla="*/ 17145 w 17144"/>
                <a:gd name="connsiteY1" fmla="*/ 8573 h 17145"/>
                <a:gd name="connsiteX2" fmla="*/ 8573 w 17144"/>
                <a:gd name="connsiteY2" fmla="*/ 17145 h 17145"/>
                <a:gd name="connsiteX3" fmla="*/ 0 w 17144"/>
                <a:gd name="connsiteY3" fmla="*/ 8573 h 17145"/>
                <a:gd name="connsiteX4" fmla="*/ 8573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4C14C8E0-95D4-03DC-971A-79F63176E065}"/>
                </a:ext>
              </a:extLst>
            </p:cNvPr>
            <p:cNvSpPr/>
            <p:nvPr/>
          </p:nvSpPr>
          <p:spPr>
            <a:xfrm>
              <a:off x="6105523" y="4050504"/>
              <a:ext cx="17145" cy="17144"/>
            </a:xfrm>
            <a:custGeom>
              <a:avLst/>
              <a:gdLst>
                <a:gd name="connsiteX0" fmla="*/ 8572 w 17145"/>
                <a:gd name="connsiteY0" fmla="*/ 0 h 17144"/>
                <a:gd name="connsiteX1" fmla="*/ 17145 w 17145"/>
                <a:gd name="connsiteY1" fmla="*/ 8572 h 17144"/>
                <a:gd name="connsiteX2" fmla="*/ 8572 w 17145"/>
                <a:gd name="connsiteY2" fmla="*/ 17145 h 17144"/>
                <a:gd name="connsiteX3" fmla="*/ 0 w 17145"/>
                <a:gd name="connsiteY3" fmla="*/ 8572 h 17144"/>
                <a:gd name="connsiteX4" fmla="*/ 8572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A8208C3-F9F7-19B7-A321-1CB77CA3D98B}"/>
                </a:ext>
              </a:extLst>
            </p:cNvPr>
            <p:cNvSpPr/>
            <p:nvPr/>
          </p:nvSpPr>
          <p:spPr>
            <a:xfrm>
              <a:off x="6544626" y="4294343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3 h 17144"/>
                <a:gd name="connsiteX2" fmla="*/ 8573 w 17145"/>
                <a:gd name="connsiteY2" fmla="*/ 17145 h 17144"/>
                <a:gd name="connsiteX3" fmla="*/ 0 w 17145"/>
                <a:gd name="connsiteY3" fmla="*/ 8573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</p:grpSp>
      <p:grpSp>
        <p:nvGrpSpPr>
          <p:cNvPr id="377" name="Graphic 86">
            <a:extLst>
              <a:ext uri="{FF2B5EF4-FFF2-40B4-BE49-F238E27FC236}">
                <a16:creationId xmlns:a16="http://schemas.microsoft.com/office/drawing/2014/main" id="{410C80B7-A8D1-FD7D-FBB0-EB2F4F568686}"/>
              </a:ext>
            </a:extLst>
          </p:cNvPr>
          <p:cNvGrpSpPr/>
          <p:nvPr/>
        </p:nvGrpSpPr>
        <p:grpSpPr>
          <a:xfrm>
            <a:off x="7581657" y="2424811"/>
            <a:ext cx="738000" cy="738000"/>
            <a:chOff x="7653295" y="3912869"/>
            <a:chExt cx="529627" cy="493395"/>
          </a:xfrm>
          <a:solidFill>
            <a:schemeClr val="tx1"/>
          </a:solidFill>
        </p:grpSpPr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518BCBF3-6168-A74F-034B-CC00017BC485}"/>
                </a:ext>
              </a:extLst>
            </p:cNvPr>
            <p:cNvSpPr/>
            <p:nvPr/>
          </p:nvSpPr>
          <p:spPr>
            <a:xfrm>
              <a:off x="7779977" y="4365306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F0ECF15-3534-0A7F-5509-F314A238729B}"/>
                </a:ext>
              </a:extLst>
            </p:cNvPr>
            <p:cNvSpPr/>
            <p:nvPr/>
          </p:nvSpPr>
          <p:spPr>
            <a:xfrm>
              <a:off x="8141805" y="4246243"/>
              <a:ext cx="17267" cy="17145"/>
            </a:xfrm>
            <a:custGeom>
              <a:avLst/>
              <a:gdLst>
                <a:gd name="connsiteX0" fmla="*/ 8695 w 17267"/>
                <a:gd name="connsiteY0" fmla="*/ 0 h 17145"/>
                <a:gd name="connsiteX1" fmla="*/ 17268 w 17267"/>
                <a:gd name="connsiteY1" fmla="*/ 8573 h 17145"/>
                <a:gd name="connsiteX2" fmla="*/ 8695 w 17267"/>
                <a:gd name="connsiteY2" fmla="*/ 17145 h 17145"/>
                <a:gd name="connsiteX3" fmla="*/ 123 w 17267"/>
                <a:gd name="connsiteY3" fmla="*/ 8573 h 17145"/>
                <a:gd name="connsiteX4" fmla="*/ 8695 w 17267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5">
                  <a:moveTo>
                    <a:pt x="8695" y="0"/>
                  </a:moveTo>
                  <a:cubicBezTo>
                    <a:pt x="13458" y="0"/>
                    <a:pt x="17268" y="3810"/>
                    <a:pt x="17268" y="8573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3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6AB261E-E811-3F3D-054E-6CE7BA8CAAB8}"/>
                </a:ext>
              </a:extLst>
            </p:cNvPr>
            <p:cNvSpPr/>
            <p:nvPr/>
          </p:nvSpPr>
          <p:spPr>
            <a:xfrm>
              <a:off x="8134308" y="3930966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527ED4A-D7D5-B104-EF73-F6A7582AC502}"/>
                </a:ext>
              </a:extLst>
            </p:cNvPr>
            <p:cNvSpPr/>
            <p:nvPr/>
          </p:nvSpPr>
          <p:spPr>
            <a:xfrm>
              <a:off x="8096208" y="4389118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3E47E1B-2E31-8044-A50E-DFAFC23D1BCA}"/>
                </a:ext>
              </a:extLst>
            </p:cNvPr>
            <p:cNvSpPr/>
            <p:nvPr/>
          </p:nvSpPr>
          <p:spPr>
            <a:xfrm>
              <a:off x="7732230" y="3912869"/>
              <a:ext cx="17267" cy="17144"/>
            </a:xfrm>
            <a:custGeom>
              <a:avLst/>
              <a:gdLst>
                <a:gd name="connsiteX0" fmla="*/ 8695 w 17267"/>
                <a:gd name="connsiteY0" fmla="*/ 0 h 17144"/>
                <a:gd name="connsiteX1" fmla="*/ 17268 w 17267"/>
                <a:gd name="connsiteY1" fmla="*/ 8572 h 17144"/>
                <a:gd name="connsiteX2" fmla="*/ 8695 w 17267"/>
                <a:gd name="connsiteY2" fmla="*/ 17145 h 17144"/>
                <a:gd name="connsiteX3" fmla="*/ 123 w 17267"/>
                <a:gd name="connsiteY3" fmla="*/ 8572 h 17144"/>
                <a:gd name="connsiteX4" fmla="*/ 8695 w 17267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4">
                  <a:moveTo>
                    <a:pt x="8695" y="0"/>
                  </a:moveTo>
                  <a:cubicBezTo>
                    <a:pt x="13458" y="0"/>
                    <a:pt x="17268" y="3810"/>
                    <a:pt x="17268" y="8572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2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01B42321-2361-1349-6D11-5A6EFD74295F}"/>
                </a:ext>
              </a:extLst>
            </p:cNvPr>
            <p:cNvSpPr/>
            <p:nvPr/>
          </p:nvSpPr>
          <p:spPr>
            <a:xfrm>
              <a:off x="7665678" y="4055743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CE903EB-B615-8A98-AE9B-17CEB7E8AEE4}"/>
                </a:ext>
              </a:extLst>
            </p:cNvPr>
            <p:cNvSpPr/>
            <p:nvPr/>
          </p:nvSpPr>
          <p:spPr>
            <a:xfrm>
              <a:off x="7719018" y="4216716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3 h 17144"/>
                <a:gd name="connsiteX2" fmla="*/ 8572 w 17144"/>
                <a:gd name="connsiteY2" fmla="*/ 17145 h 17144"/>
                <a:gd name="connsiteX3" fmla="*/ 0 w 17144"/>
                <a:gd name="connsiteY3" fmla="*/ 8573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029D163-41B1-64ED-E1A7-DEF177C88E35}"/>
                </a:ext>
              </a:extLst>
            </p:cNvPr>
            <p:cNvSpPr/>
            <p:nvPr/>
          </p:nvSpPr>
          <p:spPr>
            <a:xfrm>
              <a:off x="7653295" y="4275771"/>
              <a:ext cx="72390" cy="72390"/>
            </a:xfrm>
            <a:custGeom>
              <a:avLst/>
              <a:gdLst>
                <a:gd name="connsiteX0" fmla="*/ 36195 w 72390"/>
                <a:gd name="connsiteY0" fmla="*/ 0 h 72390"/>
                <a:gd name="connsiteX1" fmla="*/ 0 w 72390"/>
                <a:gd name="connsiteY1" fmla="*/ 36195 h 72390"/>
                <a:gd name="connsiteX2" fmla="*/ 36195 w 72390"/>
                <a:gd name="connsiteY2" fmla="*/ 72390 h 72390"/>
                <a:gd name="connsiteX3" fmla="*/ 72390 w 72390"/>
                <a:gd name="connsiteY3" fmla="*/ 36195 h 72390"/>
                <a:gd name="connsiteX4" fmla="*/ 36195 w 72390"/>
                <a:gd name="connsiteY4" fmla="*/ 0 h 72390"/>
                <a:gd name="connsiteX5" fmla="*/ 36195 w 72390"/>
                <a:gd name="connsiteY5" fmla="*/ 59055 h 72390"/>
                <a:gd name="connsiteX6" fmla="*/ 12383 w 72390"/>
                <a:gd name="connsiteY6" fmla="*/ 35243 h 72390"/>
                <a:gd name="connsiteX7" fmla="*/ 36195 w 72390"/>
                <a:gd name="connsiteY7" fmla="*/ 11430 h 72390"/>
                <a:gd name="connsiteX8" fmla="*/ 60008 w 72390"/>
                <a:gd name="connsiteY8" fmla="*/ 35243 h 72390"/>
                <a:gd name="connsiteX9" fmla="*/ 36195 w 72390"/>
                <a:gd name="connsiteY9" fmla="*/ 59055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" h="72390">
                  <a:moveTo>
                    <a:pt x="36195" y="0"/>
                  </a:moveTo>
                  <a:cubicBezTo>
                    <a:pt x="16193" y="0"/>
                    <a:pt x="0" y="16193"/>
                    <a:pt x="0" y="36195"/>
                  </a:cubicBezTo>
                  <a:cubicBezTo>
                    <a:pt x="0" y="56197"/>
                    <a:pt x="16193" y="72390"/>
                    <a:pt x="36195" y="72390"/>
                  </a:cubicBezTo>
                  <a:cubicBezTo>
                    <a:pt x="56198" y="72390"/>
                    <a:pt x="72390" y="56197"/>
                    <a:pt x="72390" y="36195"/>
                  </a:cubicBezTo>
                  <a:cubicBezTo>
                    <a:pt x="72390" y="16193"/>
                    <a:pt x="55245" y="0"/>
                    <a:pt x="36195" y="0"/>
                  </a:cubicBezTo>
                  <a:close/>
                  <a:moveTo>
                    <a:pt x="36195" y="59055"/>
                  </a:moveTo>
                  <a:cubicBezTo>
                    <a:pt x="22860" y="59055"/>
                    <a:pt x="12383" y="48578"/>
                    <a:pt x="12383" y="35243"/>
                  </a:cubicBezTo>
                  <a:cubicBezTo>
                    <a:pt x="12383" y="21907"/>
                    <a:pt x="22860" y="11430"/>
                    <a:pt x="36195" y="11430"/>
                  </a:cubicBezTo>
                  <a:cubicBezTo>
                    <a:pt x="49530" y="11430"/>
                    <a:pt x="60008" y="21907"/>
                    <a:pt x="60008" y="35243"/>
                  </a:cubicBezTo>
                  <a:cubicBezTo>
                    <a:pt x="60008" y="48578"/>
                    <a:pt x="48578" y="59055"/>
                    <a:pt x="36195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0A71775-BD4F-DF28-0E04-7A729751E53F}"/>
                </a:ext>
              </a:extLst>
            </p:cNvPr>
            <p:cNvSpPr/>
            <p:nvPr/>
          </p:nvSpPr>
          <p:spPr>
            <a:xfrm>
              <a:off x="7713118" y="3912869"/>
              <a:ext cx="424999" cy="487680"/>
            </a:xfrm>
            <a:custGeom>
              <a:avLst/>
              <a:gdLst>
                <a:gd name="connsiteX0" fmla="*/ 405950 w 424999"/>
                <a:gd name="connsiteY0" fmla="*/ 180975 h 487680"/>
                <a:gd name="connsiteX1" fmla="*/ 392615 w 424999"/>
                <a:gd name="connsiteY1" fmla="*/ 165735 h 487680"/>
                <a:gd name="connsiteX2" fmla="*/ 399282 w 424999"/>
                <a:gd name="connsiteY2" fmla="*/ 149542 h 487680"/>
                <a:gd name="connsiteX3" fmla="*/ 419285 w 424999"/>
                <a:gd name="connsiteY3" fmla="*/ 147637 h 487680"/>
                <a:gd name="connsiteX4" fmla="*/ 425000 w 424999"/>
                <a:gd name="connsiteY4" fmla="*/ 141923 h 487680"/>
                <a:gd name="connsiteX5" fmla="*/ 425000 w 424999"/>
                <a:gd name="connsiteY5" fmla="*/ 103823 h 487680"/>
                <a:gd name="connsiteX6" fmla="*/ 419285 w 424999"/>
                <a:gd name="connsiteY6" fmla="*/ 98108 h 487680"/>
                <a:gd name="connsiteX7" fmla="*/ 399282 w 424999"/>
                <a:gd name="connsiteY7" fmla="*/ 96203 h 487680"/>
                <a:gd name="connsiteX8" fmla="*/ 392615 w 424999"/>
                <a:gd name="connsiteY8" fmla="*/ 80010 h 487680"/>
                <a:gd name="connsiteX9" fmla="*/ 405950 w 424999"/>
                <a:gd name="connsiteY9" fmla="*/ 64770 h 487680"/>
                <a:gd name="connsiteX10" fmla="*/ 405950 w 424999"/>
                <a:gd name="connsiteY10" fmla="*/ 57150 h 487680"/>
                <a:gd name="connsiteX11" fmla="*/ 379280 w 424999"/>
                <a:gd name="connsiteY11" fmla="*/ 30480 h 487680"/>
                <a:gd name="connsiteX12" fmla="*/ 371660 w 424999"/>
                <a:gd name="connsiteY12" fmla="*/ 30480 h 487680"/>
                <a:gd name="connsiteX13" fmla="*/ 356420 w 424999"/>
                <a:gd name="connsiteY13" fmla="*/ 43815 h 487680"/>
                <a:gd name="connsiteX14" fmla="*/ 340227 w 424999"/>
                <a:gd name="connsiteY14" fmla="*/ 37147 h 487680"/>
                <a:gd name="connsiteX15" fmla="*/ 337370 w 424999"/>
                <a:gd name="connsiteY15" fmla="*/ 17145 h 487680"/>
                <a:gd name="connsiteX16" fmla="*/ 331655 w 424999"/>
                <a:gd name="connsiteY16" fmla="*/ 11430 h 487680"/>
                <a:gd name="connsiteX17" fmla="*/ 293555 w 424999"/>
                <a:gd name="connsiteY17" fmla="*/ 11430 h 487680"/>
                <a:gd name="connsiteX18" fmla="*/ 287840 w 424999"/>
                <a:gd name="connsiteY18" fmla="*/ 17145 h 487680"/>
                <a:gd name="connsiteX19" fmla="*/ 286887 w 424999"/>
                <a:gd name="connsiteY19" fmla="*/ 24765 h 487680"/>
                <a:gd name="connsiteX20" fmla="*/ 199257 w 424999"/>
                <a:gd name="connsiteY20" fmla="*/ 0 h 487680"/>
                <a:gd name="connsiteX21" fmla="*/ 186875 w 424999"/>
                <a:gd name="connsiteY21" fmla="*/ 0 h 487680"/>
                <a:gd name="connsiteX22" fmla="*/ 23997 w 424999"/>
                <a:gd name="connsiteY22" fmla="*/ 160020 h 487680"/>
                <a:gd name="connsiteX23" fmla="*/ 185 w 424999"/>
                <a:gd name="connsiteY23" fmla="*/ 254317 h 487680"/>
                <a:gd name="connsiteX24" fmla="*/ 5900 w 424999"/>
                <a:gd name="connsiteY24" fmla="*/ 261937 h 487680"/>
                <a:gd name="connsiteX25" fmla="*/ 60192 w 424999"/>
                <a:gd name="connsiteY25" fmla="*/ 261937 h 487680"/>
                <a:gd name="connsiteX26" fmla="*/ 60192 w 424999"/>
                <a:gd name="connsiteY26" fmla="*/ 375285 h 487680"/>
                <a:gd name="connsiteX27" fmla="*/ 65907 w 424999"/>
                <a:gd name="connsiteY27" fmla="*/ 381000 h 487680"/>
                <a:gd name="connsiteX28" fmla="*/ 133535 w 424999"/>
                <a:gd name="connsiteY28" fmla="*/ 381000 h 487680"/>
                <a:gd name="connsiteX29" fmla="*/ 133535 w 424999"/>
                <a:gd name="connsiteY29" fmla="*/ 483870 h 487680"/>
                <a:gd name="connsiteX30" fmla="*/ 137345 w 424999"/>
                <a:gd name="connsiteY30" fmla="*/ 487680 h 487680"/>
                <a:gd name="connsiteX31" fmla="*/ 355467 w 424999"/>
                <a:gd name="connsiteY31" fmla="*/ 487680 h 487680"/>
                <a:gd name="connsiteX32" fmla="*/ 361182 w 424999"/>
                <a:gd name="connsiteY32" fmla="*/ 481965 h 487680"/>
                <a:gd name="connsiteX33" fmla="*/ 361182 w 424999"/>
                <a:gd name="connsiteY33" fmla="*/ 208598 h 487680"/>
                <a:gd name="connsiteX34" fmla="*/ 369755 w 424999"/>
                <a:gd name="connsiteY34" fmla="*/ 216217 h 487680"/>
                <a:gd name="connsiteX35" fmla="*/ 377375 w 424999"/>
                <a:gd name="connsiteY35" fmla="*/ 216217 h 487680"/>
                <a:gd name="connsiteX36" fmla="*/ 404045 w 424999"/>
                <a:gd name="connsiteY36" fmla="*/ 189548 h 487680"/>
                <a:gd name="connsiteX37" fmla="*/ 405950 w 424999"/>
                <a:gd name="connsiteY37" fmla="*/ 180975 h 487680"/>
                <a:gd name="connsiteX38" fmla="*/ 72575 w 424999"/>
                <a:gd name="connsiteY38" fmla="*/ 368618 h 487680"/>
                <a:gd name="connsiteX39" fmla="*/ 72575 w 424999"/>
                <a:gd name="connsiteY39" fmla="*/ 255270 h 487680"/>
                <a:gd name="connsiteX40" fmla="*/ 66860 w 424999"/>
                <a:gd name="connsiteY40" fmla="*/ 249555 h 487680"/>
                <a:gd name="connsiteX41" fmla="*/ 14472 w 424999"/>
                <a:gd name="connsiteY41" fmla="*/ 249555 h 487680"/>
                <a:gd name="connsiteX42" fmla="*/ 36380 w 424999"/>
                <a:gd name="connsiteY42" fmla="*/ 160020 h 487680"/>
                <a:gd name="connsiteX43" fmla="*/ 186875 w 424999"/>
                <a:gd name="connsiteY43" fmla="*/ 11430 h 487680"/>
                <a:gd name="connsiteX44" fmla="*/ 199257 w 424999"/>
                <a:gd name="connsiteY44" fmla="*/ 11430 h 487680"/>
                <a:gd name="connsiteX45" fmla="*/ 284030 w 424999"/>
                <a:gd name="connsiteY45" fmla="*/ 37147 h 487680"/>
                <a:gd name="connsiteX46" fmla="*/ 269742 w 424999"/>
                <a:gd name="connsiteY46" fmla="*/ 43815 h 487680"/>
                <a:gd name="connsiteX47" fmla="*/ 254502 w 424999"/>
                <a:gd name="connsiteY47" fmla="*/ 30480 h 487680"/>
                <a:gd name="connsiteX48" fmla="*/ 246882 w 424999"/>
                <a:gd name="connsiteY48" fmla="*/ 30480 h 487680"/>
                <a:gd name="connsiteX49" fmla="*/ 220212 w 424999"/>
                <a:gd name="connsiteY49" fmla="*/ 57150 h 487680"/>
                <a:gd name="connsiteX50" fmla="*/ 220212 w 424999"/>
                <a:gd name="connsiteY50" fmla="*/ 64770 h 487680"/>
                <a:gd name="connsiteX51" fmla="*/ 233547 w 424999"/>
                <a:gd name="connsiteY51" fmla="*/ 80010 h 487680"/>
                <a:gd name="connsiteX52" fmla="*/ 226880 w 424999"/>
                <a:gd name="connsiteY52" fmla="*/ 96203 h 487680"/>
                <a:gd name="connsiteX53" fmla="*/ 206877 w 424999"/>
                <a:gd name="connsiteY53" fmla="*/ 98108 h 487680"/>
                <a:gd name="connsiteX54" fmla="*/ 201162 w 424999"/>
                <a:gd name="connsiteY54" fmla="*/ 103823 h 487680"/>
                <a:gd name="connsiteX55" fmla="*/ 201162 w 424999"/>
                <a:gd name="connsiteY55" fmla="*/ 141923 h 487680"/>
                <a:gd name="connsiteX56" fmla="*/ 206877 w 424999"/>
                <a:gd name="connsiteY56" fmla="*/ 147637 h 487680"/>
                <a:gd name="connsiteX57" fmla="*/ 226880 w 424999"/>
                <a:gd name="connsiteY57" fmla="*/ 149542 h 487680"/>
                <a:gd name="connsiteX58" fmla="*/ 233547 w 424999"/>
                <a:gd name="connsiteY58" fmla="*/ 165735 h 487680"/>
                <a:gd name="connsiteX59" fmla="*/ 220212 w 424999"/>
                <a:gd name="connsiteY59" fmla="*/ 180975 h 487680"/>
                <a:gd name="connsiteX60" fmla="*/ 220212 w 424999"/>
                <a:gd name="connsiteY60" fmla="*/ 188595 h 487680"/>
                <a:gd name="connsiteX61" fmla="*/ 246882 w 424999"/>
                <a:gd name="connsiteY61" fmla="*/ 215265 h 487680"/>
                <a:gd name="connsiteX62" fmla="*/ 254502 w 424999"/>
                <a:gd name="connsiteY62" fmla="*/ 215265 h 487680"/>
                <a:gd name="connsiteX63" fmla="*/ 269742 w 424999"/>
                <a:gd name="connsiteY63" fmla="*/ 201930 h 487680"/>
                <a:gd name="connsiteX64" fmla="*/ 285935 w 424999"/>
                <a:gd name="connsiteY64" fmla="*/ 208598 h 487680"/>
                <a:gd name="connsiteX65" fmla="*/ 287840 w 424999"/>
                <a:gd name="connsiteY65" fmla="*/ 228600 h 487680"/>
                <a:gd name="connsiteX66" fmla="*/ 293555 w 424999"/>
                <a:gd name="connsiteY66" fmla="*/ 234315 h 487680"/>
                <a:gd name="connsiteX67" fmla="*/ 331655 w 424999"/>
                <a:gd name="connsiteY67" fmla="*/ 234315 h 487680"/>
                <a:gd name="connsiteX68" fmla="*/ 337370 w 424999"/>
                <a:gd name="connsiteY68" fmla="*/ 228600 h 487680"/>
                <a:gd name="connsiteX69" fmla="*/ 339275 w 424999"/>
                <a:gd name="connsiteY69" fmla="*/ 208598 h 487680"/>
                <a:gd name="connsiteX70" fmla="*/ 349752 w 424999"/>
                <a:gd name="connsiteY70" fmla="*/ 204787 h 487680"/>
                <a:gd name="connsiteX71" fmla="*/ 349752 w 424999"/>
                <a:gd name="connsiteY71" fmla="*/ 357187 h 487680"/>
                <a:gd name="connsiteX72" fmla="*/ 144965 w 424999"/>
                <a:gd name="connsiteY72" fmla="*/ 436245 h 487680"/>
                <a:gd name="connsiteX73" fmla="*/ 144965 w 424999"/>
                <a:gd name="connsiteY73" fmla="*/ 373380 h 487680"/>
                <a:gd name="connsiteX74" fmla="*/ 139250 w 424999"/>
                <a:gd name="connsiteY74" fmla="*/ 367665 h 487680"/>
                <a:gd name="connsiteX75" fmla="*/ 72575 w 424999"/>
                <a:gd name="connsiteY75" fmla="*/ 368618 h 487680"/>
                <a:gd name="connsiteX76" fmla="*/ 72575 w 424999"/>
                <a:gd name="connsiteY76" fmla="*/ 368618 h 487680"/>
                <a:gd name="connsiteX77" fmla="*/ 144965 w 424999"/>
                <a:gd name="connsiteY77" fmla="*/ 450533 h 487680"/>
                <a:gd name="connsiteX78" fmla="*/ 349752 w 424999"/>
                <a:gd name="connsiteY78" fmla="*/ 371475 h 487680"/>
                <a:gd name="connsiteX79" fmla="*/ 349752 w 424999"/>
                <a:gd name="connsiteY79" fmla="*/ 394335 h 487680"/>
                <a:gd name="connsiteX80" fmla="*/ 144965 w 424999"/>
                <a:gd name="connsiteY80" fmla="*/ 473393 h 487680"/>
                <a:gd name="connsiteX81" fmla="*/ 144965 w 424999"/>
                <a:gd name="connsiteY81" fmla="*/ 450533 h 487680"/>
                <a:gd name="connsiteX82" fmla="*/ 170682 w 424999"/>
                <a:gd name="connsiteY82" fmla="*/ 476250 h 487680"/>
                <a:gd name="connsiteX83" fmla="*/ 348800 w 424999"/>
                <a:gd name="connsiteY83" fmla="*/ 407670 h 487680"/>
                <a:gd name="connsiteX84" fmla="*/ 348800 w 424999"/>
                <a:gd name="connsiteY84" fmla="*/ 476250 h 487680"/>
                <a:gd name="connsiteX85" fmla="*/ 170682 w 424999"/>
                <a:gd name="connsiteY85" fmla="*/ 476250 h 487680"/>
                <a:gd name="connsiteX86" fmla="*/ 374517 w 424999"/>
                <a:gd name="connsiteY86" fmla="*/ 203835 h 487680"/>
                <a:gd name="connsiteX87" fmla="*/ 360230 w 424999"/>
                <a:gd name="connsiteY87" fmla="*/ 191453 h 487680"/>
                <a:gd name="connsiteX88" fmla="*/ 353562 w 424999"/>
                <a:gd name="connsiteY88" fmla="*/ 190500 h 487680"/>
                <a:gd name="connsiteX89" fmla="*/ 332607 w 424999"/>
                <a:gd name="connsiteY89" fmla="*/ 199073 h 487680"/>
                <a:gd name="connsiteX90" fmla="*/ 327845 w 424999"/>
                <a:gd name="connsiteY90" fmla="*/ 204787 h 487680"/>
                <a:gd name="connsiteX91" fmla="*/ 325940 w 424999"/>
                <a:gd name="connsiteY91" fmla="*/ 223837 h 487680"/>
                <a:gd name="connsiteX92" fmla="*/ 299270 w 424999"/>
                <a:gd name="connsiteY92" fmla="*/ 223837 h 487680"/>
                <a:gd name="connsiteX93" fmla="*/ 297365 w 424999"/>
                <a:gd name="connsiteY93" fmla="*/ 204787 h 487680"/>
                <a:gd name="connsiteX94" fmla="*/ 292602 w 424999"/>
                <a:gd name="connsiteY94" fmla="*/ 199073 h 487680"/>
                <a:gd name="connsiteX95" fmla="*/ 271647 w 424999"/>
                <a:gd name="connsiteY95" fmla="*/ 190500 h 487680"/>
                <a:gd name="connsiteX96" fmla="*/ 264980 w 424999"/>
                <a:gd name="connsiteY96" fmla="*/ 191453 h 487680"/>
                <a:gd name="connsiteX97" fmla="*/ 249740 w 424999"/>
                <a:gd name="connsiteY97" fmla="*/ 203835 h 487680"/>
                <a:gd name="connsiteX98" fmla="*/ 230690 w 424999"/>
                <a:gd name="connsiteY98" fmla="*/ 184785 h 487680"/>
                <a:gd name="connsiteX99" fmla="*/ 243072 w 424999"/>
                <a:gd name="connsiteY99" fmla="*/ 170498 h 487680"/>
                <a:gd name="connsiteX100" fmla="*/ 244025 w 424999"/>
                <a:gd name="connsiteY100" fmla="*/ 163830 h 487680"/>
                <a:gd name="connsiteX101" fmla="*/ 235452 w 424999"/>
                <a:gd name="connsiteY101" fmla="*/ 142875 h 487680"/>
                <a:gd name="connsiteX102" fmla="*/ 229737 w 424999"/>
                <a:gd name="connsiteY102" fmla="*/ 138112 h 487680"/>
                <a:gd name="connsiteX103" fmla="*/ 210687 w 424999"/>
                <a:gd name="connsiteY103" fmla="*/ 136208 h 487680"/>
                <a:gd name="connsiteX104" fmla="*/ 210687 w 424999"/>
                <a:gd name="connsiteY104" fmla="*/ 109537 h 487680"/>
                <a:gd name="connsiteX105" fmla="*/ 229737 w 424999"/>
                <a:gd name="connsiteY105" fmla="*/ 107633 h 487680"/>
                <a:gd name="connsiteX106" fmla="*/ 235452 w 424999"/>
                <a:gd name="connsiteY106" fmla="*/ 102870 h 487680"/>
                <a:gd name="connsiteX107" fmla="*/ 244025 w 424999"/>
                <a:gd name="connsiteY107" fmla="*/ 81915 h 487680"/>
                <a:gd name="connsiteX108" fmla="*/ 243072 w 424999"/>
                <a:gd name="connsiteY108" fmla="*/ 75248 h 487680"/>
                <a:gd name="connsiteX109" fmla="*/ 230690 w 424999"/>
                <a:gd name="connsiteY109" fmla="*/ 60960 h 487680"/>
                <a:gd name="connsiteX110" fmla="*/ 249740 w 424999"/>
                <a:gd name="connsiteY110" fmla="*/ 41910 h 487680"/>
                <a:gd name="connsiteX111" fmla="*/ 264027 w 424999"/>
                <a:gd name="connsiteY111" fmla="*/ 54292 h 487680"/>
                <a:gd name="connsiteX112" fmla="*/ 270695 w 424999"/>
                <a:gd name="connsiteY112" fmla="*/ 55245 h 487680"/>
                <a:gd name="connsiteX113" fmla="*/ 291650 w 424999"/>
                <a:gd name="connsiteY113" fmla="*/ 46672 h 487680"/>
                <a:gd name="connsiteX114" fmla="*/ 296412 w 424999"/>
                <a:gd name="connsiteY114" fmla="*/ 40957 h 487680"/>
                <a:gd name="connsiteX115" fmla="*/ 298317 w 424999"/>
                <a:gd name="connsiteY115" fmla="*/ 21907 h 487680"/>
                <a:gd name="connsiteX116" fmla="*/ 324035 w 424999"/>
                <a:gd name="connsiteY116" fmla="*/ 21907 h 487680"/>
                <a:gd name="connsiteX117" fmla="*/ 325940 w 424999"/>
                <a:gd name="connsiteY117" fmla="*/ 40957 h 487680"/>
                <a:gd name="connsiteX118" fmla="*/ 330702 w 424999"/>
                <a:gd name="connsiteY118" fmla="*/ 46672 h 487680"/>
                <a:gd name="connsiteX119" fmla="*/ 351657 w 424999"/>
                <a:gd name="connsiteY119" fmla="*/ 55245 h 487680"/>
                <a:gd name="connsiteX120" fmla="*/ 358325 w 424999"/>
                <a:gd name="connsiteY120" fmla="*/ 54292 h 487680"/>
                <a:gd name="connsiteX121" fmla="*/ 372612 w 424999"/>
                <a:gd name="connsiteY121" fmla="*/ 41910 h 487680"/>
                <a:gd name="connsiteX122" fmla="*/ 391662 w 424999"/>
                <a:gd name="connsiteY122" fmla="*/ 60960 h 487680"/>
                <a:gd name="connsiteX123" fmla="*/ 379280 w 424999"/>
                <a:gd name="connsiteY123" fmla="*/ 75248 h 487680"/>
                <a:gd name="connsiteX124" fmla="*/ 378327 w 424999"/>
                <a:gd name="connsiteY124" fmla="*/ 81915 h 487680"/>
                <a:gd name="connsiteX125" fmla="*/ 386900 w 424999"/>
                <a:gd name="connsiteY125" fmla="*/ 102870 h 487680"/>
                <a:gd name="connsiteX126" fmla="*/ 392615 w 424999"/>
                <a:gd name="connsiteY126" fmla="*/ 107633 h 487680"/>
                <a:gd name="connsiteX127" fmla="*/ 411665 w 424999"/>
                <a:gd name="connsiteY127" fmla="*/ 109537 h 487680"/>
                <a:gd name="connsiteX128" fmla="*/ 411665 w 424999"/>
                <a:gd name="connsiteY128" fmla="*/ 137160 h 487680"/>
                <a:gd name="connsiteX129" fmla="*/ 392615 w 424999"/>
                <a:gd name="connsiteY129" fmla="*/ 139065 h 487680"/>
                <a:gd name="connsiteX130" fmla="*/ 386900 w 424999"/>
                <a:gd name="connsiteY130" fmla="*/ 143828 h 487680"/>
                <a:gd name="connsiteX131" fmla="*/ 378327 w 424999"/>
                <a:gd name="connsiteY131" fmla="*/ 164783 h 487680"/>
                <a:gd name="connsiteX132" fmla="*/ 379280 w 424999"/>
                <a:gd name="connsiteY132" fmla="*/ 171450 h 487680"/>
                <a:gd name="connsiteX133" fmla="*/ 390710 w 424999"/>
                <a:gd name="connsiteY133" fmla="*/ 184785 h 487680"/>
                <a:gd name="connsiteX134" fmla="*/ 374517 w 424999"/>
                <a:gd name="connsiteY134" fmla="*/ 203835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424999" h="487680">
                  <a:moveTo>
                    <a:pt x="405950" y="180975"/>
                  </a:moveTo>
                  <a:lnTo>
                    <a:pt x="392615" y="165735"/>
                  </a:lnTo>
                  <a:cubicBezTo>
                    <a:pt x="395472" y="160973"/>
                    <a:pt x="397377" y="155258"/>
                    <a:pt x="399282" y="149542"/>
                  </a:cubicBezTo>
                  <a:lnTo>
                    <a:pt x="419285" y="147637"/>
                  </a:lnTo>
                  <a:cubicBezTo>
                    <a:pt x="422142" y="147637"/>
                    <a:pt x="425000" y="144780"/>
                    <a:pt x="425000" y="141923"/>
                  </a:cubicBezTo>
                  <a:lnTo>
                    <a:pt x="425000" y="103823"/>
                  </a:lnTo>
                  <a:cubicBezTo>
                    <a:pt x="425000" y="100965"/>
                    <a:pt x="422142" y="98108"/>
                    <a:pt x="419285" y="98108"/>
                  </a:cubicBezTo>
                  <a:lnTo>
                    <a:pt x="399282" y="96203"/>
                  </a:lnTo>
                  <a:cubicBezTo>
                    <a:pt x="397377" y="90487"/>
                    <a:pt x="395472" y="85725"/>
                    <a:pt x="392615" y="80010"/>
                  </a:cubicBezTo>
                  <a:lnTo>
                    <a:pt x="405950" y="64770"/>
                  </a:lnTo>
                  <a:cubicBezTo>
                    <a:pt x="407855" y="62865"/>
                    <a:pt x="407855" y="59055"/>
                    <a:pt x="405950" y="57150"/>
                  </a:cubicBezTo>
                  <a:lnTo>
                    <a:pt x="379280" y="30480"/>
                  </a:lnTo>
                  <a:cubicBezTo>
                    <a:pt x="377375" y="28575"/>
                    <a:pt x="373565" y="28575"/>
                    <a:pt x="371660" y="30480"/>
                  </a:cubicBezTo>
                  <a:lnTo>
                    <a:pt x="356420" y="43815"/>
                  </a:lnTo>
                  <a:cubicBezTo>
                    <a:pt x="351657" y="40957"/>
                    <a:pt x="345942" y="39053"/>
                    <a:pt x="340227" y="37147"/>
                  </a:cubicBezTo>
                  <a:lnTo>
                    <a:pt x="337370" y="17145"/>
                  </a:lnTo>
                  <a:cubicBezTo>
                    <a:pt x="337370" y="14288"/>
                    <a:pt x="334512" y="11430"/>
                    <a:pt x="331655" y="11430"/>
                  </a:cubicBezTo>
                  <a:lnTo>
                    <a:pt x="293555" y="11430"/>
                  </a:lnTo>
                  <a:cubicBezTo>
                    <a:pt x="290697" y="11430"/>
                    <a:pt x="287840" y="14288"/>
                    <a:pt x="287840" y="17145"/>
                  </a:cubicBezTo>
                  <a:lnTo>
                    <a:pt x="286887" y="24765"/>
                  </a:lnTo>
                  <a:cubicBezTo>
                    <a:pt x="261170" y="8572"/>
                    <a:pt x="230690" y="0"/>
                    <a:pt x="199257" y="0"/>
                  </a:cubicBezTo>
                  <a:lnTo>
                    <a:pt x="186875" y="0"/>
                  </a:lnTo>
                  <a:cubicBezTo>
                    <a:pt x="97340" y="0"/>
                    <a:pt x="24950" y="70485"/>
                    <a:pt x="23997" y="160020"/>
                  </a:cubicBezTo>
                  <a:lnTo>
                    <a:pt x="185" y="254317"/>
                  </a:lnTo>
                  <a:cubicBezTo>
                    <a:pt x="-768" y="258128"/>
                    <a:pt x="2090" y="261937"/>
                    <a:pt x="5900" y="261937"/>
                  </a:cubicBezTo>
                  <a:lnTo>
                    <a:pt x="60192" y="261937"/>
                  </a:lnTo>
                  <a:lnTo>
                    <a:pt x="60192" y="375285"/>
                  </a:lnTo>
                  <a:cubicBezTo>
                    <a:pt x="60192" y="378143"/>
                    <a:pt x="63050" y="381000"/>
                    <a:pt x="65907" y="381000"/>
                  </a:cubicBezTo>
                  <a:lnTo>
                    <a:pt x="133535" y="381000"/>
                  </a:lnTo>
                  <a:cubicBezTo>
                    <a:pt x="133535" y="490537"/>
                    <a:pt x="133535" y="482918"/>
                    <a:pt x="133535" y="483870"/>
                  </a:cubicBezTo>
                  <a:cubicBezTo>
                    <a:pt x="134487" y="485775"/>
                    <a:pt x="135440" y="487680"/>
                    <a:pt x="137345" y="487680"/>
                  </a:cubicBezTo>
                  <a:cubicBezTo>
                    <a:pt x="138297" y="487680"/>
                    <a:pt x="123057" y="487680"/>
                    <a:pt x="355467" y="487680"/>
                  </a:cubicBezTo>
                  <a:cubicBezTo>
                    <a:pt x="358325" y="487680"/>
                    <a:pt x="361182" y="484823"/>
                    <a:pt x="361182" y="481965"/>
                  </a:cubicBezTo>
                  <a:lnTo>
                    <a:pt x="361182" y="208598"/>
                  </a:lnTo>
                  <a:lnTo>
                    <a:pt x="369755" y="216217"/>
                  </a:lnTo>
                  <a:cubicBezTo>
                    <a:pt x="371660" y="218123"/>
                    <a:pt x="375470" y="218123"/>
                    <a:pt x="377375" y="216217"/>
                  </a:cubicBezTo>
                  <a:lnTo>
                    <a:pt x="404045" y="189548"/>
                  </a:lnTo>
                  <a:cubicBezTo>
                    <a:pt x="407855" y="186690"/>
                    <a:pt x="407855" y="183833"/>
                    <a:pt x="405950" y="180975"/>
                  </a:cubicBezTo>
                  <a:close/>
                  <a:moveTo>
                    <a:pt x="72575" y="368618"/>
                  </a:moveTo>
                  <a:lnTo>
                    <a:pt x="72575" y="255270"/>
                  </a:lnTo>
                  <a:cubicBezTo>
                    <a:pt x="72575" y="252412"/>
                    <a:pt x="69717" y="249555"/>
                    <a:pt x="66860" y="249555"/>
                  </a:cubicBezTo>
                  <a:lnTo>
                    <a:pt x="14472" y="249555"/>
                  </a:lnTo>
                  <a:cubicBezTo>
                    <a:pt x="37332" y="156210"/>
                    <a:pt x="36380" y="161925"/>
                    <a:pt x="36380" y="160020"/>
                  </a:cubicBezTo>
                  <a:cubicBezTo>
                    <a:pt x="36380" y="78105"/>
                    <a:pt x="104007" y="11430"/>
                    <a:pt x="186875" y="11430"/>
                  </a:cubicBezTo>
                  <a:lnTo>
                    <a:pt x="199257" y="11430"/>
                  </a:lnTo>
                  <a:cubicBezTo>
                    <a:pt x="229737" y="11430"/>
                    <a:pt x="259265" y="20003"/>
                    <a:pt x="284030" y="37147"/>
                  </a:cubicBezTo>
                  <a:cubicBezTo>
                    <a:pt x="279267" y="39053"/>
                    <a:pt x="274505" y="40957"/>
                    <a:pt x="269742" y="43815"/>
                  </a:cubicBezTo>
                  <a:lnTo>
                    <a:pt x="254502" y="30480"/>
                  </a:lnTo>
                  <a:cubicBezTo>
                    <a:pt x="252597" y="28575"/>
                    <a:pt x="248787" y="28575"/>
                    <a:pt x="246882" y="30480"/>
                  </a:cubicBezTo>
                  <a:lnTo>
                    <a:pt x="220212" y="57150"/>
                  </a:lnTo>
                  <a:cubicBezTo>
                    <a:pt x="218307" y="59055"/>
                    <a:pt x="218307" y="62865"/>
                    <a:pt x="220212" y="64770"/>
                  </a:cubicBezTo>
                  <a:lnTo>
                    <a:pt x="233547" y="80010"/>
                  </a:lnTo>
                  <a:cubicBezTo>
                    <a:pt x="230690" y="84773"/>
                    <a:pt x="228785" y="90487"/>
                    <a:pt x="226880" y="96203"/>
                  </a:cubicBezTo>
                  <a:lnTo>
                    <a:pt x="206877" y="98108"/>
                  </a:lnTo>
                  <a:cubicBezTo>
                    <a:pt x="204020" y="98108"/>
                    <a:pt x="201162" y="100965"/>
                    <a:pt x="201162" y="103823"/>
                  </a:cubicBezTo>
                  <a:lnTo>
                    <a:pt x="201162" y="141923"/>
                  </a:lnTo>
                  <a:cubicBezTo>
                    <a:pt x="201162" y="144780"/>
                    <a:pt x="204020" y="147637"/>
                    <a:pt x="206877" y="147637"/>
                  </a:cubicBezTo>
                  <a:lnTo>
                    <a:pt x="226880" y="149542"/>
                  </a:lnTo>
                  <a:cubicBezTo>
                    <a:pt x="228785" y="155258"/>
                    <a:pt x="230690" y="160020"/>
                    <a:pt x="233547" y="165735"/>
                  </a:cubicBezTo>
                  <a:lnTo>
                    <a:pt x="220212" y="180975"/>
                  </a:lnTo>
                  <a:cubicBezTo>
                    <a:pt x="218307" y="182880"/>
                    <a:pt x="218307" y="186690"/>
                    <a:pt x="220212" y="188595"/>
                  </a:cubicBezTo>
                  <a:lnTo>
                    <a:pt x="246882" y="215265"/>
                  </a:lnTo>
                  <a:cubicBezTo>
                    <a:pt x="248787" y="217170"/>
                    <a:pt x="252597" y="217170"/>
                    <a:pt x="254502" y="215265"/>
                  </a:cubicBezTo>
                  <a:lnTo>
                    <a:pt x="269742" y="201930"/>
                  </a:lnTo>
                  <a:cubicBezTo>
                    <a:pt x="274505" y="204787"/>
                    <a:pt x="280220" y="206692"/>
                    <a:pt x="285935" y="208598"/>
                  </a:cubicBezTo>
                  <a:lnTo>
                    <a:pt x="287840" y="228600"/>
                  </a:lnTo>
                  <a:cubicBezTo>
                    <a:pt x="287840" y="231458"/>
                    <a:pt x="290697" y="234315"/>
                    <a:pt x="293555" y="234315"/>
                  </a:cubicBezTo>
                  <a:lnTo>
                    <a:pt x="331655" y="234315"/>
                  </a:lnTo>
                  <a:cubicBezTo>
                    <a:pt x="334512" y="234315"/>
                    <a:pt x="337370" y="231458"/>
                    <a:pt x="337370" y="228600"/>
                  </a:cubicBezTo>
                  <a:lnTo>
                    <a:pt x="339275" y="208598"/>
                  </a:lnTo>
                  <a:cubicBezTo>
                    <a:pt x="343085" y="207645"/>
                    <a:pt x="345942" y="205740"/>
                    <a:pt x="349752" y="204787"/>
                  </a:cubicBezTo>
                  <a:lnTo>
                    <a:pt x="349752" y="357187"/>
                  </a:lnTo>
                  <a:lnTo>
                    <a:pt x="144965" y="436245"/>
                  </a:lnTo>
                  <a:lnTo>
                    <a:pt x="144965" y="373380"/>
                  </a:lnTo>
                  <a:cubicBezTo>
                    <a:pt x="144965" y="370523"/>
                    <a:pt x="142107" y="367665"/>
                    <a:pt x="139250" y="367665"/>
                  </a:cubicBezTo>
                  <a:lnTo>
                    <a:pt x="72575" y="368618"/>
                  </a:lnTo>
                  <a:lnTo>
                    <a:pt x="72575" y="368618"/>
                  </a:lnTo>
                  <a:close/>
                  <a:moveTo>
                    <a:pt x="144965" y="450533"/>
                  </a:moveTo>
                  <a:lnTo>
                    <a:pt x="349752" y="371475"/>
                  </a:lnTo>
                  <a:lnTo>
                    <a:pt x="349752" y="394335"/>
                  </a:lnTo>
                  <a:lnTo>
                    <a:pt x="144965" y="473393"/>
                  </a:lnTo>
                  <a:lnTo>
                    <a:pt x="144965" y="450533"/>
                  </a:lnTo>
                  <a:close/>
                  <a:moveTo>
                    <a:pt x="170682" y="476250"/>
                  </a:moveTo>
                  <a:lnTo>
                    <a:pt x="348800" y="407670"/>
                  </a:lnTo>
                  <a:lnTo>
                    <a:pt x="348800" y="476250"/>
                  </a:lnTo>
                  <a:lnTo>
                    <a:pt x="170682" y="476250"/>
                  </a:lnTo>
                  <a:close/>
                  <a:moveTo>
                    <a:pt x="374517" y="203835"/>
                  </a:moveTo>
                  <a:lnTo>
                    <a:pt x="360230" y="191453"/>
                  </a:lnTo>
                  <a:cubicBezTo>
                    <a:pt x="358325" y="189548"/>
                    <a:pt x="355467" y="189548"/>
                    <a:pt x="353562" y="190500"/>
                  </a:cubicBezTo>
                  <a:cubicBezTo>
                    <a:pt x="346895" y="194310"/>
                    <a:pt x="340227" y="197167"/>
                    <a:pt x="332607" y="199073"/>
                  </a:cubicBezTo>
                  <a:cubicBezTo>
                    <a:pt x="329750" y="200025"/>
                    <a:pt x="328797" y="201930"/>
                    <a:pt x="327845" y="204787"/>
                  </a:cubicBezTo>
                  <a:lnTo>
                    <a:pt x="325940" y="223837"/>
                  </a:lnTo>
                  <a:lnTo>
                    <a:pt x="299270" y="223837"/>
                  </a:lnTo>
                  <a:lnTo>
                    <a:pt x="297365" y="204787"/>
                  </a:lnTo>
                  <a:cubicBezTo>
                    <a:pt x="297365" y="201930"/>
                    <a:pt x="295460" y="200025"/>
                    <a:pt x="292602" y="199073"/>
                  </a:cubicBezTo>
                  <a:cubicBezTo>
                    <a:pt x="284982" y="197167"/>
                    <a:pt x="278315" y="194310"/>
                    <a:pt x="271647" y="190500"/>
                  </a:cubicBezTo>
                  <a:cubicBezTo>
                    <a:pt x="269742" y="189548"/>
                    <a:pt x="266885" y="189548"/>
                    <a:pt x="264980" y="191453"/>
                  </a:cubicBezTo>
                  <a:lnTo>
                    <a:pt x="249740" y="203835"/>
                  </a:lnTo>
                  <a:lnTo>
                    <a:pt x="230690" y="184785"/>
                  </a:lnTo>
                  <a:lnTo>
                    <a:pt x="243072" y="170498"/>
                  </a:lnTo>
                  <a:cubicBezTo>
                    <a:pt x="244977" y="168592"/>
                    <a:pt x="244977" y="165735"/>
                    <a:pt x="244025" y="163830"/>
                  </a:cubicBezTo>
                  <a:cubicBezTo>
                    <a:pt x="240215" y="157162"/>
                    <a:pt x="237357" y="150495"/>
                    <a:pt x="235452" y="142875"/>
                  </a:cubicBezTo>
                  <a:cubicBezTo>
                    <a:pt x="234500" y="140017"/>
                    <a:pt x="232595" y="139065"/>
                    <a:pt x="229737" y="138112"/>
                  </a:cubicBezTo>
                  <a:lnTo>
                    <a:pt x="210687" y="136208"/>
                  </a:lnTo>
                  <a:lnTo>
                    <a:pt x="210687" y="109537"/>
                  </a:lnTo>
                  <a:lnTo>
                    <a:pt x="229737" y="107633"/>
                  </a:lnTo>
                  <a:cubicBezTo>
                    <a:pt x="232595" y="107633"/>
                    <a:pt x="234500" y="105728"/>
                    <a:pt x="235452" y="102870"/>
                  </a:cubicBezTo>
                  <a:cubicBezTo>
                    <a:pt x="237357" y="95250"/>
                    <a:pt x="240215" y="88583"/>
                    <a:pt x="244025" y="81915"/>
                  </a:cubicBezTo>
                  <a:cubicBezTo>
                    <a:pt x="244977" y="80010"/>
                    <a:pt x="244977" y="77153"/>
                    <a:pt x="243072" y="75248"/>
                  </a:cubicBezTo>
                  <a:lnTo>
                    <a:pt x="230690" y="60960"/>
                  </a:lnTo>
                  <a:lnTo>
                    <a:pt x="249740" y="41910"/>
                  </a:lnTo>
                  <a:lnTo>
                    <a:pt x="264027" y="54292"/>
                  </a:lnTo>
                  <a:cubicBezTo>
                    <a:pt x="265932" y="56197"/>
                    <a:pt x="268790" y="56197"/>
                    <a:pt x="270695" y="55245"/>
                  </a:cubicBezTo>
                  <a:cubicBezTo>
                    <a:pt x="277362" y="51435"/>
                    <a:pt x="284030" y="48578"/>
                    <a:pt x="291650" y="46672"/>
                  </a:cubicBezTo>
                  <a:cubicBezTo>
                    <a:pt x="294507" y="45720"/>
                    <a:pt x="295460" y="43815"/>
                    <a:pt x="296412" y="40957"/>
                  </a:cubicBezTo>
                  <a:lnTo>
                    <a:pt x="298317" y="21907"/>
                  </a:lnTo>
                  <a:lnTo>
                    <a:pt x="324035" y="21907"/>
                  </a:lnTo>
                  <a:lnTo>
                    <a:pt x="325940" y="40957"/>
                  </a:lnTo>
                  <a:cubicBezTo>
                    <a:pt x="325940" y="43815"/>
                    <a:pt x="327845" y="45720"/>
                    <a:pt x="330702" y="46672"/>
                  </a:cubicBezTo>
                  <a:cubicBezTo>
                    <a:pt x="338322" y="48578"/>
                    <a:pt x="344990" y="51435"/>
                    <a:pt x="351657" y="55245"/>
                  </a:cubicBezTo>
                  <a:cubicBezTo>
                    <a:pt x="353562" y="56197"/>
                    <a:pt x="356420" y="56197"/>
                    <a:pt x="358325" y="54292"/>
                  </a:cubicBezTo>
                  <a:lnTo>
                    <a:pt x="372612" y="41910"/>
                  </a:lnTo>
                  <a:lnTo>
                    <a:pt x="391662" y="60960"/>
                  </a:lnTo>
                  <a:lnTo>
                    <a:pt x="379280" y="75248"/>
                  </a:lnTo>
                  <a:cubicBezTo>
                    <a:pt x="377375" y="77153"/>
                    <a:pt x="377375" y="80010"/>
                    <a:pt x="378327" y="81915"/>
                  </a:cubicBezTo>
                  <a:cubicBezTo>
                    <a:pt x="382137" y="88583"/>
                    <a:pt x="384995" y="95250"/>
                    <a:pt x="386900" y="102870"/>
                  </a:cubicBezTo>
                  <a:cubicBezTo>
                    <a:pt x="387852" y="105728"/>
                    <a:pt x="389757" y="106680"/>
                    <a:pt x="392615" y="107633"/>
                  </a:cubicBezTo>
                  <a:lnTo>
                    <a:pt x="411665" y="109537"/>
                  </a:lnTo>
                  <a:lnTo>
                    <a:pt x="411665" y="137160"/>
                  </a:lnTo>
                  <a:lnTo>
                    <a:pt x="392615" y="139065"/>
                  </a:lnTo>
                  <a:cubicBezTo>
                    <a:pt x="389757" y="139065"/>
                    <a:pt x="387852" y="140970"/>
                    <a:pt x="386900" y="143828"/>
                  </a:cubicBezTo>
                  <a:cubicBezTo>
                    <a:pt x="384995" y="151448"/>
                    <a:pt x="382137" y="158115"/>
                    <a:pt x="378327" y="164783"/>
                  </a:cubicBezTo>
                  <a:cubicBezTo>
                    <a:pt x="377375" y="166687"/>
                    <a:pt x="377375" y="169545"/>
                    <a:pt x="379280" y="171450"/>
                  </a:cubicBezTo>
                  <a:lnTo>
                    <a:pt x="390710" y="184785"/>
                  </a:lnTo>
                  <a:lnTo>
                    <a:pt x="374517" y="2038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EFACC25D-EF32-68AE-3006-63F20068DFC3}"/>
                </a:ext>
              </a:extLst>
            </p:cNvPr>
            <p:cNvSpPr/>
            <p:nvPr/>
          </p:nvSpPr>
          <p:spPr>
            <a:xfrm>
              <a:off x="7962857" y="3974781"/>
              <a:ext cx="123825" cy="121920"/>
            </a:xfrm>
            <a:custGeom>
              <a:avLst/>
              <a:gdLst>
                <a:gd name="connsiteX0" fmla="*/ 61913 w 123825"/>
                <a:gd name="connsiteY0" fmla="*/ 0 h 121920"/>
                <a:gd name="connsiteX1" fmla="*/ 0 w 123825"/>
                <a:gd name="connsiteY1" fmla="*/ 60960 h 121920"/>
                <a:gd name="connsiteX2" fmla="*/ 61913 w 123825"/>
                <a:gd name="connsiteY2" fmla="*/ 121920 h 121920"/>
                <a:gd name="connsiteX3" fmla="*/ 123825 w 123825"/>
                <a:gd name="connsiteY3" fmla="*/ 60960 h 121920"/>
                <a:gd name="connsiteX4" fmla="*/ 61913 w 123825"/>
                <a:gd name="connsiteY4" fmla="*/ 0 h 121920"/>
                <a:gd name="connsiteX5" fmla="*/ 61913 w 123825"/>
                <a:gd name="connsiteY5" fmla="*/ 110490 h 121920"/>
                <a:gd name="connsiteX6" fmla="*/ 11430 w 123825"/>
                <a:gd name="connsiteY6" fmla="*/ 60960 h 121920"/>
                <a:gd name="connsiteX7" fmla="*/ 61913 w 123825"/>
                <a:gd name="connsiteY7" fmla="*/ 11430 h 121920"/>
                <a:gd name="connsiteX8" fmla="*/ 112395 w 123825"/>
                <a:gd name="connsiteY8" fmla="*/ 60960 h 121920"/>
                <a:gd name="connsiteX9" fmla="*/ 61913 w 123825"/>
                <a:gd name="connsiteY9" fmla="*/ 11049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1920">
                  <a:moveTo>
                    <a:pt x="61913" y="0"/>
                  </a:moveTo>
                  <a:cubicBezTo>
                    <a:pt x="28575" y="0"/>
                    <a:pt x="0" y="27622"/>
                    <a:pt x="0" y="60960"/>
                  </a:cubicBezTo>
                  <a:cubicBezTo>
                    <a:pt x="0" y="94298"/>
                    <a:pt x="27623" y="121920"/>
                    <a:pt x="61913" y="121920"/>
                  </a:cubicBezTo>
                  <a:cubicBezTo>
                    <a:pt x="95250" y="121920"/>
                    <a:pt x="123825" y="94298"/>
                    <a:pt x="123825" y="60960"/>
                  </a:cubicBezTo>
                  <a:cubicBezTo>
                    <a:pt x="123825" y="27622"/>
                    <a:pt x="96203" y="0"/>
                    <a:pt x="61913" y="0"/>
                  </a:cubicBezTo>
                  <a:close/>
                  <a:moveTo>
                    <a:pt x="61913" y="110490"/>
                  </a:moveTo>
                  <a:cubicBezTo>
                    <a:pt x="34290" y="110490"/>
                    <a:pt x="11430" y="88583"/>
                    <a:pt x="11430" y="60960"/>
                  </a:cubicBezTo>
                  <a:cubicBezTo>
                    <a:pt x="11430" y="33337"/>
                    <a:pt x="33338" y="11430"/>
                    <a:pt x="61913" y="11430"/>
                  </a:cubicBezTo>
                  <a:cubicBezTo>
                    <a:pt x="89535" y="11430"/>
                    <a:pt x="112395" y="33337"/>
                    <a:pt x="112395" y="60960"/>
                  </a:cubicBezTo>
                  <a:cubicBezTo>
                    <a:pt x="112395" y="88583"/>
                    <a:pt x="89535" y="110490"/>
                    <a:pt x="61913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8406DF0-48D3-5125-324E-A038B5C73E7F}"/>
                </a:ext>
              </a:extLst>
            </p:cNvPr>
            <p:cNvSpPr/>
            <p:nvPr/>
          </p:nvSpPr>
          <p:spPr>
            <a:xfrm>
              <a:off x="7989527" y="4000498"/>
              <a:ext cx="70524" cy="70485"/>
            </a:xfrm>
            <a:custGeom>
              <a:avLst/>
              <a:gdLst>
                <a:gd name="connsiteX0" fmla="*/ 35243 w 70524"/>
                <a:gd name="connsiteY0" fmla="*/ 0 h 70485"/>
                <a:gd name="connsiteX1" fmla="*/ 0 w 70524"/>
                <a:gd name="connsiteY1" fmla="*/ 35243 h 70485"/>
                <a:gd name="connsiteX2" fmla="*/ 35243 w 70524"/>
                <a:gd name="connsiteY2" fmla="*/ 70485 h 70485"/>
                <a:gd name="connsiteX3" fmla="*/ 70485 w 70524"/>
                <a:gd name="connsiteY3" fmla="*/ 35243 h 70485"/>
                <a:gd name="connsiteX4" fmla="*/ 35243 w 70524"/>
                <a:gd name="connsiteY4" fmla="*/ 0 h 70485"/>
                <a:gd name="connsiteX5" fmla="*/ 35243 w 70524"/>
                <a:gd name="connsiteY5" fmla="*/ 59055 h 70485"/>
                <a:gd name="connsiteX6" fmla="*/ 11430 w 70524"/>
                <a:gd name="connsiteY6" fmla="*/ 35243 h 70485"/>
                <a:gd name="connsiteX7" fmla="*/ 35243 w 70524"/>
                <a:gd name="connsiteY7" fmla="*/ 11430 h 70485"/>
                <a:gd name="connsiteX8" fmla="*/ 59055 w 70524"/>
                <a:gd name="connsiteY8" fmla="*/ 35243 h 70485"/>
                <a:gd name="connsiteX9" fmla="*/ 35243 w 70524"/>
                <a:gd name="connsiteY9" fmla="*/ 5905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24" h="70485">
                  <a:moveTo>
                    <a:pt x="35243" y="0"/>
                  </a:moveTo>
                  <a:cubicBezTo>
                    <a:pt x="15240" y="0"/>
                    <a:pt x="0" y="16193"/>
                    <a:pt x="0" y="35243"/>
                  </a:cubicBezTo>
                  <a:cubicBezTo>
                    <a:pt x="0" y="55245"/>
                    <a:pt x="16193" y="70485"/>
                    <a:pt x="35243" y="70485"/>
                  </a:cubicBezTo>
                  <a:cubicBezTo>
                    <a:pt x="55245" y="70485"/>
                    <a:pt x="70485" y="54293"/>
                    <a:pt x="70485" y="35243"/>
                  </a:cubicBezTo>
                  <a:cubicBezTo>
                    <a:pt x="71438" y="16193"/>
                    <a:pt x="55245" y="0"/>
                    <a:pt x="35243" y="0"/>
                  </a:cubicBezTo>
                  <a:close/>
                  <a:moveTo>
                    <a:pt x="35243" y="59055"/>
                  </a:moveTo>
                  <a:cubicBezTo>
                    <a:pt x="21908" y="59055"/>
                    <a:pt x="11430" y="48578"/>
                    <a:pt x="11430" y="35243"/>
                  </a:cubicBezTo>
                  <a:cubicBezTo>
                    <a:pt x="11430" y="21907"/>
                    <a:pt x="21908" y="11430"/>
                    <a:pt x="35243" y="11430"/>
                  </a:cubicBezTo>
                  <a:cubicBezTo>
                    <a:pt x="48578" y="11430"/>
                    <a:pt x="59055" y="21907"/>
                    <a:pt x="59055" y="35243"/>
                  </a:cubicBezTo>
                  <a:cubicBezTo>
                    <a:pt x="59055" y="48578"/>
                    <a:pt x="48578" y="59055"/>
                    <a:pt x="35243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A5A936F-5FD6-6866-0CB0-2890B6099789}"/>
                </a:ext>
              </a:extLst>
            </p:cNvPr>
            <p:cNvSpPr/>
            <p:nvPr/>
          </p:nvSpPr>
          <p:spPr>
            <a:xfrm>
              <a:off x="8110495" y="4120514"/>
              <a:ext cx="72427" cy="72389"/>
            </a:xfrm>
            <a:custGeom>
              <a:avLst/>
              <a:gdLst>
                <a:gd name="connsiteX0" fmla="*/ 36195 w 72427"/>
                <a:gd name="connsiteY0" fmla="*/ 0 h 72389"/>
                <a:gd name="connsiteX1" fmla="*/ 0 w 72427"/>
                <a:gd name="connsiteY1" fmla="*/ 36195 h 72389"/>
                <a:gd name="connsiteX2" fmla="*/ 36195 w 72427"/>
                <a:gd name="connsiteY2" fmla="*/ 72390 h 72389"/>
                <a:gd name="connsiteX3" fmla="*/ 72390 w 72427"/>
                <a:gd name="connsiteY3" fmla="*/ 36195 h 72389"/>
                <a:gd name="connsiteX4" fmla="*/ 36195 w 72427"/>
                <a:gd name="connsiteY4" fmla="*/ 0 h 72389"/>
                <a:gd name="connsiteX5" fmla="*/ 36195 w 72427"/>
                <a:gd name="connsiteY5" fmla="*/ 60007 h 72389"/>
                <a:gd name="connsiteX6" fmla="*/ 12382 w 72427"/>
                <a:gd name="connsiteY6" fmla="*/ 36195 h 72389"/>
                <a:gd name="connsiteX7" fmla="*/ 36195 w 72427"/>
                <a:gd name="connsiteY7" fmla="*/ 12382 h 72389"/>
                <a:gd name="connsiteX8" fmla="*/ 60007 w 72427"/>
                <a:gd name="connsiteY8" fmla="*/ 36195 h 72389"/>
                <a:gd name="connsiteX9" fmla="*/ 36195 w 72427"/>
                <a:gd name="connsiteY9" fmla="*/ 60007 h 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27" h="72389">
                  <a:moveTo>
                    <a:pt x="36195" y="0"/>
                  </a:moveTo>
                  <a:cubicBezTo>
                    <a:pt x="16192" y="0"/>
                    <a:pt x="0" y="16192"/>
                    <a:pt x="0" y="36195"/>
                  </a:cubicBezTo>
                  <a:cubicBezTo>
                    <a:pt x="0" y="56197"/>
                    <a:pt x="16192" y="72390"/>
                    <a:pt x="36195" y="72390"/>
                  </a:cubicBezTo>
                  <a:cubicBezTo>
                    <a:pt x="56197" y="72390"/>
                    <a:pt x="72390" y="56197"/>
                    <a:pt x="72390" y="36195"/>
                  </a:cubicBezTo>
                  <a:cubicBezTo>
                    <a:pt x="73342" y="16192"/>
                    <a:pt x="56197" y="0"/>
                    <a:pt x="36195" y="0"/>
                  </a:cubicBezTo>
                  <a:close/>
                  <a:moveTo>
                    <a:pt x="36195" y="60007"/>
                  </a:moveTo>
                  <a:cubicBezTo>
                    <a:pt x="22860" y="60007"/>
                    <a:pt x="12382" y="49530"/>
                    <a:pt x="12382" y="36195"/>
                  </a:cubicBezTo>
                  <a:cubicBezTo>
                    <a:pt x="12382" y="22860"/>
                    <a:pt x="22860" y="12382"/>
                    <a:pt x="36195" y="12382"/>
                  </a:cubicBezTo>
                  <a:cubicBezTo>
                    <a:pt x="49530" y="12382"/>
                    <a:pt x="60007" y="22860"/>
                    <a:pt x="60007" y="36195"/>
                  </a:cubicBezTo>
                  <a:cubicBezTo>
                    <a:pt x="60960" y="49530"/>
                    <a:pt x="49530" y="60007"/>
                    <a:pt x="36195" y="60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</p:grpSp>
      <p:grpSp>
        <p:nvGrpSpPr>
          <p:cNvPr id="390" name="Graphic 34">
            <a:extLst>
              <a:ext uri="{FF2B5EF4-FFF2-40B4-BE49-F238E27FC236}">
                <a16:creationId xmlns:a16="http://schemas.microsoft.com/office/drawing/2014/main" id="{E6AE33FA-FC38-DE20-FD40-E62054CF9E74}"/>
              </a:ext>
            </a:extLst>
          </p:cNvPr>
          <p:cNvGrpSpPr/>
          <p:nvPr/>
        </p:nvGrpSpPr>
        <p:grpSpPr>
          <a:xfrm>
            <a:off x="9391560" y="2420536"/>
            <a:ext cx="738000" cy="738000"/>
            <a:chOff x="4545330" y="3717598"/>
            <a:chExt cx="530580" cy="556269"/>
          </a:xfrm>
          <a:solidFill>
            <a:schemeClr val="tx1"/>
          </a:solidFill>
        </p:grpSpPr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9E21B8F-F14C-535E-2876-F08C2F4F2BF8}"/>
                </a:ext>
              </a:extLst>
            </p:cNvPr>
            <p:cNvSpPr/>
            <p:nvPr/>
          </p:nvSpPr>
          <p:spPr>
            <a:xfrm>
              <a:off x="4611575" y="3717598"/>
              <a:ext cx="384694" cy="556269"/>
            </a:xfrm>
            <a:custGeom>
              <a:avLst/>
              <a:gdLst>
                <a:gd name="connsiteX0" fmla="*/ 57580 w 384694"/>
                <a:gd name="connsiteY0" fmla="*/ 55254 h 556269"/>
                <a:gd name="connsiteX1" fmla="*/ 49007 w 384694"/>
                <a:gd name="connsiteY1" fmla="*/ 316239 h 556269"/>
                <a:gd name="connsiteX2" fmla="*/ 78535 w 384694"/>
                <a:gd name="connsiteY2" fmla="*/ 394344 h 556269"/>
                <a:gd name="connsiteX3" fmla="*/ 118540 w 384694"/>
                <a:gd name="connsiteY3" fmla="*/ 434349 h 556269"/>
                <a:gd name="connsiteX4" fmla="*/ 126160 w 384694"/>
                <a:gd name="connsiteY4" fmla="*/ 434349 h 556269"/>
                <a:gd name="connsiteX5" fmla="*/ 126160 w 384694"/>
                <a:gd name="connsiteY5" fmla="*/ 452447 h 556269"/>
                <a:gd name="connsiteX6" fmla="*/ 113777 w 384694"/>
                <a:gd name="connsiteY6" fmla="*/ 452447 h 556269"/>
                <a:gd name="connsiteX7" fmla="*/ 108062 w 384694"/>
                <a:gd name="connsiteY7" fmla="*/ 458162 h 556269"/>
                <a:gd name="connsiteX8" fmla="*/ 113777 w 384694"/>
                <a:gd name="connsiteY8" fmla="*/ 463877 h 556269"/>
                <a:gd name="connsiteX9" fmla="*/ 126160 w 384694"/>
                <a:gd name="connsiteY9" fmla="*/ 463877 h 556269"/>
                <a:gd name="connsiteX10" fmla="*/ 126160 w 384694"/>
                <a:gd name="connsiteY10" fmla="*/ 481974 h 556269"/>
                <a:gd name="connsiteX11" fmla="*/ 113777 w 384694"/>
                <a:gd name="connsiteY11" fmla="*/ 481974 h 556269"/>
                <a:gd name="connsiteX12" fmla="*/ 108062 w 384694"/>
                <a:gd name="connsiteY12" fmla="*/ 487689 h 556269"/>
                <a:gd name="connsiteX13" fmla="*/ 113777 w 384694"/>
                <a:gd name="connsiteY13" fmla="*/ 493404 h 556269"/>
                <a:gd name="connsiteX14" fmla="*/ 126160 w 384694"/>
                <a:gd name="connsiteY14" fmla="*/ 493404 h 556269"/>
                <a:gd name="connsiteX15" fmla="*/ 195692 w 384694"/>
                <a:gd name="connsiteY15" fmla="*/ 556269 h 556269"/>
                <a:gd name="connsiteX16" fmla="*/ 265225 w 384694"/>
                <a:gd name="connsiteY16" fmla="*/ 493404 h 556269"/>
                <a:gd name="connsiteX17" fmla="*/ 277607 w 384694"/>
                <a:gd name="connsiteY17" fmla="*/ 493404 h 556269"/>
                <a:gd name="connsiteX18" fmla="*/ 283322 w 384694"/>
                <a:gd name="connsiteY18" fmla="*/ 487689 h 556269"/>
                <a:gd name="connsiteX19" fmla="*/ 277607 w 384694"/>
                <a:gd name="connsiteY19" fmla="*/ 481974 h 556269"/>
                <a:gd name="connsiteX20" fmla="*/ 265225 w 384694"/>
                <a:gd name="connsiteY20" fmla="*/ 481974 h 556269"/>
                <a:gd name="connsiteX21" fmla="*/ 265225 w 384694"/>
                <a:gd name="connsiteY21" fmla="*/ 463877 h 556269"/>
                <a:gd name="connsiteX22" fmla="*/ 277607 w 384694"/>
                <a:gd name="connsiteY22" fmla="*/ 463877 h 556269"/>
                <a:gd name="connsiteX23" fmla="*/ 283322 w 384694"/>
                <a:gd name="connsiteY23" fmla="*/ 458162 h 556269"/>
                <a:gd name="connsiteX24" fmla="*/ 277607 w 384694"/>
                <a:gd name="connsiteY24" fmla="*/ 452447 h 556269"/>
                <a:gd name="connsiteX25" fmla="*/ 265225 w 384694"/>
                <a:gd name="connsiteY25" fmla="*/ 452447 h 556269"/>
                <a:gd name="connsiteX26" fmla="*/ 265225 w 384694"/>
                <a:gd name="connsiteY26" fmla="*/ 434349 h 556269"/>
                <a:gd name="connsiteX27" fmla="*/ 267130 w 384694"/>
                <a:gd name="connsiteY27" fmla="*/ 434349 h 556269"/>
                <a:gd name="connsiteX28" fmla="*/ 307135 w 384694"/>
                <a:gd name="connsiteY28" fmla="*/ 394344 h 556269"/>
                <a:gd name="connsiteX29" fmla="*/ 336662 w 384694"/>
                <a:gd name="connsiteY29" fmla="*/ 316239 h 556269"/>
                <a:gd name="connsiteX30" fmla="*/ 329042 w 384694"/>
                <a:gd name="connsiteY30" fmla="*/ 56207 h 556269"/>
                <a:gd name="connsiteX31" fmla="*/ 57580 w 384694"/>
                <a:gd name="connsiteY31" fmla="*/ 55254 h 556269"/>
                <a:gd name="connsiteX32" fmla="*/ 196645 w 384694"/>
                <a:gd name="connsiteY32" fmla="*/ 544839 h 556269"/>
                <a:gd name="connsiteX33" fmla="*/ 139495 w 384694"/>
                <a:gd name="connsiteY33" fmla="*/ 494357 h 556269"/>
                <a:gd name="connsiteX34" fmla="*/ 252842 w 384694"/>
                <a:gd name="connsiteY34" fmla="*/ 494357 h 556269"/>
                <a:gd name="connsiteX35" fmla="*/ 196645 w 384694"/>
                <a:gd name="connsiteY35" fmla="*/ 544839 h 556269"/>
                <a:gd name="connsiteX36" fmla="*/ 252842 w 384694"/>
                <a:gd name="connsiteY36" fmla="*/ 481974 h 556269"/>
                <a:gd name="connsiteX37" fmla="*/ 139495 w 384694"/>
                <a:gd name="connsiteY37" fmla="*/ 481974 h 556269"/>
                <a:gd name="connsiteX38" fmla="*/ 139495 w 384694"/>
                <a:gd name="connsiteY38" fmla="*/ 463877 h 556269"/>
                <a:gd name="connsiteX39" fmla="*/ 253795 w 384694"/>
                <a:gd name="connsiteY39" fmla="*/ 463877 h 556269"/>
                <a:gd name="connsiteX40" fmla="*/ 253795 w 384694"/>
                <a:gd name="connsiteY40" fmla="*/ 481974 h 556269"/>
                <a:gd name="connsiteX41" fmla="*/ 252842 w 384694"/>
                <a:gd name="connsiteY41" fmla="*/ 481974 h 556269"/>
                <a:gd name="connsiteX42" fmla="*/ 252842 w 384694"/>
                <a:gd name="connsiteY42" fmla="*/ 452447 h 556269"/>
                <a:gd name="connsiteX43" fmla="*/ 139495 w 384694"/>
                <a:gd name="connsiteY43" fmla="*/ 452447 h 556269"/>
                <a:gd name="connsiteX44" fmla="*/ 139495 w 384694"/>
                <a:gd name="connsiteY44" fmla="*/ 434349 h 556269"/>
                <a:gd name="connsiteX45" fmla="*/ 253795 w 384694"/>
                <a:gd name="connsiteY45" fmla="*/ 434349 h 556269"/>
                <a:gd name="connsiteX46" fmla="*/ 253795 w 384694"/>
                <a:gd name="connsiteY46" fmla="*/ 452447 h 556269"/>
                <a:gd name="connsiteX47" fmla="*/ 252842 w 384694"/>
                <a:gd name="connsiteY47" fmla="*/ 452447 h 556269"/>
                <a:gd name="connsiteX48" fmla="*/ 328090 w 384694"/>
                <a:gd name="connsiteY48" fmla="*/ 308619 h 556269"/>
                <a:gd name="connsiteX49" fmla="*/ 295705 w 384694"/>
                <a:gd name="connsiteY49" fmla="*/ 394344 h 556269"/>
                <a:gd name="connsiteX50" fmla="*/ 268082 w 384694"/>
                <a:gd name="connsiteY50" fmla="*/ 421967 h 556269"/>
                <a:gd name="connsiteX51" fmla="*/ 199502 w 384694"/>
                <a:gd name="connsiteY51" fmla="*/ 421967 h 556269"/>
                <a:gd name="connsiteX52" fmla="*/ 199502 w 384694"/>
                <a:gd name="connsiteY52" fmla="*/ 273377 h 556269"/>
                <a:gd name="connsiteX53" fmla="*/ 229030 w 384694"/>
                <a:gd name="connsiteY53" fmla="*/ 285759 h 556269"/>
                <a:gd name="connsiteX54" fmla="*/ 271892 w 384694"/>
                <a:gd name="connsiteY54" fmla="*/ 243849 h 556269"/>
                <a:gd name="connsiteX55" fmla="*/ 229030 w 384694"/>
                <a:gd name="connsiteY55" fmla="*/ 201939 h 556269"/>
                <a:gd name="connsiteX56" fmla="*/ 192835 w 384694"/>
                <a:gd name="connsiteY56" fmla="*/ 221942 h 556269"/>
                <a:gd name="connsiteX57" fmla="*/ 156640 w 384694"/>
                <a:gd name="connsiteY57" fmla="*/ 201939 h 556269"/>
                <a:gd name="connsiteX58" fmla="*/ 113777 w 384694"/>
                <a:gd name="connsiteY58" fmla="*/ 243849 h 556269"/>
                <a:gd name="connsiteX59" fmla="*/ 156640 w 384694"/>
                <a:gd name="connsiteY59" fmla="*/ 285759 h 556269"/>
                <a:gd name="connsiteX60" fmla="*/ 186167 w 384694"/>
                <a:gd name="connsiteY60" fmla="*/ 273377 h 556269"/>
                <a:gd name="connsiteX61" fmla="*/ 186167 w 384694"/>
                <a:gd name="connsiteY61" fmla="*/ 422919 h 556269"/>
                <a:gd name="connsiteX62" fmla="*/ 117587 w 384694"/>
                <a:gd name="connsiteY62" fmla="*/ 422919 h 556269"/>
                <a:gd name="connsiteX63" fmla="*/ 89965 w 384694"/>
                <a:gd name="connsiteY63" fmla="*/ 395297 h 556269"/>
                <a:gd name="connsiteX64" fmla="*/ 57580 w 384694"/>
                <a:gd name="connsiteY64" fmla="*/ 309572 h 556269"/>
                <a:gd name="connsiteX65" fmla="*/ 66152 w 384694"/>
                <a:gd name="connsiteY65" fmla="*/ 64779 h 556269"/>
                <a:gd name="connsiteX66" fmla="*/ 193787 w 384694"/>
                <a:gd name="connsiteY66" fmla="*/ 12392 h 556269"/>
                <a:gd name="connsiteX67" fmla="*/ 373810 w 384694"/>
                <a:gd name="connsiteY67" fmla="*/ 191462 h 556269"/>
                <a:gd name="connsiteX68" fmla="*/ 328090 w 384694"/>
                <a:gd name="connsiteY68" fmla="*/ 308619 h 556269"/>
                <a:gd name="connsiteX69" fmla="*/ 199502 w 384694"/>
                <a:gd name="connsiteY69" fmla="*/ 243849 h 556269"/>
                <a:gd name="connsiteX70" fmla="*/ 229030 w 384694"/>
                <a:gd name="connsiteY70" fmla="*/ 214322 h 556269"/>
                <a:gd name="connsiteX71" fmla="*/ 258557 w 384694"/>
                <a:gd name="connsiteY71" fmla="*/ 243849 h 556269"/>
                <a:gd name="connsiteX72" fmla="*/ 229030 w 384694"/>
                <a:gd name="connsiteY72" fmla="*/ 273377 h 556269"/>
                <a:gd name="connsiteX73" fmla="*/ 199502 w 384694"/>
                <a:gd name="connsiteY73" fmla="*/ 243849 h 556269"/>
                <a:gd name="connsiteX74" fmla="*/ 188072 w 384694"/>
                <a:gd name="connsiteY74" fmla="*/ 243849 h 556269"/>
                <a:gd name="connsiteX75" fmla="*/ 158545 w 384694"/>
                <a:gd name="connsiteY75" fmla="*/ 273377 h 556269"/>
                <a:gd name="connsiteX76" fmla="*/ 128065 w 384694"/>
                <a:gd name="connsiteY76" fmla="*/ 243849 h 556269"/>
                <a:gd name="connsiteX77" fmla="*/ 157592 w 384694"/>
                <a:gd name="connsiteY77" fmla="*/ 214322 h 556269"/>
                <a:gd name="connsiteX78" fmla="*/ 188072 w 384694"/>
                <a:gd name="connsiteY78" fmla="*/ 243849 h 55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84694" h="556269">
                  <a:moveTo>
                    <a:pt x="57580" y="55254"/>
                  </a:moveTo>
                  <a:cubicBezTo>
                    <a:pt x="-16715" y="127644"/>
                    <a:pt x="-18620" y="241944"/>
                    <a:pt x="49007" y="316239"/>
                  </a:cubicBezTo>
                  <a:cubicBezTo>
                    <a:pt x="68057" y="337194"/>
                    <a:pt x="78535" y="364817"/>
                    <a:pt x="78535" y="394344"/>
                  </a:cubicBezTo>
                  <a:cubicBezTo>
                    <a:pt x="78535" y="416252"/>
                    <a:pt x="96632" y="434349"/>
                    <a:pt x="118540" y="434349"/>
                  </a:cubicBezTo>
                  <a:lnTo>
                    <a:pt x="126160" y="434349"/>
                  </a:lnTo>
                  <a:lnTo>
                    <a:pt x="126160" y="452447"/>
                  </a:lnTo>
                  <a:lnTo>
                    <a:pt x="113777" y="452447"/>
                  </a:lnTo>
                  <a:cubicBezTo>
                    <a:pt x="110920" y="452447"/>
                    <a:pt x="108062" y="455304"/>
                    <a:pt x="108062" y="458162"/>
                  </a:cubicBezTo>
                  <a:cubicBezTo>
                    <a:pt x="108062" y="461019"/>
                    <a:pt x="110920" y="463877"/>
                    <a:pt x="113777" y="463877"/>
                  </a:cubicBezTo>
                  <a:lnTo>
                    <a:pt x="126160" y="463877"/>
                  </a:lnTo>
                  <a:lnTo>
                    <a:pt x="126160" y="481974"/>
                  </a:lnTo>
                  <a:lnTo>
                    <a:pt x="113777" y="481974"/>
                  </a:lnTo>
                  <a:cubicBezTo>
                    <a:pt x="110920" y="481974"/>
                    <a:pt x="108062" y="484832"/>
                    <a:pt x="108062" y="487689"/>
                  </a:cubicBezTo>
                  <a:cubicBezTo>
                    <a:pt x="108062" y="490547"/>
                    <a:pt x="110920" y="493404"/>
                    <a:pt x="113777" y="493404"/>
                  </a:cubicBezTo>
                  <a:lnTo>
                    <a:pt x="126160" y="493404"/>
                  </a:lnTo>
                  <a:cubicBezTo>
                    <a:pt x="129017" y="528647"/>
                    <a:pt x="158545" y="556269"/>
                    <a:pt x="195692" y="556269"/>
                  </a:cubicBezTo>
                  <a:cubicBezTo>
                    <a:pt x="231887" y="556269"/>
                    <a:pt x="261415" y="528647"/>
                    <a:pt x="265225" y="493404"/>
                  </a:cubicBezTo>
                  <a:lnTo>
                    <a:pt x="277607" y="493404"/>
                  </a:lnTo>
                  <a:cubicBezTo>
                    <a:pt x="280465" y="493404"/>
                    <a:pt x="283322" y="490547"/>
                    <a:pt x="283322" y="487689"/>
                  </a:cubicBezTo>
                  <a:cubicBezTo>
                    <a:pt x="283322" y="484832"/>
                    <a:pt x="280465" y="481974"/>
                    <a:pt x="277607" y="481974"/>
                  </a:cubicBezTo>
                  <a:lnTo>
                    <a:pt x="265225" y="481974"/>
                  </a:lnTo>
                  <a:lnTo>
                    <a:pt x="265225" y="463877"/>
                  </a:lnTo>
                  <a:lnTo>
                    <a:pt x="277607" y="463877"/>
                  </a:lnTo>
                  <a:cubicBezTo>
                    <a:pt x="280465" y="463877"/>
                    <a:pt x="283322" y="461019"/>
                    <a:pt x="283322" y="458162"/>
                  </a:cubicBezTo>
                  <a:cubicBezTo>
                    <a:pt x="283322" y="455304"/>
                    <a:pt x="280465" y="452447"/>
                    <a:pt x="277607" y="452447"/>
                  </a:cubicBezTo>
                  <a:lnTo>
                    <a:pt x="265225" y="452447"/>
                  </a:lnTo>
                  <a:lnTo>
                    <a:pt x="265225" y="434349"/>
                  </a:lnTo>
                  <a:lnTo>
                    <a:pt x="267130" y="434349"/>
                  </a:lnTo>
                  <a:cubicBezTo>
                    <a:pt x="289037" y="434349"/>
                    <a:pt x="307135" y="416252"/>
                    <a:pt x="307135" y="394344"/>
                  </a:cubicBezTo>
                  <a:cubicBezTo>
                    <a:pt x="307135" y="365769"/>
                    <a:pt x="317612" y="338147"/>
                    <a:pt x="336662" y="316239"/>
                  </a:cubicBezTo>
                  <a:cubicBezTo>
                    <a:pt x="402385" y="241944"/>
                    <a:pt x="401432" y="128597"/>
                    <a:pt x="329042" y="56207"/>
                  </a:cubicBezTo>
                  <a:cubicBezTo>
                    <a:pt x="255700" y="-17136"/>
                    <a:pt x="135685" y="-19993"/>
                    <a:pt x="57580" y="55254"/>
                  </a:cubicBezTo>
                  <a:close/>
                  <a:moveTo>
                    <a:pt x="196645" y="544839"/>
                  </a:moveTo>
                  <a:cubicBezTo>
                    <a:pt x="167117" y="544839"/>
                    <a:pt x="142352" y="522932"/>
                    <a:pt x="139495" y="494357"/>
                  </a:cubicBezTo>
                  <a:lnTo>
                    <a:pt x="252842" y="494357"/>
                  </a:lnTo>
                  <a:cubicBezTo>
                    <a:pt x="249985" y="521979"/>
                    <a:pt x="226172" y="544839"/>
                    <a:pt x="196645" y="544839"/>
                  </a:cubicBezTo>
                  <a:close/>
                  <a:moveTo>
                    <a:pt x="252842" y="481974"/>
                  </a:moveTo>
                  <a:lnTo>
                    <a:pt x="139495" y="481974"/>
                  </a:lnTo>
                  <a:lnTo>
                    <a:pt x="139495" y="463877"/>
                  </a:lnTo>
                  <a:lnTo>
                    <a:pt x="253795" y="463877"/>
                  </a:lnTo>
                  <a:lnTo>
                    <a:pt x="253795" y="481974"/>
                  </a:lnTo>
                  <a:lnTo>
                    <a:pt x="252842" y="481974"/>
                  </a:lnTo>
                  <a:close/>
                  <a:moveTo>
                    <a:pt x="252842" y="452447"/>
                  </a:moveTo>
                  <a:lnTo>
                    <a:pt x="139495" y="452447"/>
                  </a:lnTo>
                  <a:lnTo>
                    <a:pt x="139495" y="434349"/>
                  </a:lnTo>
                  <a:lnTo>
                    <a:pt x="253795" y="434349"/>
                  </a:lnTo>
                  <a:lnTo>
                    <a:pt x="253795" y="452447"/>
                  </a:lnTo>
                  <a:lnTo>
                    <a:pt x="252842" y="452447"/>
                  </a:lnTo>
                  <a:close/>
                  <a:moveTo>
                    <a:pt x="328090" y="308619"/>
                  </a:moveTo>
                  <a:cubicBezTo>
                    <a:pt x="307135" y="332432"/>
                    <a:pt x="295705" y="362912"/>
                    <a:pt x="295705" y="394344"/>
                  </a:cubicBezTo>
                  <a:cubicBezTo>
                    <a:pt x="295705" y="409584"/>
                    <a:pt x="283322" y="421967"/>
                    <a:pt x="268082" y="421967"/>
                  </a:cubicBezTo>
                  <a:cubicBezTo>
                    <a:pt x="259510" y="421967"/>
                    <a:pt x="209980" y="421967"/>
                    <a:pt x="199502" y="421967"/>
                  </a:cubicBezTo>
                  <a:lnTo>
                    <a:pt x="199502" y="273377"/>
                  </a:lnTo>
                  <a:cubicBezTo>
                    <a:pt x="207122" y="280997"/>
                    <a:pt x="217600" y="285759"/>
                    <a:pt x="229030" y="285759"/>
                  </a:cubicBezTo>
                  <a:cubicBezTo>
                    <a:pt x="251890" y="285759"/>
                    <a:pt x="271892" y="266709"/>
                    <a:pt x="271892" y="243849"/>
                  </a:cubicBezTo>
                  <a:cubicBezTo>
                    <a:pt x="271892" y="220989"/>
                    <a:pt x="252842" y="201939"/>
                    <a:pt x="229030" y="201939"/>
                  </a:cubicBezTo>
                  <a:cubicBezTo>
                    <a:pt x="213790" y="201939"/>
                    <a:pt x="200455" y="210512"/>
                    <a:pt x="192835" y="221942"/>
                  </a:cubicBezTo>
                  <a:cubicBezTo>
                    <a:pt x="185215" y="209559"/>
                    <a:pt x="171880" y="201939"/>
                    <a:pt x="156640" y="201939"/>
                  </a:cubicBezTo>
                  <a:cubicBezTo>
                    <a:pt x="133780" y="201939"/>
                    <a:pt x="113777" y="220989"/>
                    <a:pt x="113777" y="243849"/>
                  </a:cubicBezTo>
                  <a:cubicBezTo>
                    <a:pt x="113777" y="266709"/>
                    <a:pt x="132827" y="285759"/>
                    <a:pt x="156640" y="285759"/>
                  </a:cubicBezTo>
                  <a:cubicBezTo>
                    <a:pt x="168070" y="285759"/>
                    <a:pt x="178547" y="280997"/>
                    <a:pt x="186167" y="273377"/>
                  </a:cubicBezTo>
                  <a:lnTo>
                    <a:pt x="186167" y="422919"/>
                  </a:lnTo>
                  <a:cubicBezTo>
                    <a:pt x="177595" y="422919"/>
                    <a:pt x="126160" y="422919"/>
                    <a:pt x="117587" y="422919"/>
                  </a:cubicBezTo>
                  <a:cubicBezTo>
                    <a:pt x="102347" y="422919"/>
                    <a:pt x="89965" y="410537"/>
                    <a:pt x="89965" y="395297"/>
                  </a:cubicBezTo>
                  <a:cubicBezTo>
                    <a:pt x="89965" y="363864"/>
                    <a:pt x="78535" y="333384"/>
                    <a:pt x="57580" y="309572"/>
                  </a:cubicBezTo>
                  <a:cubicBezTo>
                    <a:pt x="-4333" y="240992"/>
                    <a:pt x="-5285" y="134312"/>
                    <a:pt x="66152" y="64779"/>
                  </a:cubicBezTo>
                  <a:cubicBezTo>
                    <a:pt x="100442" y="31442"/>
                    <a:pt x="145210" y="12392"/>
                    <a:pt x="193787" y="12392"/>
                  </a:cubicBezTo>
                  <a:cubicBezTo>
                    <a:pt x="292847" y="12392"/>
                    <a:pt x="373810" y="93354"/>
                    <a:pt x="373810" y="191462"/>
                  </a:cubicBezTo>
                  <a:cubicBezTo>
                    <a:pt x="373810" y="234324"/>
                    <a:pt x="358570" y="276234"/>
                    <a:pt x="328090" y="308619"/>
                  </a:cubicBezTo>
                  <a:close/>
                  <a:moveTo>
                    <a:pt x="199502" y="243849"/>
                  </a:moveTo>
                  <a:cubicBezTo>
                    <a:pt x="199502" y="227657"/>
                    <a:pt x="212837" y="214322"/>
                    <a:pt x="229030" y="214322"/>
                  </a:cubicBezTo>
                  <a:cubicBezTo>
                    <a:pt x="245222" y="214322"/>
                    <a:pt x="258557" y="227657"/>
                    <a:pt x="258557" y="243849"/>
                  </a:cubicBezTo>
                  <a:cubicBezTo>
                    <a:pt x="258557" y="260042"/>
                    <a:pt x="245222" y="273377"/>
                    <a:pt x="229030" y="273377"/>
                  </a:cubicBezTo>
                  <a:cubicBezTo>
                    <a:pt x="212837" y="273377"/>
                    <a:pt x="199502" y="260042"/>
                    <a:pt x="199502" y="243849"/>
                  </a:cubicBezTo>
                  <a:close/>
                  <a:moveTo>
                    <a:pt x="188072" y="243849"/>
                  </a:moveTo>
                  <a:cubicBezTo>
                    <a:pt x="188072" y="260042"/>
                    <a:pt x="174737" y="273377"/>
                    <a:pt x="158545" y="273377"/>
                  </a:cubicBezTo>
                  <a:cubicBezTo>
                    <a:pt x="142352" y="273377"/>
                    <a:pt x="128065" y="260042"/>
                    <a:pt x="128065" y="243849"/>
                  </a:cubicBezTo>
                  <a:cubicBezTo>
                    <a:pt x="128065" y="227657"/>
                    <a:pt x="141400" y="214322"/>
                    <a:pt x="157592" y="214322"/>
                  </a:cubicBezTo>
                  <a:cubicBezTo>
                    <a:pt x="172832" y="214322"/>
                    <a:pt x="188072" y="227657"/>
                    <a:pt x="188072" y="243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12FC0AA-6778-BA93-EB7C-7808660586A8}"/>
                </a:ext>
              </a:extLst>
            </p:cNvPr>
            <p:cNvSpPr/>
            <p:nvPr/>
          </p:nvSpPr>
          <p:spPr>
            <a:xfrm>
              <a:off x="4658677" y="3759517"/>
              <a:ext cx="289601" cy="149542"/>
            </a:xfrm>
            <a:custGeom>
              <a:avLst/>
              <a:gdLst>
                <a:gd name="connsiteX0" fmla="*/ 147638 w 289601"/>
                <a:gd name="connsiteY0" fmla="*/ 0 h 149542"/>
                <a:gd name="connsiteX1" fmla="*/ 43815 w 289601"/>
                <a:gd name="connsiteY1" fmla="*/ 41910 h 149542"/>
                <a:gd name="connsiteX2" fmla="*/ 0 w 289601"/>
                <a:gd name="connsiteY2" fmla="*/ 143827 h 149542"/>
                <a:gd name="connsiteX3" fmla="*/ 5715 w 289601"/>
                <a:gd name="connsiteY3" fmla="*/ 149543 h 149542"/>
                <a:gd name="connsiteX4" fmla="*/ 11430 w 289601"/>
                <a:gd name="connsiteY4" fmla="*/ 143827 h 149542"/>
                <a:gd name="connsiteX5" fmla="*/ 50483 w 289601"/>
                <a:gd name="connsiteY5" fmla="*/ 50482 h 149542"/>
                <a:gd name="connsiteX6" fmla="*/ 145733 w 289601"/>
                <a:gd name="connsiteY6" fmla="*/ 12382 h 149542"/>
                <a:gd name="connsiteX7" fmla="*/ 278130 w 289601"/>
                <a:gd name="connsiteY7" fmla="*/ 143827 h 149542"/>
                <a:gd name="connsiteX8" fmla="*/ 283845 w 289601"/>
                <a:gd name="connsiteY8" fmla="*/ 149543 h 149542"/>
                <a:gd name="connsiteX9" fmla="*/ 289560 w 289601"/>
                <a:gd name="connsiteY9" fmla="*/ 143827 h 149542"/>
                <a:gd name="connsiteX10" fmla="*/ 147638 w 289601"/>
                <a:gd name="connsiteY10" fmla="*/ 0 h 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601" h="149542">
                  <a:moveTo>
                    <a:pt x="147638" y="0"/>
                  </a:moveTo>
                  <a:cubicBezTo>
                    <a:pt x="109538" y="0"/>
                    <a:pt x="72390" y="14288"/>
                    <a:pt x="43815" y="41910"/>
                  </a:cubicBezTo>
                  <a:cubicBezTo>
                    <a:pt x="16193" y="69532"/>
                    <a:pt x="0" y="105727"/>
                    <a:pt x="0" y="143827"/>
                  </a:cubicBezTo>
                  <a:cubicBezTo>
                    <a:pt x="0" y="146685"/>
                    <a:pt x="2858" y="149543"/>
                    <a:pt x="5715" y="149543"/>
                  </a:cubicBezTo>
                  <a:cubicBezTo>
                    <a:pt x="8573" y="149543"/>
                    <a:pt x="11430" y="146685"/>
                    <a:pt x="11430" y="143827"/>
                  </a:cubicBezTo>
                  <a:cubicBezTo>
                    <a:pt x="11430" y="108585"/>
                    <a:pt x="25718" y="75247"/>
                    <a:pt x="50483" y="50482"/>
                  </a:cubicBezTo>
                  <a:cubicBezTo>
                    <a:pt x="76200" y="25717"/>
                    <a:pt x="110490" y="11430"/>
                    <a:pt x="145733" y="12382"/>
                  </a:cubicBezTo>
                  <a:cubicBezTo>
                    <a:pt x="218123" y="13335"/>
                    <a:pt x="278130" y="72390"/>
                    <a:pt x="278130" y="143827"/>
                  </a:cubicBezTo>
                  <a:cubicBezTo>
                    <a:pt x="278130" y="146685"/>
                    <a:pt x="280988" y="149543"/>
                    <a:pt x="283845" y="149543"/>
                  </a:cubicBezTo>
                  <a:cubicBezTo>
                    <a:pt x="286703" y="149543"/>
                    <a:pt x="289560" y="146685"/>
                    <a:pt x="289560" y="143827"/>
                  </a:cubicBezTo>
                  <a:cubicBezTo>
                    <a:pt x="291465" y="64770"/>
                    <a:pt x="227648" y="0"/>
                    <a:pt x="1476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FB35721-48DF-A06C-36B3-E721DB9938E0}"/>
                </a:ext>
              </a:extLst>
            </p:cNvPr>
            <p:cNvSpPr/>
            <p:nvPr/>
          </p:nvSpPr>
          <p:spPr>
            <a:xfrm>
              <a:off x="5003482" y="4014787"/>
              <a:ext cx="72427" cy="72389"/>
            </a:xfrm>
            <a:custGeom>
              <a:avLst/>
              <a:gdLst>
                <a:gd name="connsiteX0" fmla="*/ 36195 w 72427"/>
                <a:gd name="connsiteY0" fmla="*/ 0 h 72389"/>
                <a:gd name="connsiteX1" fmla="*/ 0 w 72427"/>
                <a:gd name="connsiteY1" fmla="*/ 36195 h 72389"/>
                <a:gd name="connsiteX2" fmla="*/ 36195 w 72427"/>
                <a:gd name="connsiteY2" fmla="*/ 72390 h 72389"/>
                <a:gd name="connsiteX3" fmla="*/ 72390 w 72427"/>
                <a:gd name="connsiteY3" fmla="*/ 36195 h 72389"/>
                <a:gd name="connsiteX4" fmla="*/ 36195 w 72427"/>
                <a:gd name="connsiteY4" fmla="*/ 0 h 72389"/>
                <a:gd name="connsiteX5" fmla="*/ 36195 w 72427"/>
                <a:gd name="connsiteY5" fmla="*/ 60007 h 72389"/>
                <a:gd name="connsiteX6" fmla="*/ 12382 w 72427"/>
                <a:gd name="connsiteY6" fmla="*/ 36195 h 72389"/>
                <a:gd name="connsiteX7" fmla="*/ 36195 w 72427"/>
                <a:gd name="connsiteY7" fmla="*/ 12382 h 72389"/>
                <a:gd name="connsiteX8" fmla="*/ 60007 w 72427"/>
                <a:gd name="connsiteY8" fmla="*/ 36195 h 72389"/>
                <a:gd name="connsiteX9" fmla="*/ 36195 w 72427"/>
                <a:gd name="connsiteY9" fmla="*/ 60007 h 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27" h="72389">
                  <a:moveTo>
                    <a:pt x="36195" y="0"/>
                  </a:moveTo>
                  <a:cubicBezTo>
                    <a:pt x="16192" y="0"/>
                    <a:pt x="0" y="16193"/>
                    <a:pt x="0" y="36195"/>
                  </a:cubicBezTo>
                  <a:cubicBezTo>
                    <a:pt x="0" y="56198"/>
                    <a:pt x="16192" y="72390"/>
                    <a:pt x="36195" y="72390"/>
                  </a:cubicBezTo>
                  <a:cubicBezTo>
                    <a:pt x="56197" y="72390"/>
                    <a:pt x="72390" y="56198"/>
                    <a:pt x="72390" y="36195"/>
                  </a:cubicBezTo>
                  <a:cubicBezTo>
                    <a:pt x="73342" y="16193"/>
                    <a:pt x="56197" y="0"/>
                    <a:pt x="36195" y="0"/>
                  </a:cubicBezTo>
                  <a:close/>
                  <a:moveTo>
                    <a:pt x="36195" y="60007"/>
                  </a:moveTo>
                  <a:cubicBezTo>
                    <a:pt x="22860" y="60007"/>
                    <a:pt x="12382" y="49530"/>
                    <a:pt x="12382" y="36195"/>
                  </a:cubicBezTo>
                  <a:cubicBezTo>
                    <a:pt x="12382" y="22860"/>
                    <a:pt x="22860" y="12382"/>
                    <a:pt x="36195" y="12382"/>
                  </a:cubicBezTo>
                  <a:cubicBezTo>
                    <a:pt x="49530" y="12382"/>
                    <a:pt x="60007" y="22860"/>
                    <a:pt x="60007" y="36195"/>
                  </a:cubicBezTo>
                  <a:cubicBezTo>
                    <a:pt x="60960" y="49530"/>
                    <a:pt x="49530" y="60007"/>
                    <a:pt x="36195" y="60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9D50FD7-E987-A680-B332-6DCD3F1B4D5F}"/>
                </a:ext>
              </a:extLst>
            </p:cNvPr>
            <p:cNvSpPr/>
            <p:nvPr/>
          </p:nvSpPr>
          <p:spPr>
            <a:xfrm>
              <a:off x="4545330" y="4140517"/>
              <a:ext cx="85725" cy="83820"/>
            </a:xfrm>
            <a:custGeom>
              <a:avLst/>
              <a:gdLst>
                <a:gd name="connsiteX0" fmla="*/ 42863 w 85725"/>
                <a:gd name="connsiteY0" fmla="*/ 0 h 83820"/>
                <a:gd name="connsiteX1" fmla="*/ 0 w 85725"/>
                <a:gd name="connsiteY1" fmla="*/ 41910 h 83820"/>
                <a:gd name="connsiteX2" fmla="*/ 42863 w 85725"/>
                <a:gd name="connsiteY2" fmla="*/ 83820 h 83820"/>
                <a:gd name="connsiteX3" fmla="*/ 85725 w 85725"/>
                <a:gd name="connsiteY3" fmla="*/ 41910 h 83820"/>
                <a:gd name="connsiteX4" fmla="*/ 42863 w 85725"/>
                <a:gd name="connsiteY4" fmla="*/ 0 h 83820"/>
                <a:gd name="connsiteX5" fmla="*/ 42863 w 85725"/>
                <a:gd name="connsiteY5" fmla="*/ 71438 h 83820"/>
                <a:gd name="connsiteX6" fmla="*/ 13335 w 85725"/>
                <a:gd name="connsiteY6" fmla="*/ 41910 h 83820"/>
                <a:gd name="connsiteX7" fmla="*/ 42863 w 85725"/>
                <a:gd name="connsiteY7" fmla="*/ 12383 h 83820"/>
                <a:gd name="connsiteX8" fmla="*/ 72390 w 85725"/>
                <a:gd name="connsiteY8" fmla="*/ 41910 h 83820"/>
                <a:gd name="connsiteX9" fmla="*/ 42863 w 85725"/>
                <a:gd name="connsiteY9" fmla="*/ 71438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20">
                  <a:moveTo>
                    <a:pt x="42863" y="0"/>
                  </a:moveTo>
                  <a:cubicBezTo>
                    <a:pt x="20002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5723" y="83820"/>
                    <a:pt x="85725" y="64770"/>
                    <a:pt x="85725" y="41910"/>
                  </a:cubicBezTo>
                  <a:cubicBezTo>
                    <a:pt x="85725" y="19050"/>
                    <a:pt x="65723" y="0"/>
                    <a:pt x="42863" y="0"/>
                  </a:cubicBezTo>
                  <a:close/>
                  <a:moveTo>
                    <a:pt x="42863" y="71438"/>
                  </a:moveTo>
                  <a:cubicBezTo>
                    <a:pt x="26670" y="71438"/>
                    <a:pt x="13335" y="58103"/>
                    <a:pt x="13335" y="41910"/>
                  </a:cubicBezTo>
                  <a:cubicBezTo>
                    <a:pt x="13335" y="25718"/>
                    <a:pt x="26670" y="12383"/>
                    <a:pt x="42863" y="12383"/>
                  </a:cubicBezTo>
                  <a:cubicBezTo>
                    <a:pt x="59055" y="12383"/>
                    <a:pt x="72390" y="25718"/>
                    <a:pt x="72390" y="41910"/>
                  </a:cubicBezTo>
                  <a:cubicBezTo>
                    <a:pt x="72390" y="58103"/>
                    <a:pt x="59055" y="71438"/>
                    <a:pt x="42863" y="71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EC1DE57-2FED-D28A-999A-EDB86878313D}"/>
                </a:ext>
              </a:extLst>
            </p:cNvPr>
            <p:cNvSpPr/>
            <p:nvPr/>
          </p:nvSpPr>
          <p:spPr>
            <a:xfrm>
              <a:off x="4973954" y="3735705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2 h 17144"/>
                <a:gd name="connsiteX2" fmla="*/ 8573 w 17145"/>
                <a:gd name="connsiteY2" fmla="*/ 17145 h 17144"/>
                <a:gd name="connsiteX3" fmla="*/ 0 w 17145"/>
                <a:gd name="connsiteY3" fmla="*/ 8572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A824429-8F0C-C904-9976-C83AD37864D6}"/>
                </a:ext>
              </a:extLst>
            </p:cNvPr>
            <p:cNvSpPr/>
            <p:nvPr/>
          </p:nvSpPr>
          <p:spPr>
            <a:xfrm>
              <a:off x="5034769" y="3926205"/>
              <a:ext cx="17290" cy="17144"/>
            </a:xfrm>
            <a:custGeom>
              <a:avLst/>
              <a:gdLst>
                <a:gd name="connsiteX0" fmla="*/ 8718 w 17290"/>
                <a:gd name="connsiteY0" fmla="*/ 0 h 17144"/>
                <a:gd name="connsiteX1" fmla="*/ 17291 w 17290"/>
                <a:gd name="connsiteY1" fmla="*/ 8572 h 17144"/>
                <a:gd name="connsiteX2" fmla="*/ 8718 w 17290"/>
                <a:gd name="connsiteY2" fmla="*/ 17145 h 17144"/>
                <a:gd name="connsiteX3" fmla="*/ 146 w 17290"/>
                <a:gd name="connsiteY3" fmla="*/ 8572 h 17144"/>
                <a:gd name="connsiteX4" fmla="*/ 8718 w 17290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0" h="17144">
                  <a:moveTo>
                    <a:pt x="8718" y="0"/>
                  </a:moveTo>
                  <a:cubicBezTo>
                    <a:pt x="13481" y="0"/>
                    <a:pt x="17291" y="3810"/>
                    <a:pt x="17291" y="8572"/>
                  </a:cubicBezTo>
                  <a:cubicBezTo>
                    <a:pt x="17291" y="13335"/>
                    <a:pt x="13481" y="17145"/>
                    <a:pt x="8718" y="17145"/>
                  </a:cubicBezTo>
                  <a:cubicBezTo>
                    <a:pt x="3956" y="17145"/>
                    <a:pt x="146" y="13335"/>
                    <a:pt x="146" y="8572"/>
                  </a:cubicBezTo>
                  <a:cubicBezTo>
                    <a:pt x="-807" y="3810"/>
                    <a:pt x="3003" y="0"/>
                    <a:pt x="87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3B40FC31-9493-1A55-402F-D4DBF650482A}"/>
                </a:ext>
              </a:extLst>
            </p:cNvPr>
            <p:cNvSpPr/>
            <p:nvPr/>
          </p:nvSpPr>
          <p:spPr>
            <a:xfrm>
              <a:off x="4582477" y="3777615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E75E3E04-AF86-1E9F-4C29-08FDCDE64162}"/>
                </a:ext>
              </a:extLst>
            </p:cNvPr>
            <p:cNvSpPr/>
            <p:nvPr/>
          </p:nvSpPr>
          <p:spPr>
            <a:xfrm>
              <a:off x="4558665" y="4009072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A00EAF4-FC39-2E55-C88C-29E52BE75594}"/>
                </a:ext>
              </a:extLst>
            </p:cNvPr>
            <p:cNvSpPr/>
            <p:nvPr/>
          </p:nvSpPr>
          <p:spPr>
            <a:xfrm>
              <a:off x="4666297" y="4164329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9AB1917-FCE6-C89D-0E5E-07A814CA39DD}"/>
                </a:ext>
              </a:extLst>
            </p:cNvPr>
            <p:cNvSpPr/>
            <p:nvPr/>
          </p:nvSpPr>
          <p:spPr>
            <a:xfrm>
              <a:off x="4962525" y="4110989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C029258-B915-1512-871F-C2A19F118FFA}"/>
                </a:ext>
              </a:extLst>
            </p:cNvPr>
            <p:cNvSpPr/>
            <p:nvPr/>
          </p:nvSpPr>
          <p:spPr>
            <a:xfrm>
              <a:off x="5003482" y="4230052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fa-IR"/>
            </a:p>
          </p:txBody>
        </p:sp>
      </p:grpSp>
      <p:sp>
        <p:nvSpPr>
          <p:cNvPr id="402" name="Rectangle 401">
            <a:extLst>
              <a:ext uri="{FF2B5EF4-FFF2-40B4-BE49-F238E27FC236}">
                <a16:creationId xmlns:a16="http://schemas.microsoft.com/office/drawing/2014/main" id="{AD5C98D3-EBDF-BE36-2B3B-6DE62F813A9B}"/>
              </a:ext>
            </a:extLst>
          </p:cNvPr>
          <p:cNvSpPr/>
          <p:nvPr/>
        </p:nvSpPr>
        <p:spPr>
          <a:xfrm>
            <a:off x="13268387" y="584200"/>
            <a:ext cx="509451" cy="365034"/>
          </a:xfrm>
          <a:prstGeom prst="rect">
            <a:avLst/>
          </a:prstGeom>
          <a:solidFill>
            <a:srgbClr val="663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68B000E8-45BD-6E85-5D8E-A22436E2BD26}"/>
              </a:ext>
            </a:extLst>
          </p:cNvPr>
          <p:cNvSpPr/>
          <p:nvPr/>
        </p:nvSpPr>
        <p:spPr>
          <a:xfrm>
            <a:off x="13268387" y="1094941"/>
            <a:ext cx="509451" cy="365034"/>
          </a:xfrm>
          <a:prstGeom prst="rect">
            <a:avLst/>
          </a:prstGeom>
          <a:solidFill>
            <a:srgbClr val="A95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486A7AC7-B737-6D3C-79C5-2C31804F3BC2}"/>
              </a:ext>
            </a:extLst>
          </p:cNvPr>
          <p:cNvSpPr/>
          <p:nvPr/>
        </p:nvSpPr>
        <p:spPr>
          <a:xfrm>
            <a:off x="13268387" y="1605682"/>
            <a:ext cx="509451" cy="365034"/>
          </a:xfrm>
          <a:prstGeom prst="rect">
            <a:avLst/>
          </a:prstGeom>
          <a:solidFill>
            <a:srgbClr val="D95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EE7A47A4-FF59-9B15-1159-FFED8CDCD2E4}"/>
              </a:ext>
            </a:extLst>
          </p:cNvPr>
          <p:cNvSpPr/>
          <p:nvPr/>
        </p:nvSpPr>
        <p:spPr>
          <a:xfrm>
            <a:off x="13268387" y="2627164"/>
            <a:ext cx="509451" cy="365034"/>
          </a:xfrm>
          <a:prstGeom prst="rect">
            <a:avLst/>
          </a:prstGeom>
          <a:solidFill>
            <a:srgbClr val="5DC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BF348ACB-F72A-2806-258F-4E33D5AA792B}"/>
              </a:ext>
            </a:extLst>
          </p:cNvPr>
          <p:cNvSpPr/>
          <p:nvPr/>
        </p:nvSpPr>
        <p:spPr>
          <a:xfrm>
            <a:off x="13268387" y="3137905"/>
            <a:ext cx="509451" cy="365034"/>
          </a:xfrm>
          <a:prstGeom prst="rect">
            <a:avLst/>
          </a:prstGeom>
          <a:solidFill>
            <a:srgbClr val="77E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A6F43A2D-DF20-3DA4-5D7D-983D133E1412}"/>
              </a:ext>
            </a:extLst>
          </p:cNvPr>
          <p:cNvSpPr/>
          <p:nvPr/>
        </p:nvSpPr>
        <p:spPr>
          <a:xfrm>
            <a:off x="13268387" y="3648646"/>
            <a:ext cx="509451" cy="365034"/>
          </a:xfrm>
          <a:prstGeom prst="rect">
            <a:avLst/>
          </a:prstGeom>
          <a:solidFill>
            <a:srgbClr val="AE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A9D9CFAA-F652-49F7-1D8B-F5B55DABE45B}"/>
              </a:ext>
            </a:extLst>
          </p:cNvPr>
          <p:cNvSpPr/>
          <p:nvPr/>
        </p:nvSpPr>
        <p:spPr>
          <a:xfrm>
            <a:off x="13268387" y="4159387"/>
            <a:ext cx="509451" cy="365034"/>
          </a:xfrm>
          <a:prstGeom prst="rect">
            <a:avLst/>
          </a:prstGeom>
          <a:solidFill>
            <a:srgbClr val="F19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E9023442-BA01-0032-32DA-AC37DC199991}"/>
              </a:ext>
            </a:extLst>
          </p:cNvPr>
          <p:cNvSpPr/>
          <p:nvPr/>
        </p:nvSpPr>
        <p:spPr>
          <a:xfrm>
            <a:off x="13268387" y="4670128"/>
            <a:ext cx="509451" cy="365034"/>
          </a:xfrm>
          <a:prstGeom prst="rect">
            <a:avLst/>
          </a:prstGeom>
          <a:solidFill>
            <a:srgbClr val="D25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0F6BC29D-C407-6FEE-3A4C-783E0007436F}"/>
              </a:ext>
            </a:extLst>
          </p:cNvPr>
          <p:cNvSpPr/>
          <p:nvPr/>
        </p:nvSpPr>
        <p:spPr>
          <a:xfrm>
            <a:off x="13268387" y="5180872"/>
            <a:ext cx="509451" cy="365034"/>
          </a:xfrm>
          <a:prstGeom prst="rect">
            <a:avLst/>
          </a:prstGeom>
          <a:solidFill>
            <a:srgbClr val="F6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C8AADF0D-A498-D097-18FA-768CE881AC6F}"/>
              </a:ext>
            </a:extLst>
          </p:cNvPr>
          <p:cNvSpPr/>
          <p:nvPr/>
        </p:nvSpPr>
        <p:spPr>
          <a:xfrm>
            <a:off x="13268387" y="2116423"/>
            <a:ext cx="509451" cy="365034"/>
          </a:xfrm>
          <a:prstGeom prst="rect">
            <a:avLst/>
          </a:prstGeom>
          <a:solidFill>
            <a:srgbClr val="586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90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ECDC47E-3AC4-2959-1638-FD5C532645FE}"/>
              </a:ext>
            </a:extLst>
          </p:cNvPr>
          <p:cNvSpPr/>
          <p:nvPr/>
        </p:nvSpPr>
        <p:spPr>
          <a:xfrm>
            <a:off x="1441485" y="1761303"/>
            <a:ext cx="9307829" cy="2073510"/>
          </a:xfrm>
          <a:custGeom>
            <a:avLst/>
            <a:gdLst>
              <a:gd name="connsiteX0" fmla="*/ 1034414 w 9307829"/>
              <a:gd name="connsiteY0" fmla="*/ 266780 h 2073510"/>
              <a:gd name="connsiteX1" fmla="*/ 262099 w 9307829"/>
              <a:gd name="connsiteY1" fmla="*/ 1039095 h 2073510"/>
              <a:gd name="connsiteX2" fmla="*/ 1034414 w 9307829"/>
              <a:gd name="connsiteY2" fmla="*/ 1811410 h 2073510"/>
              <a:gd name="connsiteX3" fmla="*/ 1806729 w 9307829"/>
              <a:gd name="connsiteY3" fmla="*/ 1039095 h 2073510"/>
              <a:gd name="connsiteX4" fmla="*/ 1034414 w 9307829"/>
              <a:gd name="connsiteY4" fmla="*/ 266780 h 2073510"/>
              <a:gd name="connsiteX5" fmla="*/ 2844164 w 9307829"/>
              <a:gd name="connsiteY5" fmla="*/ 265610 h 2073510"/>
              <a:gd name="connsiteX6" fmla="*/ 2071850 w 9307829"/>
              <a:gd name="connsiteY6" fmla="*/ 1037925 h 2073510"/>
              <a:gd name="connsiteX7" fmla="*/ 2844164 w 9307829"/>
              <a:gd name="connsiteY7" fmla="*/ 1810240 h 2073510"/>
              <a:gd name="connsiteX8" fmla="*/ 3616479 w 9307829"/>
              <a:gd name="connsiteY8" fmla="*/ 1037925 h 2073510"/>
              <a:gd name="connsiteX9" fmla="*/ 2844164 w 9307829"/>
              <a:gd name="connsiteY9" fmla="*/ 265610 h 2073510"/>
              <a:gd name="connsiteX10" fmla="*/ 4653914 w 9307829"/>
              <a:gd name="connsiteY10" fmla="*/ 264440 h 2073510"/>
              <a:gd name="connsiteX11" fmla="*/ 3881599 w 9307829"/>
              <a:gd name="connsiteY11" fmla="*/ 1036755 h 2073510"/>
              <a:gd name="connsiteX12" fmla="*/ 4653914 w 9307829"/>
              <a:gd name="connsiteY12" fmla="*/ 1809070 h 2073510"/>
              <a:gd name="connsiteX13" fmla="*/ 5426229 w 9307829"/>
              <a:gd name="connsiteY13" fmla="*/ 1036755 h 2073510"/>
              <a:gd name="connsiteX14" fmla="*/ 4653914 w 9307829"/>
              <a:gd name="connsiteY14" fmla="*/ 264440 h 2073510"/>
              <a:gd name="connsiteX15" fmla="*/ 6463664 w 9307829"/>
              <a:gd name="connsiteY15" fmla="*/ 263270 h 2073510"/>
              <a:gd name="connsiteX16" fmla="*/ 5691349 w 9307829"/>
              <a:gd name="connsiteY16" fmla="*/ 1035585 h 2073510"/>
              <a:gd name="connsiteX17" fmla="*/ 6463664 w 9307829"/>
              <a:gd name="connsiteY17" fmla="*/ 1807900 h 2073510"/>
              <a:gd name="connsiteX18" fmla="*/ 7235979 w 9307829"/>
              <a:gd name="connsiteY18" fmla="*/ 1035585 h 2073510"/>
              <a:gd name="connsiteX19" fmla="*/ 6463664 w 9307829"/>
              <a:gd name="connsiteY19" fmla="*/ 263270 h 2073510"/>
              <a:gd name="connsiteX20" fmla="*/ 8273414 w 9307829"/>
              <a:gd name="connsiteY20" fmla="*/ 262100 h 2073510"/>
              <a:gd name="connsiteX21" fmla="*/ 7501099 w 9307829"/>
              <a:gd name="connsiteY21" fmla="*/ 1034415 h 2073510"/>
              <a:gd name="connsiteX22" fmla="*/ 8273414 w 9307829"/>
              <a:gd name="connsiteY22" fmla="*/ 1806730 h 2073510"/>
              <a:gd name="connsiteX23" fmla="*/ 9045729 w 9307829"/>
              <a:gd name="connsiteY23" fmla="*/ 1034415 h 2073510"/>
              <a:gd name="connsiteX24" fmla="*/ 8273414 w 9307829"/>
              <a:gd name="connsiteY24" fmla="*/ 262100 h 2073510"/>
              <a:gd name="connsiteX25" fmla="*/ 8273414 w 9307829"/>
              <a:gd name="connsiteY25" fmla="*/ 0 h 2073510"/>
              <a:gd name="connsiteX26" fmla="*/ 9307829 w 9307829"/>
              <a:gd name="connsiteY26" fmla="*/ 1034415 h 2073510"/>
              <a:gd name="connsiteX27" fmla="*/ 8273414 w 9307829"/>
              <a:gd name="connsiteY27" fmla="*/ 2068830 h 2073510"/>
              <a:gd name="connsiteX28" fmla="*/ 7415661 w 9307829"/>
              <a:gd name="connsiteY28" fmla="*/ 1612767 h 2073510"/>
              <a:gd name="connsiteX29" fmla="*/ 7368857 w 9307829"/>
              <a:gd name="connsiteY29" fmla="*/ 1526536 h 2073510"/>
              <a:gd name="connsiteX30" fmla="*/ 7321417 w 9307829"/>
              <a:gd name="connsiteY30" fmla="*/ 1613937 h 2073510"/>
              <a:gd name="connsiteX31" fmla="*/ 6463664 w 9307829"/>
              <a:gd name="connsiteY31" fmla="*/ 2070000 h 2073510"/>
              <a:gd name="connsiteX32" fmla="*/ 5605911 w 9307829"/>
              <a:gd name="connsiteY32" fmla="*/ 1613937 h 2073510"/>
              <a:gd name="connsiteX33" fmla="*/ 5559107 w 9307829"/>
              <a:gd name="connsiteY33" fmla="*/ 1527706 h 2073510"/>
              <a:gd name="connsiteX34" fmla="*/ 5511668 w 9307829"/>
              <a:gd name="connsiteY34" fmla="*/ 1615107 h 2073510"/>
              <a:gd name="connsiteX35" fmla="*/ 4653914 w 9307829"/>
              <a:gd name="connsiteY35" fmla="*/ 2071170 h 2073510"/>
              <a:gd name="connsiteX36" fmla="*/ 3796161 w 9307829"/>
              <a:gd name="connsiteY36" fmla="*/ 1615107 h 2073510"/>
              <a:gd name="connsiteX37" fmla="*/ 3749357 w 9307829"/>
              <a:gd name="connsiteY37" fmla="*/ 1528876 h 2073510"/>
              <a:gd name="connsiteX38" fmla="*/ 3701918 w 9307829"/>
              <a:gd name="connsiteY38" fmla="*/ 1616277 h 2073510"/>
              <a:gd name="connsiteX39" fmla="*/ 2844164 w 9307829"/>
              <a:gd name="connsiteY39" fmla="*/ 2072340 h 2073510"/>
              <a:gd name="connsiteX40" fmla="*/ 1986411 w 9307829"/>
              <a:gd name="connsiteY40" fmla="*/ 1616277 h 2073510"/>
              <a:gd name="connsiteX41" fmla="*/ 1939607 w 9307829"/>
              <a:gd name="connsiteY41" fmla="*/ 1530046 h 2073510"/>
              <a:gd name="connsiteX42" fmla="*/ 1892168 w 9307829"/>
              <a:gd name="connsiteY42" fmla="*/ 1617447 h 2073510"/>
              <a:gd name="connsiteX43" fmla="*/ 1034414 w 9307829"/>
              <a:gd name="connsiteY43" fmla="*/ 2073510 h 2073510"/>
              <a:gd name="connsiteX44" fmla="*/ 0 w 9307829"/>
              <a:gd name="connsiteY44" fmla="*/ 1039095 h 2073510"/>
              <a:gd name="connsiteX45" fmla="*/ 1034414 w 9307829"/>
              <a:gd name="connsiteY45" fmla="*/ 4680 h 2073510"/>
              <a:gd name="connsiteX46" fmla="*/ 1892168 w 9307829"/>
              <a:gd name="connsiteY46" fmla="*/ 460744 h 2073510"/>
              <a:gd name="connsiteX47" fmla="*/ 1938972 w 9307829"/>
              <a:gd name="connsiteY47" fmla="*/ 546974 h 2073510"/>
              <a:gd name="connsiteX48" fmla="*/ 1986411 w 9307829"/>
              <a:gd name="connsiteY48" fmla="*/ 459574 h 2073510"/>
              <a:gd name="connsiteX49" fmla="*/ 2844164 w 9307829"/>
              <a:gd name="connsiteY49" fmla="*/ 3510 h 2073510"/>
              <a:gd name="connsiteX50" fmla="*/ 3701918 w 9307829"/>
              <a:gd name="connsiteY50" fmla="*/ 459574 h 2073510"/>
              <a:gd name="connsiteX51" fmla="*/ 3748722 w 9307829"/>
              <a:gd name="connsiteY51" fmla="*/ 545804 h 2073510"/>
              <a:gd name="connsiteX52" fmla="*/ 3796161 w 9307829"/>
              <a:gd name="connsiteY52" fmla="*/ 458404 h 2073510"/>
              <a:gd name="connsiteX53" fmla="*/ 4653914 w 9307829"/>
              <a:gd name="connsiteY53" fmla="*/ 2340 h 2073510"/>
              <a:gd name="connsiteX54" fmla="*/ 5511668 w 9307829"/>
              <a:gd name="connsiteY54" fmla="*/ 458404 h 2073510"/>
              <a:gd name="connsiteX55" fmla="*/ 5558472 w 9307829"/>
              <a:gd name="connsiteY55" fmla="*/ 544634 h 2073510"/>
              <a:gd name="connsiteX56" fmla="*/ 5605911 w 9307829"/>
              <a:gd name="connsiteY56" fmla="*/ 457234 h 2073510"/>
              <a:gd name="connsiteX57" fmla="*/ 6463664 w 9307829"/>
              <a:gd name="connsiteY57" fmla="*/ 1170 h 2073510"/>
              <a:gd name="connsiteX58" fmla="*/ 7321417 w 9307829"/>
              <a:gd name="connsiteY58" fmla="*/ 457234 h 2073510"/>
              <a:gd name="connsiteX59" fmla="*/ 7368221 w 9307829"/>
              <a:gd name="connsiteY59" fmla="*/ 543464 h 2073510"/>
              <a:gd name="connsiteX60" fmla="*/ 7415661 w 9307829"/>
              <a:gd name="connsiteY60" fmla="*/ 456064 h 2073510"/>
              <a:gd name="connsiteX61" fmla="*/ 8273414 w 9307829"/>
              <a:gd name="connsiteY61" fmla="*/ 0 h 207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307829" h="2073510">
                <a:moveTo>
                  <a:pt x="1034414" y="266780"/>
                </a:moveTo>
                <a:cubicBezTo>
                  <a:pt x="607877" y="266780"/>
                  <a:pt x="262099" y="612557"/>
                  <a:pt x="262099" y="1039095"/>
                </a:cubicBezTo>
                <a:cubicBezTo>
                  <a:pt x="262099" y="1465633"/>
                  <a:pt x="607877" y="1811410"/>
                  <a:pt x="1034414" y="1811410"/>
                </a:cubicBezTo>
                <a:cubicBezTo>
                  <a:pt x="1460953" y="1811410"/>
                  <a:pt x="1806729" y="1465633"/>
                  <a:pt x="1806729" y="1039095"/>
                </a:cubicBezTo>
                <a:cubicBezTo>
                  <a:pt x="1806729" y="612557"/>
                  <a:pt x="1460953" y="266780"/>
                  <a:pt x="1034414" y="266780"/>
                </a:cubicBezTo>
                <a:close/>
                <a:moveTo>
                  <a:pt x="2844164" y="265610"/>
                </a:moveTo>
                <a:cubicBezTo>
                  <a:pt x="2417626" y="265610"/>
                  <a:pt x="2071850" y="611387"/>
                  <a:pt x="2071850" y="1037925"/>
                </a:cubicBezTo>
                <a:cubicBezTo>
                  <a:pt x="2071850" y="1464463"/>
                  <a:pt x="2417626" y="1810240"/>
                  <a:pt x="2844164" y="1810240"/>
                </a:cubicBezTo>
                <a:cubicBezTo>
                  <a:pt x="3270702" y="1810240"/>
                  <a:pt x="3616479" y="1464463"/>
                  <a:pt x="3616479" y="1037925"/>
                </a:cubicBezTo>
                <a:cubicBezTo>
                  <a:pt x="3616479" y="611387"/>
                  <a:pt x="3270702" y="265610"/>
                  <a:pt x="2844164" y="265610"/>
                </a:cubicBezTo>
                <a:close/>
                <a:moveTo>
                  <a:pt x="4653914" y="264440"/>
                </a:moveTo>
                <a:cubicBezTo>
                  <a:pt x="4227376" y="264440"/>
                  <a:pt x="3881599" y="610217"/>
                  <a:pt x="3881599" y="1036755"/>
                </a:cubicBezTo>
                <a:cubicBezTo>
                  <a:pt x="3881599" y="1463293"/>
                  <a:pt x="4227376" y="1809070"/>
                  <a:pt x="4653914" y="1809070"/>
                </a:cubicBezTo>
                <a:cubicBezTo>
                  <a:pt x="5080452" y="1809070"/>
                  <a:pt x="5426229" y="1463293"/>
                  <a:pt x="5426229" y="1036755"/>
                </a:cubicBezTo>
                <a:cubicBezTo>
                  <a:pt x="5426229" y="610217"/>
                  <a:pt x="5080452" y="264440"/>
                  <a:pt x="4653914" y="264440"/>
                </a:cubicBezTo>
                <a:close/>
                <a:moveTo>
                  <a:pt x="6463664" y="263270"/>
                </a:moveTo>
                <a:cubicBezTo>
                  <a:pt x="6037126" y="263270"/>
                  <a:pt x="5691349" y="609047"/>
                  <a:pt x="5691349" y="1035585"/>
                </a:cubicBezTo>
                <a:cubicBezTo>
                  <a:pt x="5691349" y="1462123"/>
                  <a:pt x="6037126" y="1807900"/>
                  <a:pt x="6463664" y="1807900"/>
                </a:cubicBezTo>
                <a:cubicBezTo>
                  <a:pt x="6890202" y="1807900"/>
                  <a:pt x="7235979" y="1462123"/>
                  <a:pt x="7235979" y="1035585"/>
                </a:cubicBezTo>
                <a:cubicBezTo>
                  <a:pt x="7235979" y="609047"/>
                  <a:pt x="6890202" y="263270"/>
                  <a:pt x="6463664" y="263270"/>
                </a:cubicBezTo>
                <a:close/>
                <a:moveTo>
                  <a:pt x="8273414" y="262100"/>
                </a:moveTo>
                <a:cubicBezTo>
                  <a:pt x="7846876" y="262100"/>
                  <a:pt x="7501099" y="607877"/>
                  <a:pt x="7501099" y="1034415"/>
                </a:cubicBezTo>
                <a:cubicBezTo>
                  <a:pt x="7501099" y="1460953"/>
                  <a:pt x="7846876" y="1806730"/>
                  <a:pt x="8273414" y="1806730"/>
                </a:cubicBezTo>
                <a:cubicBezTo>
                  <a:pt x="8699952" y="1806730"/>
                  <a:pt x="9045729" y="1460953"/>
                  <a:pt x="9045729" y="1034415"/>
                </a:cubicBezTo>
                <a:cubicBezTo>
                  <a:pt x="9045729" y="607877"/>
                  <a:pt x="8699952" y="262100"/>
                  <a:pt x="8273414" y="262100"/>
                </a:cubicBezTo>
                <a:close/>
                <a:moveTo>
                  <a:pt x="8273414" y="0"/>
                </a:moveTo>
                <a:cubicBezTo>
                  <a:pt x="8844706" y="0"/>
                  <a:pt x="9307829" y="463123"/>
                  <a:pt x="9307829" y="1034415"/>
                </a:cubicBezTo>
                <a:cubicBezTo>
                  <a:pt x="9307829" y="1605707"/>
                  <a:pt x="8844706" y="2068830"/>
                  <a:pt x="8273414" y="2068830"/>
                </a:cubicBezTo>
                <a:cubicBezTo>
                  <a:pt x="7916357" y="2068830"/>
                  <a:pt x="7601553" y="1887923"/>
                  <a:pt x="7415661" y="1612767"/>
                </a:cubicBezTo>
                <a:lnTo>
                  <a:pt x="7368857" y="1526536"/>
                </a:lnTo>
                <a:lnTo>
                  <a:pt x="7321417" y="1613937"/>
                </a:lnTo>
                <a:cubicBezTo>
                  <a:pt x="7135525" y="1889093"/>
                  <a:pt x="6820722" y="2070000"/>
                  <a:pt x="6463664" y="2070000"/>
                </a:cubicBezTo>
                <a:cubicBezTo>
                  <a:pt x="6106607" y="2070000"/>
                  <a:pt x="5791803" y="1889093"/>
                  <a:pt x="5605911" y="1613937"/>
                </a:cubicBezTo>
                <a:lnTo>
                  <a:pt x="5559107" y="1527706"/>
                </a:lnTo>
                <a:lnTo>
                  <a:pt x="5511668" y="1615107"/>
                </a:lnTo>
                <a:cubicBezTo>
                  <a:pt x="5325776" y="1890263"/>
                  <a:pt x="5010972" y="2071170"/>
                  <a:pt x="4653914" y="2071170"/>
                </a:cubicBezTo>
                <a:cubicBezTo>
                  <a:pt x="4296857" y="2071170"/>
                  <a:pt x="3982053" y="1890263"/>
                  <a:pt x="3796161" y="1615107"/>
                </a:cubicBezTo>
                <a:lnTo>
                  <a:pt x="3749357" y="1528876"/>
                </a:lnTo>
                <a:lnTo>
                  <a:pt x="3701918" y="1616277"/>
                </a:lnTo>
                <a:cubicBezTo>
                  <a:pt x="3516026" y="1891433"/>
                  <a:pt x="3201222" y="2072340"/>
                  <a:pt x="2844164" y="2072340"/>
                </a:cubicBezTo>
                <a:cubicBezTo>
                  <a:pt x="2487107" y="2072340"/>
                  <a:pt x="2172303" y="1891433"/>
                  <a:pt x="1986411" y="1616277"/>
                </a:cubicBezTo>
                <a:lnTo>
                  <a:pt x="1939607" y="1530046"/>
                </a:lnTo>
                <a:lnTo>
                  <a:pt x="1892168" y="1617447"/>
                </a:lnTo>
                <a:cubicBezTo>
                  <a:pt x="1706276" y="1892603"/>
                  <a:pt x="1391472" y="2073510"/>
                  <a:pt x="1034414" y="2073510"/>
                </a:cubicBezTo>
                <a:cubicBezTo>
                  <a:pt x="463122" y="2073510"/>
                  <a:pt x="0" y="1610387"/>
                  <a:pt x="0" y="1039095"/>
                </a:cubicBezTo>
                <a:cubicBezTo>
                  <a:pt x="0" y="467803"/>
                  <a:pt x="463122" y="4680"/>
                  <a:pt x="1034414" y="4680"/>
                </a:cubicBezTo>
                <a:cubicBezTo>
                  <a:pt x="1391472" y="4680"/>
                  <a:pt x="1706276" y="185588"/>
                  <a:pt x="1892168" y="460744"/>
                </a:cubicBezTo>
                <a:lnTo>
                  <a:pt x="1938972" y="546974"/>
                </a:lnTo>
                <a:lnTo>
                  <a:pt x="1986411" y="459574"/>
                </a:lnTo>
                <a:cubicBezTo>
                  <a:pt x="2172303" y="184418"/>
                  <a:pt x="2487107" y="3510"/>
                  <a:pt x="2844164" y="3510"/>
                </a:cubicBezTo>
                <a:cubicBezTo>
                  <a:pt x="3201222" y="3510"/>
                  <a:pt x="3516026" y="184418"/>
                  <a:pt x="3701918" y="459574"/>
                </a:cubicBezTo>
                <a:lnTo>
                  <a:pt x="3748722" y="545804"/>
                </a:lnTo>
                <a:lnTo>
                  <a:pt x="3796161" y="458404"/>
                </a:lnTo>
                <a:cubicBezTo>
                  <a:pt x="3982053" y="183248"/>
                  <a:pt x="4296857" y="2340"/>
                  <a:pt x="4653914" y="2340"/>
                </a:cubicBezTo>
                <a:cubicBezTo>
                  <a:pt x="5010972" y="2340"/>
                  <a:pt x="5325776" y="183248"/>
                  <a:pt x="5511668" y="458404"/>
                </a:cubicBezTo>
                <a:lnTo>
                  <a:pt x="5558472" y="544634"/>
                </a:lnTo>
                <a:lnTo>
                  <a:pt x="5605911" y="457234"/>
                </a:lnTo>
                <a:cubicBezTo>
                  <a:pt x="5791803" y="182078"/>
                  <a:pt x="6106607" y="1170"/>
                  <a:pt x="6463664" y="1170"/>
                </a:cubicBezTo>
                <a:cubicBezTo>
                  <a:pt x="6820722" y="1170"/>
                  <a:pt x="7135525" y="182078"/>
                  <a:pt x="7321417" y="457234"/>
                </a:cubicBezTo>
                <a:lnTo>
                  <a:pt x="7368221" y="543464"/>
                </a:lnTo>
                <a:lnTo>
                  <a:pt x="7415661" y="456064"/>
                </a:lnTo>
                <a:cubicBezTo>
                  <a:pt x="7601553" y="180908"/>
                  <a:pt x="7916357" y="0"/>
                  <a:pt x="8273414" y="0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ECE9F96-58D3-50E1-3445-0804AAC41B10}"/>
              </a:ext>
            </a:extLst>
          </p:cNvPr>
          <p:cNvSpPr/>
          <p:nvPr/>
        </p:nvSpPr>
        <p:spPr>
          <a:xfrm rot="5400000">
            <a:off x="5061015" y="-1855943"/>
            <a:ext cx="2070001" cy="9309000"/>
          </a:xfrm>
          <a:custGeom>
            <a:avLst/>
            <a:gdLst>
              <a:gd name="connsiteX0" fmla="*/ 0 w 2070001"/>
              <a:gd name="connsiteY0" fmla="*/ 8274000 h 9309000"/>
              <a:gd name="connsiteX1" fmla="*/ 1035000 w 2070001"/>
              <a:gd name="connsiteY1" fmla="*/ 7239001 h 9309000"/>
              <a:gd name="connsiteX2" fmla="*/ 1035000 w 2070001"/>
              <a:gd name="connsiteY2" fmla="*/ 7240498 h 9309000"/>
              <a:gd name="connsiteX3" fmla="*/ 1191442 w 2070001"/>
              <a:gd name="connsiteY3" fmla="*/ 7224728 h 9309000"/>
              <a:gd name="connsiteX4" fmla="*/ 1811248 w 2070001"/>
              <a:gd name="connsiteY4" fmla="*/ 6464250 h 9309000"/>
              <a:gd name="connsiteX5" fmla="*/ 1191442 w 2070001"/>
              <a:gd name="connsiteY5" fmla="*/ 5703773 h 9309000"/>
              <a:gd name="connsiteX6" fmla="*/ 1035001 w 2070001"/>
              <a:gd name="connsiteY6" fmla="*/ 5688002 h 9309000"/>
              <a:gd name="connsiteX7" fmla="*/ 1035001 w 2070001"/>
              <a:gd name="connsiteY7" fmla="*/ 5689501 h 9309000"/>
              <a:gd name="connsiteX8" fmla="*/ 0 w 2070001"/>
              <a:gd name="connsiteY8" fmla="*/ 4654500 h 9309000"/>
              <a:gd name="connsiteX9" fmla="*/ 1035001 w 2070001"/>
              <a:gd name="connsiteY9" fmla="*/ 3619501 h 9309000"/>
              <a:gd name="connsiteX10" fmla="*/ 1035001 w 2070001"/>
              <a:gd name="connsiteY10" fmla="*/ 3620999 h 9309000"/>
              <a:gd name="connsiteX11" fmla="*/ 1191442 w 2070001"/>
              <a:gd name="connsiteY11" fmla="*/ 3605228 h 9309000"/>
              <a:gd name="connsiteX12" fmla="*/ 1811249 w 2070001"/>
              <a:gd name="connsiteY12" fmla="*/ 2844750 h 9309000"/>
              <a:gd name="connsiteX13" fmla="*/ 1191442 w 2070001"/>
              <a:gd name="connsiteY13" fmla="*/ 2084272 h 9309000"/>
              <a:gd name="connsiteX14" fmla="*/ 1035001 w 2070001"/>
              <a:gd name="connsiteY14" fmla="*/ 2068502 h 9309000"/>
              <a:gd name="connsiteX15" fmla="*/ 1035001 w 2070001"/>
              <a:gd name="connsiteY15" fmla="*/ 2070000 h 9309000"/>
              <a:gd name="connsiteX16" fmla="*/ 0 w 2070001"/>
              <a:gd name="connsiteY16" fmla="*/ 1035000 h 9309000"/>
              <a:gd name="connsiteX17" fmla="*/ 1035001 w 2070001"/>
              <a:gd name="connsiteY17" fmla="*/ 0 h 9309000"/>
              <a:gd name="connsiteX18" fmla="*/ 1035001 w 2070001"/>
              <a:gd name="connsiteY18" fmla="*/ 258752 h 9309000"/>
              <a:gd name="connsiteX19" fmla="*/ 258752 w 2070001"/>
              <a:gd name="connsiteY19" fmla="*/ 1035000 h 9309000"/>
              <a:gd name="connsiteX20" fmla="*/ 878559 w 2070001"/>
              <a:gd name="connsiteY20" fmla="*/ 1795478 h 9309000"/>
              <a:gd name="connsiteX21" fmla="*/ 1035000 w 2070001"/>
              <a:gd name="connsiteY21" fmla="*/ 1811249 h 9309000"/>
              <a:gd name="connsiteX22" fmla="*/ 1035000 w 2070001"/>
              <a:gd name="connsiteY22" fmla="*/ 1809750 h 9309000"/>
              <a:gd name="connsiteX23" fmla="*/ 2070001 w 2070001"/>
              <a:gd name="connsiteY23" fmla="*/ 2844750 h 9309000"/>
              <a:gd name="connsiteX24" fmla="*/ 1035000 w 2070001"/>
              <a:gd name="connsiteY24" fmla="*/ 3879751 h 9309000"/>
              <a:gd name="connsiteX25" fmla="*/ 1035000 w 2070001"/>
              <a:gd name="connsiteY25" fmla="*/ 3878252 h 9309000"/>
              <a:gd name="connsiteX26" fmla="*/ 878559 w 2070001"/>
              <a:gd name="connsiteY26" fmla="*/ 3894023 h 9309000"/>
              <a:gd name="connsiteX27" fmla="*/ 258752 w 2070001"/>
              <a:gd name="connsiteY27" fmla="*/ 4654500 h 9309000"/>
              <a:gd name="connsiteX28" fmla="*/ 878559 w 2070001"/>
              <a:gd name="connsiteY28" fmla="*/ 5414978 h 9309000"/>
              <a:gd name="connsiteX29" fmla="*/ 1035000 w 2070001"/>
              <a:gd name="connsiteY29" fmla="*/ 5430749 h 9309000"/>
              <a:gd name="connsiteX30" fmla="*/ 1035000 w 2070001"/>
              <a:gd name="connsiteY30" fmla="*/ 5429251 h 9309000"/>
              <a:gd name="connsiteX31" fmla="*/ 2070000 w 2070001"/>
              <a:gd name="connsiteY31" fmla="*/ 6464250 h 9309000"/>
              <a:gd name="connsiteX32" fmla="*/ 1035000 w 2070001"/>
              <a:gd name="connsiteY32" fmla="*/ 7499250 h 9309000"/>
              <a:gd name="connsiteX33" fmla="*/ 1035000 w 2070001"/>
              <a:gd name="connsiteY33" fmla="*/ 7497752 h 9309000"/>
              <a:gd name="connsiteX34" fmla="*/ 878559 w 2070001"/>
              <a:gd name="connsiteY34" fmla="*/ 7513522 h 9309000"/>
              <a:gd name="connsiteX35" fmla="*/ 258752 w 2070001"/>
              <a:gd name="connsiteY35" fmla="*/ 8274000 h 9309000"/>
              <a:gd name="connsiteX36" fmla="*/ 1035000 w 2070001"/>
              <a:gd name="connsiteY36" fmla="*/ 9050249 h 9309000"/>
              <a:gd name="connsiteX37" fmla="*/ 1035000 w 2070001"/>
              <a:gd name="connsiteY37" fmla="*/ 9309000 h 9309000"/>
              <a:gd name="connsiteX38" fmla="*/ 0 w 2070001"/>
              <a:gd name="connsiteY38" fmla="*/ 8274000 h 930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70001" h="9309000">
                <a:moveTo>
                  <a:pt x="0" y="8274000"/>
                </a:moveTo>
                <a:cubicBezTo>
                  <a:pt x="0" y="7702386"/>
                  <a:pt x="463387" y="7239001"/>
                  <a:pt x="1035000" y="7239001"/>
                </a:cubicBezTo>
                <a:lnTo>
                  <a:pt x="1035000" y="7240498"/>
                </a:lnTo>
                <a:lnTo>
                  <a:pt x="1191442" y="7224728"/>
                </a:lnTo>
                <a:cubicBezTo>
                  <a:pt x="1545166" y="7152345"/>
                  <a:pt x="1811248" y="6839370"/>
                  <a:pt x="1811248" y="6464250"/>
                </a:cubicBezTo>
                <a:cubicBezTo>
                  <a:pt x="1811248" y="6089127"/>
                  <a:pt x="1545166" y="5776155"/>
                  <a:pt x="1191442" y="5703773"/>
                </a:cubicBezTo>
                <a:lnTo>
                  <a:pt x="1035001" y="5688002"/>
                </a:lnTo>
                <a:lnTo>
                  <a:pt x="1035001" y="5689501"/>
                </a:lnTo>
                <a:cubicBezTo>
                  <a:pt x="463387" y="5689501"/>
                  <a:pt x="0" y="5226114"/>
                  <a:pt x="0" y="4654500"/>
                </a:cubicBezTo>
                <a:cubicBezTo>
                  <a:pt x="0" y="4082886"/>
                  <a:pt x="463387" y="3619501"/>
                  <a:pt x="1035001" y="3619501"/>
                </a:cubicBezTo>
                <a:lnTo>
                  <a:pt x="1035001" y="3620999"/>
                </a:lnTo>
                <a:lnTo>
                  <a:pt x="1191442" y="3605228"/>
                </a:lnTo>
                <a:cubicBezTo>
                  <a:pt x="1545166" y="3532845"/>
                  <a:pt x="1811248" y="3219870"/>
                  <a:pt x="1811249" y="2844750"/>
                </a:cubicBezTo>
                <a:cubicBezTo>
                  <a:pt x="1811249" y="2469627"/>
                  <a:pt x="1545166" y="2156654"/>
                  <a:pt x="1191442" y="2084272"/>
                </a:cubicBezTo>
                <a:lnTo>
                  <a:pt x="1035001" y="2068502"/>
                </a:lnTo>
                <a:lnTo>
                  <a:pt x="1035001" y="2070000"/>
                </a:lnTo>
                <a:cubicBezTo>
                  <a:pt x="463387" y="2070000"/>
                  <a:pt x="0" y="1606614"/>
                  <a:pt x="0" y="1035000"/>
                </a:cubicBezTo>
                <a:cubicBezTo>
                  <a:pt x="0" y="463386"/>
                  <a:pt x="463387" y="0"/>
                  <a:pt x="1035001" y="0"/>
                </a:cubicBezTo>
                <a:lnTo>
                  <a:pt x="1035001" y="258752"/>
                </a:lnTo>
                <a:cubicBezTo>
                  <a:pt x="606288" y="258752"/>
                  <a:pt x="258752" y="606288"/>
                  <a:pt x="258752" y="1035000"/>
                </a:cubicBezTo>
                <a:cubicBezTo>
                  <a:pt x="258752" y="1410120"/>
                  <a:pt x="524835" y="1723096"/>
                  <a:pt x="878559" y="1795478"/>
                </a:cubicBezTo>
                <a:lnTo>
                  <a:pt x="1035000" y="1811249"/>
                </a:lnTo>
                <a:lnTo>
                  <a:pt x="1035000" y="1809750"/>
                </a:lnTo>
                <a:cubicBezTo>
                  <a:pt x="1606614" y="1809750"/>
                  <a:pt x="2070001" y="2273136"/>
                  <a:pt x="2070001" y="2844750"/>
                </a:cubicBezTo>
                <a:cubicBezTo>
                  <a:pt x="2070000" y="3416364"/>
                  <a:pt x="1606614" y="3879751"/>
                  <a:pt x="1035000" y="3879751"/>
                </a:cubicBezTo>
                <a:lnTo>
                  <a:pt x="1035000" y="3878252"/>
                </a:lnTo>
                <a:lnTo>
                  <a:pt x="878559" y="3894023"/>
                </a:lnTo>
                <a:cubicBezTo>
                  <a:pt x="524835" y="3966405"/>
                  <a:pt x="258752" y="4279377"/>
                  <a:pt x="258752" y="4654500"/>
                </a:cubicBezTo>
                <a:cubicBezTo>
                  <a:pt x="258752" y="5029620"/>
                  <a:pt x="524835" y="5342595"/>
                  <a:pt x="878559" y="5414978"/>
                </a:cubicBezTo>
                <a:lnTo>
                  <a:pt x="1035000" y="5430749"/>
                </a:lnTo>
                <a:lnTo>
                  <a:pt x="1035000" y="5429251"/>
                </a:lnTo>
                <a:cubicBezTo>
                  <a:pt x="1606614" y="5429251"/>
                  <a:pt x="2070000" y="5892636"/>
                  <a:pt x="2070000" y="6464250"/>
                </a:cubicBezTo>
                <a:cubicBezTo>
                  <a:pt x="2070000" y="7035864"/>
                  <a:pt x="1606614" y="7499250"/>
                  <a:pt x="1035000" y="7499250"/>
                </a:cubicBezTo>
                <a:lnTo>
                  <a:pt x="1035000" y="7497752"/>
                </a:lnTo>
                <a:lnTo>
                  <a:pt x="878559" y="7513522"/>
                </a:lnTo>
                <a:cubicBezTo>
                  <a:pt x="524834" y="7585904"/>
                  <a:pt x="258752" y="7898877"/>
                  <a:pt x="258752" y="8274000"/>
                </a:cubicBezTo>
                <a:cubicBezTo>
                  <a:pt x="258752" y="8702709"/>
                  <a:pt x="606288" y="9050249"/>
                  <a:pt x="1035000" y="9050249"/>
                </a:cubicBezTo>
                <a:lnTo>
                  <a:pt x="1035000" y="9309000"/>
                </a:lnTo>
                <a:cubicBezTo>
                  <a:pt x="463387" y="9309000"/>
                  <a:pt x="0" y="8845614"/>
                  <a:pt x="0" y="8274000"/>
                </a:cubicBezTo>
                <a:close/>
              </a:path>
            </a:pathLst>
          </a:custGeom>
          <a:gradFill flip="none" rotWithShape="1">
            <a:gsLst>
              <a:gs pos="1000">
                <a:srgbClr val="24203D"/>
              </a:gs>
              <a:gs pos="33000">
                <a:srgbClr val="2E964E"/>
              </a:gs>
              <a:gs pos="45000">
                <a:srgbClr val="AFD22C"/>
              </a:gs>
              <a:gs pos="55000">
                <a:srgbClr val="EFCA41"/>
              </a:gs>
              <a:gs pos="11000">
                <a:srgbClr val="24203D"/>
              </a:gs>
              <a:gs pos="66000">
                <a:srgbClr val="EE901F"/>
              </a:gs>
              <a:gs pos="77000">
                <a:srgbClr val="F08019"/>
              </a:gs>
              <a:gs pos="22000">
                <a:srgbClr val="108C52"/>
              </a:gs>
              <a:gs pos="88000">
                <a:srgbClr val="F85105"/>
              </a:gs>
              <a:gs pos="99000">
                <a:srgbClr val="F62600"/>
              </a:gs>
            </a:gsLst>
            <a:lin ang="2700000" scaled="0"/>
            <a:tileRect/>
          </a:gradFill>
          <a:ln w="19050" cap="flat">
            <a:noFill/>
            <a:prstDash val="solid"/>
            <a:round/>
          </a:ln>
        </p:spPr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1E18E0-EA2C-E840-EA2C-750185693BDE}"/>
              </a:ext>
            </a:extLst>
          </p:cNvPr>
          <p:cNvSpPr txBox="1"/>
          <p:nvPr/>
        </p:nvSpPr>
        <p:spPr>
          <a:xfrm>
            <a:off x="3061653" y="431800"/>
            <a:ext cx="58293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na" pitchFamily="2" charset="-78"/>
                <a:ea typeface="+mn-ea"/>
                <a:cs typeface="Dana" pitchFamily="2" charset="-78"/>
              </a:rPr>
              <a:t>آموزش اینفوگرافیک مرحله‌ای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393E6AF-1132-A14F-C81D-E53F6A4F97AF}"/>
              </a:ext>
            </a:extLst>
          </p:cNvPr>
          <p:cNvGrpSpPr/>
          <p:nvPr/>
        </p:nvGrpSpPr>
        <p:grpSpPr>
          <a:xfrm>
            <a:off x="1441484" y="4168001"/>
            <a:ext cx="1918653" cy="2258199"/>
            <a:chOff x="1441484" y="4168001"/>
            <a:chExt cx="1918653" cy="225819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6F0A95-72CA-114E-8EB6-3E33F6A6CF20}"/>
                </a:ext>
              </a:extLst>
            </p:cNvPr>
            <p:cNvSpPr txBox="1"/>
            <p:nvPr/>
          </p:nvSpPr>
          <p:spPr>
            <a:xfrm>
              <a:off x="1441484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SansDN" panose="020B0506030804020204" pitchFamily="34" charset="-78"/>
                  <a:ea typeface="+mn-ea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35AFA4-D764-C055-8619-0C1CEAC40F0F}"/>
                </a:ext>
              </a:extLst>
            </p:cNvPr>
            <p:cNvSpPr txBox="1"/>
            <p:nvPr/>
          </p:nvSpPr>
          <p:spPr>
            <a:xfrm>
              <a:off x="1696436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62600"/>
                  </a:solidFill>
                  <a:effectLst/>
                  <a:uLnTx/>
                  <a:uFillTx/>
                  <a:latin typeface="Dana" pitchFamily="2" charset="-78"/>
                  <a:ea typeface="+mn-ea"/>
                  <a:cs typeface="Dana" pitchFamily="2" charset="-78"/>
                </a:rPr>
                <a:t>15%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B86D8CE-F2B1-9A41-4477-5B8DDF87EA86}"/>
              </a:ext>
            </a:extLst>
          </p:cNvPr>
          <p:cNvGrpSpPr/>
          <p:nvPr/>
        </p:nvGrpSpPr>
        <p:grpSpPr>
          <a:xfrm>
            <a:off x="3288777" y="4168001"/>
            <a:ext cx="1918653" cy="2258199"/>
            <a:chOff x="3288777" y="4168001"/>
            <a:chExt cx="1918653" cy="225819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75EB003-A571-A1B4-1FDA-1FB9359FD952}"/>
                </a:ext>
              </a:extLst>
            </p:cNvPr>
            <p:cNvSpPr txBox="1"/>
            <p:nvPr/>
          </p:nvSpPr>
          <p:spPr>
            <a:xfrm>
              <a:off x="3288777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SansDN" panose="020B0506030804020204" pitchFamily="34" charset="-78"/>
                  <a:ea typeface="+mn-ea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073D3BF-74A9-C191-60C5-20822BC24400}"/>
                </a:ext>
              </a:extLst>
            </p:cNvPr>
            <p:cNvSpPr txBox="1"/>
            <p:nvPr/>
          </p:nvSpPr>
          <p:spPr>
            <a:xfrm>
              <a:off x="3543729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08019"/>
                  </a:solidFill>
                  <a:effectLst/>
                  <a:uLnTx/>
                  <a:uFillTx/>
                  <a:latin typeface="Dana" pitchFamily="2" charset="-78"/>
                  <a:ea typeface="+mn-ea"/>
                  <a:cs typeface="Dana" pitchFamily="2" charset="-78"/>
                </a:rPr>
                <a:t>20%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139F64C-1569-5A61-8968-F3FC446B2799}"/>
              </a:ext>
            </a:extLst>
          </p:cNvPr>
          <p:cNvGrpSpPr/>
          <p:nvPr/>
        </p:nvGrpSpPr>
        <p:grpSpPr>
          <a:xfrm>
            <a:off x="5136070" y="4168001"/>
            <a:ext cx="1918653" cy="2258199"/>
            <a:chOff x="5136070" y="4168001"/>
            <a:chExt cx="1918653" cy="225819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713230-829F-148C-E02A-D6C6F8AF9D93}"/>
                </a:ext>
              </a:extLst>
            </p:cNvPr>
            <p:cNvSpPr txBox="1"/>
            <p:nvPr/>
          </p:nvSpPr>
          <p:spPr>
            <a:xfrm>
              <a:off x="5136070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SansDN" panose="020B0506030804020204" pitchFamily="34" charset="-78"/>
                  <a:ea typeface="+mn-ea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FB0BA69-DE51-11D0-B75A-D8820FF446F0}"/>
                </a:ext>
              </a:extLst>
            </p:cNvPr>
            <p:cNvSpPr txBox="1"/>
            <p:nvPr/>
          </p:nvSpPr>
          <p:spPr>
            <a:xfrm>
              <a:off x="5391022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AFD22C"/>
                  </a:solidFill>
                  <a:effectLst/>
                  <a:uLnTx/>
                  <a:uFillTx/>
                  <a:latin typeface="Dana" pitchFamily="2" charset="-78"/>
                  <a:ea typeface="+mn-ea"/>
                  <a:cs typeface="Dana" pitchFamily="2" charset="-78"/>
                </a:rPr>
                <a:t>15%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0F80E8A-7E06-C332-E4AB-C0AFCB880D3A}"/>
              </a:ext>
            </a:extLst>
          </p:cNvPr>
          <p:cNvGrpSpPr/>
          <p:nvPr/>
        </p:nvGrpSpPr>
        <p:grpSpPr>
          <a:xfrm>
            <a:off x="6983364" y="4168001"/>
            <a:ext cx="1918653" cy="2258199"/>
            <a:chOff x="6983364" y="4168001"/>
            <a:chExt cx="1918653" cy="225819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218FB7B-1E73-FB85-3C45-38A4B5188888}"/>
                </a:ext>
              </a:extLst>
            </p:cNvPr>
            <p:cNvSpPr txBox="1"/>
            <p:nvPr/>
          </p:nvSpPr>
          <p:spPr>
            <a:xfrm>
              <a:off x="6983364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SansDN" panose="020B0506030804020204" pitchFamily="34" charset="-78"/>
                  <a:ea typeface="+mn-ea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F11E8D-3E27-37AB-49F6-109B5DCC8432}"/>
                </a:ext>
              </a:extLst>
            </p:cNvPr>
            <p:cNvSpPr txBox="1"/>
            <p:nvPr/>
          </p:nvSpPr>
          <p:spPr>
            <a:xfrm>
              <a:off x="7238315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E6B53"/>
                  </a:solidFill>
                  <a:effectLst/>
                  <a:uLnTx/>
                  <a:uFillTx/>
                  <a:latin typeface="Dana" pitchFamily="2" charset="-78"/>
                  <a:ea typeface="+mn-ea"/>
                  <a:cs typeface="Dana" pitchFamily="2" charset="-78"/>
                </a:rPr>
                <a:t>20%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0EE8000-F6F0-203D-6175-2B68284C9D6C}"/>
              </a:ext>
            </a:extLst>
          </p:cNvPr>
          <p:cNvGrpSpPr/>
          <p:nvPr/>
        </p:nvGrpSpPr>
        <p:grpSpPr>
          <a:xfrm>
            <a:off x="8830658" y="4168001"/>
            <a:ext cx="1918653" cy="2258199"/>
            <a:chOff x="8830658" y="4168001"/>
            <a:chExt cx="1918653" cy="225819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C3FED17-D0FF-E92E-F4CE-A4FFAB76488E}"/>
                </a:ext>
              </a:extLst>
            </p:cNvPr>
            <p:cNvSpPr txBox="1"/>
            <p:nvPr/>
          </p:nvSpPr>
          <p:spPr>
            <a:xfrm>
              <a:off x="8830658" y="4517985"/>
              <a:ext cx="1918653" cy="1908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SansDN" panose="020B0506030804020204" pitchFamily="34" charset="-78"/>
                  <a:ea typeface="+mn-ea"/>
                  <a:cs typeface="IRANSansDN" panose="020B0506030804020204" pitchFamily="34" charset="-78"/>
                </a:rPr>
                <a:t>لورم ایپسوم متن ساختگی با تولید سادگی نامفهوم از صنعت چاپ، و با استفاده است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2DF720-FEFC-826A-F005-35FFDF70FE1C}"/>
                </a:ext>
              </a:extLst>
            </p:cNvPr>
            <p:cNvSpPr txBox="1"/>
            <p:nvPr/>
          </p:nvSpPr>
          <p:spPr>
            <a:xfrm>
              <a:off x="9085608" y="4168001"/>
              <a:ext cx="140874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Dana" pitchFamily="2" charset="-78"/>
                  <a:ea typeface="+mn-ea"/>
                  <a:cs typeface="Dana" pitchFamily="2" charset="-78"/>
                </a:rPr>
                <a:t>30%</a:t>
              </a:r>
            </a:p>
          </p:txBody>
        </p:sp>
      </p:grpSp>
      <p:grpSp>
        <p:nvGrpSpPr>
          <p:cNvPr id="75" name="Graphic 16">
            <a:extLst>
              <a:ext uri="{FF2B5EF4-FFF2-40B4-BE49-F238E27FC236}">
                <a16:creationId xmlns:a16="http://schemas.microsoft.com/office/drawing/2014/main" id="{277BD7DE-1F22-C778-7BAF-95BE723FE739}"/>
              </a:ext>
            </a:extLst>
          </p:cNvPr>
          <p:cNvGrpSpPr/>
          <p:nvPr/>
        </p:nvGrpSpPr>
        <p:grpSpPr>
          <a:xfrm>
            <a:off x="2096010" y="2426719"/>
            <a:ext cx="736092" cy="736092"/>
            <a:chOff x="3364229" y="3623309"/>
            <a:chExt cx="488632" cy="554354"/>
          </a:xfrm>
          <a:solidFill>
            <a:schemeClr val="bg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43A9ABA-0843-E98F-B04E-6927CC7DF20D}"/>
                </a:ext>
              </a:extLst>
            </p:cNvPr>
            <p:cNvSpPr/>
            <p:nvPr/>
          </p:nvSpPr>
          <p:spPr>
            <a:xfrm>
              <a:off x="3629977" y="3950969"/>
              <a:ext cx="11430" cy="130492"/>
            </a:xfrm>
            <a:custGeom>
              <a:avLst/>
              <a:gdLst>
                <a:gd name="connsiteX0" fmla="*/ 0 w 11430"/>
                <a:gd name="connsiteY0" fmla="*/ 5715 h 130492"/>
                <a:gd name="connsiteX1" fmla="*/ 0 w 11430"/>
                <a:gd name="connsiteY1" fmla="*/ 124778 h 130492"/>
                <a:gd name="connsiteX2" fmla="*/ 5715 w 11430"/>
                <a:gd name="connsiteY2" fmla="*/ 130493 h 130492"/>
                <a:gd name="connsiteX3" fmla="*/ 11430 w 11430"/>
                <a:gd name="connsiteY3" fmla="*/ 124778 h 130492"/>
                <a:gd name="connsiteX4" fmla="*/ 11430 w 11430"/>
                <a:gd name="connsiteY4" fmla="*/ 5715 h 130492"/>
                <a:gd name="connsiteX5" fmla="*/ 5715 w 11430"/>
                <a:gd name="connsiteY5" fmla="*/ 0 h 130492"/>
                <a:gd name="connsiteX6" fmla="*/ 0 w 11430"/>
                <a:gd name="connsiteY6" fmla="*/ 5715 h 1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" h="130492">
                  <a:moveTo>
                    <a:pt x="0" y="5715"/>
                  </a:moveTo>
                  <a:lnTo>
                    <a:pt x="0" y="124778"/>
                  </a:lnTo>
                  <a:cubicBezTo>
                    <a:pt x="0" y="127635"/>
                    <a:pt x="2857" y="130493"/>
                    <a:pt x="5715" y="130493"/>
                  </a:cubicBezTo>
                  <a:cubicBezTo>
                    <a:pt x="8573" y="130493"/>
                    <a:pt x="11430" y="127635"/>
                    <a:pt x="11430" y="124778"/>
                  </a:cubicBezTo>
                  <a:lnTo>
                    <a:pt x="11430" y="5715"/>
                  </a:lnTo>
                  <a:cubicBezTo>
                    <a:pt x="11430" y="2857"/>
                    <a:pt x="8573" y="0"/>
                    <a:pt x="5715" y="0"/>
                  </a:cubicBezTo>
                  <a:cubicBezTo>
                    <a:pt x="2857" y="0"/>
                    <a:pt x="0" y="2857"/>
                    <a:pt x="0" y="5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4419F3D-59E0-4369-1FDB-5D908C554802}"/>
                </a:ext>
              </a:extLst>
            </p:cNvPr>
            <p:cNvSpPr/>
            <p:nvPr/>
          </p:nvSpPr>
          <p:spPr>
            <a:xfrm>
              <a:off x="3678555" y="3975735"/>
              <a:ext cx="11429" cy="106679"/>
            </a:xfrm>
            <a:custGeom>
              <a:avLst/>
              <a:gdLst>
                <a:gd name="connsiteX0" fmla="*/ 5715 w 11429"/>
                <a:gd name="connsiteY0" fmla="*/ 106680 h 106679"/>
                <a:gd name="connsiteX1" fmla="*/ 11430 w 11429"/>
                <a:gd name="connsiteY1" fmla="*/ 100965 h 106679"/>
                <a:gd name="connsiteX2" fmla="*/ 11430 w 11429"/>
                <a:gd name="connsiteY2" fmla="*/ 5715 h 106679"/>
                <a:gd name="connsiteX3" fmla="*/ 5715 w 11429"/>
                <a:gd name="connsiteY3" fmla="*/ 0 h 106679"/>
                <a:gd name="connsiteX4" fmla="*/ 0 w 11429"/>
                <a:gd name="connsiteY4" fmla="*/ 5715 h 106679"/>
                <a:gd name="connsiteX5" fmla="*/ 0 w 11429"/>
                <a:gd name="connsiteY5" fmla="*/ 100965 h 106679"/>
                <a:gd name="connsiteX6" fmla="*/ 5715 w 11429"/>
                <a:gd name="connsiteY6" fmla="*/ 10668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9" h="106679">
                  <a:moveTo>
                    <a:pt x="5715" y="106680"/>
                  </a:moveTo>
                  <a:cubicBezTo>
                    <a:pt x="8572" y="106680"/>
                    <a:pt x="11430" y="103823"/>
                    <a:pt x="11430" y="100965"/>
                  </a:cubicBezTo>
                  <a:lnTo>
                    <a:pt x="11430" y="5715"/>
                  </a:lnTo>
                  <a:cubicBezTo>
                    <a:pt x="11430" y="2857"/>
                    <a:pt x="8572" y="0"/>
                    <a:pt x="5715" y="0"/>
                  </a:cubicBezTo>
                  <a:cubicBezTo>
                    <a:pt x="2857" y="0"/>
                    <a:pt x="0" y="2857"/>
                    <a:pt x="0" y="5715"/>
                  </a:cubicBezTo>
                  <a:lnTo>
                    <a:pt x="0" y="100965"/>
                  </a:lnTo>
                  <a:cubicBezTo>
                    <a:pt x="0" y="103823"/>
                    <a:pt x="2857" y="106680"/>
                    <a:pt x="5715" y="10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C15466D-4D1C-A5AA-029C-B995E33B8C1F}"/>
                </a:ext>
              </a:extLst>
            </p:cNvPr>
            <p:cNvSpPr/>
            <p:nvPr/>
          </p:nvSpPr>
          <p:spPr>
            <a:xfrm>
              <a:off x="3726180" y="3999547"/>
              <a:ext cx="11429" cy="82867"/>
            </a:xfrm>
            <a:custGeom>
              <a:avLst/>
              <a:gdLst>
                <a:gd name="connsiteX0" fmla="*/ 5715 w 11429"/>
                <a:gd name="connsiteY0" fmla="*/ 82867 h 82867"/>
                <a:gd name="connsiteX1" fmla="*/ 11430 w 11429"/>
                <a:gd name="connsiteY1" fmla="*/ 77152 h 82867"/>
                <a:gd name="connsiteX2" fmla="*/ 11430 w 11429"/>
                <a:gd name="connsiteY2" fmla="*/ 5715 h 82867"/>
                <a:gd name="connsiteX3" fmla="*/ 5715 w 11429"/>
                <a:gd name="connsiteY3" fmla="*/ 0 h 82867"/>
                <a:gd name="connsiteX4" fmla="*/ 0 w 11429"/>
                <a:gd name="connsiteY4" fmla="*/ 5715 h 82867"/>
                <a:gd name="connsiteX5" fmla="*/ 0 w 11429"/>
                <a:gd name="connsiteY5" fmla="*/ 77152 h 82867"/>
                <a:gd name="connsiteX6" fmla="*/ 5715 w 11429"/>
                <a:gd name="connsiteY6" fmla="*/ 82867 h 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29" h="82867">
                  <a:moveTo>
                    <a:pt x="5715" y="82867"/>
                  </a:moveTo>
                  <a:cubicBezTo>
                    <a:pt x="8572" y="82867"/>
                    <a:pt x="11430" y="80010"/>
                    <a:pt x="11430" y="77152"/>
                  </a:cubicBezTo>
                  <a:lnTo>
                    <a:pt x="11430" y="5715"/>
                  </a:lnTo>
                  <a:cubicBezTo>
                    <a:pt x="11430" y="2857"/>
                    <a:pt x="8572" y="0"/>
                    <a:pt x="5715" y="0"/>
                  </a:cubicBezTo>
                  <a:cubicBezTo>
                    <a:pt x="2857" y="0"/>
                    <a:pt x="0" y="2857"/>
                    <a:pt x="0" y="5715"/>
                  </a:cubicBezTo>
                  <a:lnTo>
                    <a:pt x="0" y="77152"/>
                  </a:lnTo>
                  <a:cubicBezTo>
                    <a:pt x="0" y="80010"/>
                    <a:pt x="2857" y="82867"/>
                    <a:pt x="5715" y="828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F8EAEE-A1E2-8DBE-3C96-6D1FB8200066}"/>
                </a:ext>
              </a:extLst>
            </p:cNvPr>
            <p:cNvSpPr/>
            <p:nvPr/>
          </p:nvSpPr>
          <p:spPr>
            <a:xfrm>
              <a:off x="3435293" y="3623309"/>
              <a:ext cx="369943" cy="554354"/>
            </a:xfrm>
            <a:custGeom>
              <a:avLst/>
              <a:gdLst>
                <a:gd name="connsiteX0" fmla="*/ 363276 w 369943"/>
                <a:gd name="connsiteY0" fmla="*/ 280035 h 554354"/>
                <a:gd name="connsiteX1" fmla="*/ 207066 w 369943"/>
                <a:gd name="connsiteY1" fmla="*/ 280035 h 554354"/>
                <a:gd name="connsiteX2" fmla="*/ 207066 w 369943"/>
                <a:gd name="connsiteY2" fmla="*/ 184785 h 554354"/>
                <a:gd name="connsiteX3" fmla="*/ 154679 w 369943"/>
                <a:gd name="connsiteY3" fmla="*/ 143828 h 554354"/>
                <a:gd name="connsiteX4" fmla="*/ 147059 w 369943"/>
                <a:gd name="connsiteY4" fmla="*/ 120967 h 554354"/>
                <a:gd name="connsiteX5" fmla="*/ 204209 w 369943"/>
                <a:gd name="connsiteY5" fmla="*/ 80010 h 554354"/>
                <a:gd name="connsiteX6" fmla="*/ 206114 w 369943"/>
                <a:gd name="connsiteY6" fmla="*/ 73343 h 554354"/>
                <a:gd name="connsiteX7" fmla="*/ 200399 w 369943"/>
                <a:gd name="connsiteY7" fmla="*/ 69533 h 554354"/>
                <a:gd name="connsiteX8" fmla="*/ 129914 w 369943"/>
                <a:gd name="connsiteY8" fmla="*/ 69533 h 554354"/>
                <a:gd name="connsiteX9" fmla="*/ 108959 w 369943"/>
                <a:gd name="connsiteY9" fmla="*/ 3810 h 554354"/>
                <a:gd name="connsiteX10" fmla="*/ 103244 w 369943"/>
                <a:gd name="connsiteY10" fmla="*/ 0 h 554354"/>
                <a:gd name="connsiteX11" fmla="*/ 97529 w 369943"/>
                <a:gd name="connsiteY11" fmla="*/ 3810 h 554354"/>
                <a:gd name="connsiteX12" fmla="*/ 76574 w 369943"/>
                <a:gd name="connsiteY12" fmla="*/ 69533 h 554354"/>
                <a:gd name="connsiteX13" fmla="*/ 6089 w 369943"/>
                <a:gd name="connsiteY13" fmla="*/ 69533 h 554354"/>
                <a:gd name="connsiteX14" fmla="*/ 374 w 369943"/>
                <a:gd name="connsiteY14" fmla="*/ 73343 h 554354"/>
                <a:gd name="connsiteX15" fmla="*/ 2279 w 369943"/>
                <a:gd name="connsiteY15" fmla="*/ 80010 h 554354"/>
                <a:gd name="connsiteX16" fmla="*/ 59429 w 369943"/>
                <a:gd name="connsiteY16" fmla="*/ 120967 h 554354"/>
                <a:gd name="connsiteX17" fmla="*/ 37521 w 369943"/>
                <a:gd name="connsiteY17" fmla="*/ 186690 h 554354"/>
                <a:gd name="connsiteX18" fmla="*/ 39426 w 369943"/>
                <a:gd name="connsiteY18" fmla="*/ 193358 h 554354"/>
                <a:gd name="connsiteX19" fmla="*/ 46094 w 369943"/>
                <a:gd name="connsiteY19" fmla="*/ 193358 h 554354"/>
                <a:gd name="connsiteX20" fmla="*/ 103244 w 369943"/>
                <a:gd name="connsiteY20" fmla="*/ 152400 h 554354"/>
                <a:gd name="connsiteX21" fmla="*/ 125151 w 369943"/>
                <a:gd name="connsiteY21" fmla="*/ 168592 h 554354"/>
                <a:gd name="connsiteX22" fmla="*/ 122294 w 369943"/>
                <a:gd name="connsiteY22" fmla="*/ 183833 h 554354"/>
                <a:gd name="connsiteX23" fmla="*/ 122294 w 369943"/>
                <a:gd name="connsiteY23" fmla="*/ 311468 h 554354"/>
                <a:gd name="connsiteX24" fmla="*/ 99434 w 369943"/>
                <a:gd name="connsiteY24" fmla="*/ 311468 h 554354"/>
                <a:gd name="connsiteX25" fmla="*/ 68954 w 369943"/>
                <a:gd name="connsiteY25" fmla="*/ 341948 h 554354"/>
                <a:gd name="connsiteX26" fmla="*/ 68954 w 369943"/>
                <a:gd name="connsiteY26" fmla="*/ 405765 h 554354"/>
                <a:gd name="connsiteX27" fmla="*/ 219449 w 369943"/>
                <a:gd name="connsiteY27" fmla="*/ 554355 h 554354"/>
                <a:gd name="connsiteX28" fmla="*/ 369944 w 369943"/>
                <a:gd name="connsiteY28" fmla="*/ 405765 h 554354"/>
                <a:gd name="connsiteX29" fmla="*/ 369944 w 369943"/>
                <a:gd name="connsiteY29" fmla="*/ 285750 h 554354"/>
                <a:gd name="connsiteX30" fmla="*/ 363276 w 369943"/>
                <a:gd name="connsiteY30" fmla="*/ 280035 h 554354"/>
                <a:gd name="connsiteX31" fmla="*/ 107054 w 369943"/>
                <a:gd name="connsiteY31" fmla="*/ 141923 h 554354"/>
                <a:gd name="connsiteX32" fmla="*/ 100386 w 369943"/>
                <a:gd name="connsiteY32" fmla="*/ 141923 h 554354"/>
                <a:gd name="connsiteX33" fmla="*/ 54666 w 369943"/>
                <a:gd name="connsiteY33" fmla="*/ 174308 h 554354"/>
                <a:gd name="connsiteX34" fmla="*/ 71811 w 369943"/>
                <a:gd name="connsiteY34" fmla="*/ 121920 h 554354"/>
                <a:gd name="connsiteX35" fmla="*/ 69906 w 369943"/>
                <a:gd name="connsiteY35" fmla="*/ 115253 h 554354"/>
                <a:gd name="connsiteX36" fmla="*/ 24186 w 369943"/>
                <a:gd name="connsiteY36" fmla="*/ 81915 h 554354"/>
                <a:gd name="connsiteX37" fmla="*/ 80384 w 369943"/>
                <a:gd name="connsiteY37" fmla="*/ 81915 h 554354"/>
                <a:gd name="connsiteX38" fmla="*/ 86099 w 369943"/>
                <a:gd name="connsiteY38" fmla="*/ 78105 h 554354"/>
                <a:gd name="connsiteX39" fmla="*/ 103244 w 369943"/>
                <a:gd name="connsiteY39" fmla="*/ 25718 h 554354"/>
                <a:gd name="connsiteX40" fmla="*/ 120389 w 369943"/>
                <a:gd name="connsiteY40" fmla="*/ 78105 h 554354"/>
                <a:gd name="connsiteX41" fmla="*/ 126104 w 369943"/>
                <a:gd name="connsiteY41" fmla="*/ 81915 h 554354"/>
                <a:gd name="connsiteX42" fmla="*/ 182301 w 369943"/>
                <a:gd name="connsiteY42" fmla="*/ 81915 h 554354"/>
                <a:gd name="connsiteX43" fmla="*/ 136581 w 369943"/>
                <a:gd name="connsiteY43" fmla="*/ 114300 h 554354"/>
                <a:gd name="connsiteX44" fmla="*/ 134676 w 369943"/>
                <a:gd name="connsiteY44" fmla="*/ 120967 h 554354"/>
                <a:gd name="connsiteX45" fmla="*/ 143249 w 369943"/>
                <a:gd name="connsiteY45" fmla="*/ 148590 h 554354"/>
                <a:gd name="connsiteX46" fmla="*/ 130866 w 369943"/>
                <a:gd name="connsiteY46" fmla="*/ 159067 h 554354"/>
                <a:gd name="connsiteX47" fmla="*/ 107054 w 369943"/>
                <a:gd name="connsiteY47" fmla="*/ 141923 h 554354"/>
                <a:gd name="connsiteX48" fmla="*/ 357561 w 369943"/>
                <a:gd name="connsiteY48" fmla="*/ 405765 h 554354"/>
                <a:gd name="connsiteX49" fmla="*/ 219449 w 369943"/>
                <a:gd name="connsiteY49" fmla="*/ 541973 h 554354"/>
                <a:gd name="connsiteX50" fmla="*/ 81336 w 369943"/>
                <a:gd name="connsiteY50" fmla="*/ 405765 h 554354"/>
                <a:gd name="connsiteX51" fmla="*/ 81336 w 369943"/>
                <a:gd name="connsiteY51" fmla="*/ 342900 h 554354"/>
                <a:gd name="connsiteX52" fmla="*/ 100386 w 369943"/>
                <a:gd name="connsiteY52" fmla="*/ 323850 h 554354"/>
                <a:gd name="connsiteX53" fmla="*/ 123246 w 369943"/>
                <a:gd name="connsiteY53" fmla="*/ 323850 h 554354"/>
                <a:gd name="connsiteX54" fmla="*/ 123246 w 369943"/>
                <a:gd name="connsiteY54" fmla="*/ 391478 h 554354"/>
                <a:gd name="connsiteX55" fmla="*/ 128961 w 369943"/>
                <a:gd name="connsiteY55" fmla="*/ 397193 h 554354"/>
                <a:gd name="connsiteX56" fmla="*/ 134676 w 369943"/>
                <a:gd name="connsiteY56" fmla="*/ 391478 h 554354"/>
                <a:gd name="connsiteX57" fmla="*/ 134676 w 369943"/>
                <a:gd name="connsiteY57" fmla="*/ 184785 h 554354"/>
                <a:gd name="connsiteX58" fmla="*/ 164204 w 369943"/>
                <a:gd name="connsiteY58" fmla="*/ 155258 h 554354"/>
                <a:gd name="connsiteX59" fmla="*/ 193731 w 369943"/>
                <a:gd name="connsiteY59" fmla="*/ 184785 h 554354"/>
                <a:gd name="connsiteX60" fmla="*/ 193731 w 369943"/>
                <a:gd name="connsiteY60" fmla="*/ 285750 h 554354"/>
                <a:gd name="connsiteX61" fmla="*/ 199446 w 369943"/>
                <a:gd name="connsiteY61" fmla="*/ 291465 h 554354"/>
                <a:gd name="connsiteX62" fmla="*/ 355656 w 369943"/>
                <a:gd name="connsiteY62" fmla="*/ 291465 h 554354"/>
                <a:gd name="connsiteX63" fmla="*/ 355656 w 369943"/>
                <a:gd name="connsiteY63" fmla="*/ 405765 h 55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69943" h="554354">
                  <a:moveTo>
                    <a:pt x="363276" y="280035"/>
                  </a:moveTo>
                  <a:lnTo>
                    <a:pt x="207066" y="280035"/>
                  </a:lnTo>
                  <a:lnTo>
                    <a:pt x="207066" y="184785"/>
                  </a:lnTo>
                  <a:cubicBezTo>
                    <a:pt x="207066" y="158115"/>
                    <a:pt x="182301" y="138113"/>
                    <a:pt x="154679" y="143828"/>
                  </a:cubicBezTo>
                  <a:lnTo>
                    <a:pt x="147059" y="120967"/>
                  </a:lnTo>
                  <a:lnTo>
                    <a:pt x="204209" y="80010"/>
                  </a:lnTo>
                  <a:cubicBezTo>
                    <a:pt x="206114" y="78105"/>
                    <a:pt x="207066" y="76200"/>
                    <a:pt x="206114" y="73343"/>
                  </a:cubicBezTo>
                  <a:cubicBezTo>
                    <a:pt x="205161" y="70485"/>
                    <a:pt x="203256" y="69533"/>
                    <a:pt x="200399" y="69533"/>
                  </a:cubicBezTo>
                  <a:lnTo>
                    <a:pt x="129914" y="69533"/>
                  </a:lnTo>
                  <a:lnTo>
                    <a:pt x="108959" y="3810"/>
                  </a:lnTo>
                  <a:cubicBezTo>
                    <a:pt x="108006" y="953"/>
                    <a:pt x="106101" y="0"/>
                    <a:pt x="103244" y="0"/>
                  </a:cubicBezTo>
                  <a:cubicBezTo>
                    <a:pt x="100386" y="0"/>
                    <a:pt x="98481" y="1905"/>
                    <a:pt x="97529" y="3810"/>
                  </a:cubicBezTo>
                  <a:lnTo>
                    <a:pt x="76574" y="69533"/>
                  </a:lnTo>
                  <a:lnTo>
                    <a:pt x="6089" y="69533"/>
                  </a:lnTo>
                  <a:cubicBezTo>
                    <a:pt x="3231" y="69533"/>
                    <a:pt x="1326" y="71438"/>
                    <a:pt x="374" y="73343"/>
                  </a:cubicBezTo>
                  <a:cubicBezTo>
                    <a:pt x="-579" y="76200"/>
                    <a:pt x="374" y="78105"/>
                    <a:pt x="2279" y="80010"/>
                  </a:cubicBezTo>
                  <a:lnTo>
                    <a:pt x="59429" y="120967"/>
                  </a:lnTo>
                  <a:lnTo>
                    <a:pt x="37521" y="186690"/>
                  </a:lnTo>
                  <a:cubicBezTo>
                    <a:pt x="36569" y="189548"/>
                    <a:pt x="37521" y="191453"/>
                    <a:pt x="39426" y="193358"/>
                  </a:cubicBezTo>
                  <a:cubicBezTo>
                    <a:pt x="41331" y="195263"/>
                    <a:pt x="44189" y="195263"/>
                    <a:pt x="46094" y="193358"/>
                  </a:cubicBezTo>
                  <a:lnTo>
                    <a:pt x="103244" y="152400"/>
                  </a:lnTo>
                  <a:lnTo>
                    <a:pt x="125151" y="168592"/>
                  </a:lnTo>
                  <a:cubicBezTo>
                    <a:pt x="123246" y="173355"/>
                    <a:pt x="122294" y="178117"/>
                    <a:pt x="122294" y="183833"/>
                  </a:cubicBezTo>
                  <a:cubicBezTo>
                    <a:pt x="122294" y="201930"/>
                    <a:pt x="122294" y="292418"/>
                    <a:pt x="122294" y="311468"/>
                  </a:cubicBezTo>
                  <a:lnTo>
                    <a:pt x="99434" y="311468"/>
                  </a:lnTo>
                  <a:cubicBezTo>
                    <a:pt x="82289" y="311468"/>
                    <a:pt x="68954" y="324803"/>
                    <a:pt x="68954" y="341948"/>
                  </a:cubicBezTo>
                  <a:lnTo>
                    <a:pt x="68954" y="405765"/>
                  </a:lnTo>
                  <a:cubicBezTo>
                    <a:pt x="68954" y="487680"/>
                    <a:pt x="136581" y="554355"/>
                    <a:pt x="219449" y="554355"/>
                  </a:cubicBezTo>
                  <a:cubicBezTo>
                    <a:pt x="302316" y="554355"/>
                    <a:pt x="369944" y="487680"/>
                    <a:pt x="369944" y="405765"/>
                  </a:cubicBezTo>
                  <a:lnTo>
                    <a:pt x="369944" y="285750"/>
                  </a:lnTo>
                  <a:cubicBezTo>
                    <a:pt x="368991" y="282893"/>
                    <a:pt x="366134" y="280035"/>
                    <a:pt x="363276" y="280035"/>
                  </a:cubicBezTo>
                  <a:close/>
                  <a:moveTo>
                    <a:pt x="107054" y="141923"/>
                  </a:moveTo>
                  <a:cubicBezTo>
                    <a:pt x="105149" y="140017"/>
                    <a:pt x="102291" y="140017"/>
                    <a:pt x="100386" y="141923"/>
                  </a:cubicBezTo>
                  <a:lnTo>
                    <a:pt x="54666" y="174308"/>
                  </a:lnTo>
                  <a:lnTo>
                    <a:pt x="71811" y="121920"/>
                  </a:lnTo>
                  <a:cubicBezTo>
                    <a:pt x="72764" y="119063"/>
                    <a:pt x="71811" y="117158"/>
                    <a:pt x="69906" y="115253"/>
                  </a:cubicBezTo>
                  <a:lnTo>
                    <a:pt x="24186" y="81915"/>
                  </a:lnTo>
                  <a:lnTo>
                    <a:pt x="80384" y="81915"/>
                  </a:lnTo>
                  <a:cubicBezTo>
                    <a:pt x="83241" y="81915"/>
                    <a:pt x="85146" y="80010"/>
                    <a:pt x="86099" y="78105"/>
                  </a:cubicBezTo>
                  <a:lnTo>
                    <a:pt x="103244" y="25718"/>
                  </a:lnTo>
                  <a:lnTo>
                    <a:pt x="120389" y="78105"/>
                  </a:lnTo>
                  <a:cubicBezTo>
                    <a:pt x="121341" y="80963"/>
                    <a:pt x="123246" y="81915"/>
                    <a:pt x="126104" y="81915"/>
                  </a:cubicBezTo>
                  <a:lnTo>
                    <a:pt x="182301" y="81915"/>
                  </a:lnTo>
                  <a:lnTo>
                    <a:pt x="136581" y="114300"/>
                  </a:lnTo>
                  <a:cubicBezTo>
                    <a:pt x="134676" y="116205"/>
                    <a:pt x="133724" y="118110"/>
                    <a:pt x="134676" y="120967"/>
                  </a:cubicBezTo>
                  <a:lnTo>
                    <a:pt x="143249" y="148590"/>
                  </a:lnTo>
                  <a:cubicBezTo>
                    <a:pt x="138486" y="151448"/>
                    <a:pt x="134676" y="155258"/>
                    <a:pt x="130866" y="159067"/>
                  </a:cubicBezTo>
                  <a:lnTo>
                    <a:pt x="107054" y="141923"/>
                  </a:lnTo>
                  <a:close/>
                  <a:moveTo>
                    <a:pt x="357561" y="405765"/>
                  </a:moveTo>
                  <a:cubicBezTo>
                    <a:pt x="357561" y="481013"/>
                    <a:pt x="295649" y="541973"/>
                    <a:pt x="219449" y="541973"/>
                  </a:cubicBezTo>
                  <a:cubicBezTo>
                    <a:pt x="143249" y="541973"/>
                    <a:pt x="81336" y="481013"/>
                    <a:pt x="81336" y="405765"/>
                  </a:cubicBezTo>
                  <a:lnTo>
                    <a:pt x="81336" y="342900"/>
                  </a:lnTo>
                  <a:cubicBezTo>
                    <a:pt x="81336" y="332423"/>
                    <a:pt x="89909" y="323850"/>
                    <a:pt x="100386" y="323850"/>
                  </a:cubicBezTo>
                  <a:lnTo>
                    <a:pt x="123246" y="323850"/>
                  </a:lnTo>
                  <a:lnTo>
                    <a:pt x="123246" y="391478"/>
                  </a:lnTo>
                  <a:cubicBezTo>
                    <a:pt x="123246" y="394335"/>
                    <a:pt x="126104" y="397193"/>
                    <a:pt x="128961" y="397193"/>
                  </a:cubicBezTo>
                  <a:cubicBezTo>
                    <a:pt x="131819" y="397193"/>
                    <a:pt x="134676" y="394335"/>
                    <a:pt x="134676" y="391478"/>
                  </a:cubicBezTo>
                  <a:cubicBezTo>
                    <a:pt x="134676" y="367665"/>
                    <a:pt x="134676" y="218123"/>
                    <a:pt x="134676" y="184785"/>
                  </a:cubicBezTo>
                  <a:cubicBezTo>
                    <a:pt x="134676" y="168592"/>
                    <a:pt x="148011" y="155258"/>
                    <a:pt x="164204" y="155258"/>
                  </a:cubicBezTo>
                  <a:cubicBezTo>
                    <a:pt x="180396" y="155258"/>
                    <a:pt x="193731" y="168592"/>
                    <a:pt x="193731" y="184785"/>
                  </a:cubicBezTo>
                  <a:lnTo>
                    <a:pt x="193731" y="285750"/>
                  </a:lnTo>
                  <a:cubicBezTo>
                    <a:pt x="193731" y="288608"/>
                    <a:pt x="196589" y="291465"/>
                    <a:pt x="199446" y="291465"/>
                  </a:cubicBezTo>
                  <a:lnTo>
                    <a:pt x="355656" y="291465"/>
                  </a:lnTo>
                  <a:lnTo>
                    <a:pt x="355656" y="4057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B5779E-505F-08DA-96E0-6B1EB462A287}"/>
                </a:ext>
              </a:extLst>
            </p:cNvPr>
            <p:cNvSpPr/>
            <p:nvPr/>
          </p:nvSpPr>
          <p:spPr>
            <a:xfrm>
              <a:off x="3749992" y="3701415"/>
              <a:ext cx="85725" cy="83820"/>
            </a:xfrm>
            <a:custGeom>
              <a:avLst/>
              <a:gdLst>
                <a:gd name="connsiteX0" fmla="*/ 42863 w 85725"/>
                <a:gd name="connsiteY0" fmla="*/ 0 h 83820"/>
                <a:gd name="connsiteX1" fmla="*/ 0 w 85725"/>
                <a:gd name="connsiteY1" fmla="*/ 41910 h 83820"/>
                <a:gd name="connsiteX2" fmla="*/ 42863 w 85725"/>
                <a:gd name="connsiteY2" fmla="*/ 83820 h 83820"/>
                <a:gd name="connsiteX3" fmla="*/ 85725 w 85725"/>
                <a:gd name="connsiteY3" fmla="*/ 41910 h 83820"/>
                <a:gd name="connsiteX4" fmla="*/ 42863 w 85725"/>
                <a:gd name="connsiteY4" fmla="*/ 0 h 83820"/>
                <a:gd name="connsiteX5" fmla="*/ 42863 w 85725"/>
                <a:gd name="connsiteY5" fmla="*/ 71437 h 83820"/>
                <a:gd name="connsiteX6" fmla="*/ 13335 w 85725"/>
                <a:gd name="connsiteY6" fmla="*/ 41910 h 83820"/>
                <a:gd name="connsiteX7" fmla="*/ 42863 w 85725"/>
                <a:gd name="connsiteY7" fmla="*/ 12382 h 83820"/>
                <a:gd name="connsiteX8" fmla="*/ 72390 w 85725"/>
                <a:gd name="connsiteY8" fmla="*/ 41910 h 83820"/>
                <a:gd name="connsiteX9" fmla="*/ 42863 w 85725"/>
                <a:gd name="connsiteY9" fmla="*/ 71437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20">
                  <a:moveTo>
                    <a:pt x="42863" y="0"/>
                  </a:moveTo>
                  <a:cubicBezTo>
                    <a:pt x="20002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5723" y="83820"/>
                    <a:pt x="85725" y="64770"/>
                    <a:pt x="85725" y="41910"/>
                  </a:cubicBezTo>
                  <a:cubicBezTo>
                    <a:pt x="84773" y="19050"/>
                    <a:pt x="65723" y="0"/>
                    <a:pt x="42863" y="0"/>
                  </a:cubicBezTo>
                  <a:close/>
                  <a:moveTo>
                    <a:pt x="42863" y="71437"/>
                  </a:moveTo>
                  <a:cubicBezTo>
                    <a:pt x="26670" y="71437"/>
                    <a:pt x="13335" y="58103"/>
                    <a:pt x="13335" y="41910"/>
                  </a:cubicBezTo>
                  <a:cubicBezTo>
                    <a:pt x="13335" y="25717"/>
                    <a:pt x="26670" y="12382"/>
                    <a:pt x="42863" y="12382"/>
                  </a:cubicBezTo>
                  <a:cubicBezTo>
                    <a:pt x="59055" y="12382"/>
                    <a:pt x="72390" y="25717"/>
                    <a:pt x="72390" y="41910"/>
                  </a:cubicBezTo>
                  <a:cubicBezTo>
                    <a:pt x="72390" y="58103"/>
                    <a:pt x="59055" y="71437"/>
                    <a:pt x="42863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E87327-8AAB-2F1D-4005-C2A5900C36B8}"/>
                </a:ext>
              </a:extLst>
            </p:cNvPr>
            <p:cNvSpPr/>
            <p:nvPr/>
          </p:nvSpPr>
          <p:spPr>
            <a:xfrm>
              <a:off x="3364229" y="3987164"/>
              <a:ext cx="72427" cy="72389"/>
            </a:xfrm>
            <a:custGeom>
              <a:avLst/>
              <a:gdLst>
                <a:gd name="connsiteX0" fmla="*/ 36195 w 72427"/>
                <a:gd name="connsiteY0" fmla="*/ 0 h 72389"/>
                <a:gd name="connsiteX1" fmla="*/ 0 w 72427"/>
                <a:gd name="connsiteY1" fmla="*/ 36195 h 72389"/>
                <a:gd name="connsiteX2" fmla="*/ 36195 w 72427"/>
                <a:gd name="connsiteY2" fmla="*/ 72390 h 72389"/>
                <a:gd name="connsiteX3" fmla="*/ 72390 w 72427"/>
                <a:gd name="connsiteY3" fmla="*/ 36195 h 72389"/>
                <a:gd name="connsiteX4" fmla="*/ 36195 w 72427"/>
                <a:gd name="connsiteY4" fmla="*/ 0 h 72389"/>
                <a:gd name="connsiteX5" fmla="*/ 36195 w 72427"/>
                <a:gd name="connsiteY5" fmla="*/ 59055 h 72389"/>
                <a:gd name="connsiteX6" fmla="*/ 12383 w 72427"/>
                <a:gd name="connsiteY6" fmla="*/ 35243 h 72389"/>
                <a:gd name="connsiteX7" fmla="*/ 36195 w 72427"/>
                <a:gd name="connsiteY7" fmla="*/ 11430 h 72389"/>
                <a:gd name="connsiteX8" fmla="*/ 60008 w 72427"/>
                <a:gd name="connsiteY8" fmla="*/ 35243 h 72389"/>
                <a:gd name="connsiteX9" fmla="*/ 36195 w 72427"/>
                <a:gd name="connsiteY9" fmla="*/ 59055 h 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27" h="72389">
                  <a:moveTo>
                    <a:pt x="36195" y="0"/>
                  </a:moveTo>
                  <a:cubicBezTo>
                    <a:pt x="16193" y="0"/>
                    <a:pt x="0" y="16193"/>
                    <a:pt x="0" y="36195"/>
                  </a:cubicBezTo>
                  <a:cubicBezTo>
                    <a:pt x="0" y="56198"/>
                    <a:pt x="16193" y="72390"/>
                    <a:pt x="36195" y="72390"/>
                  </a:cubicBezTo>
                  <a:cubicBezTo>
                    <a:pt x="56197" y="72390"/>
                    <a:pt x="72390" y="56198"/>
                    <a:pt x="72390" y="36195"/>
                  </a:cubicBezTo>
                  <a:cubicBezTo>
                    <a:pt x="73342" y="16193"/>
                    <a:pt x="56197" y="0"/>
                    <a:pt x="36195" y="0"/>
                  </a:cubicBezTo>
                  <a:close/>
                  <a:moveTo>
                    <a:pt x="36195" y="59055"/>
                  </a:moveTo>
                  <a:cubicBezTo>
                    <a:pt x="22860" y="59055"/>
                    <a:pt x="12383" y="48578"/>
                    <a:pt x="12383" y="35243"/>
                  </a:cubicBezTo>
                  <a:cubicBezTo>
                    <a:pt x="12383" y="21908"/>
                    <a:pt x="22860" y="11430"/>
                    <a:pt x="36195" y="11430"/>
                  </a:cubicBezTo>
                  <a:cubicBezTo>
                    <a:pt x="49530" y="11430"/>
                    <a:pt x="60008" y="21908"/>
                    <a:pt x="60008" y="35243"/>
                  </a:cubicBezTo>
                  <a:cubicBezTo>
                    <a:pt x="60960" y="48578"/>
                    <a:pt x="49530" y="59055"/>
                    <a:pt x="36195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1BFB8AD-01D7-6815-D791-364F7795EC21}"/>
                </a:ext>
              </a:extLst>
            </p:cNvPr>
            <p:cNvSpPr/>
            <p:nvPr/>
          </p:nvSpPr>
          <p:spPr>
            <a:xfrm>
              <a:off x="3829049" y="4106227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63BDACC-FE9E-8D60-1C8C-A5DED5236DB2}"/>
                </a:ext>
              </a:extLst>
            </p:cNvPr>
            <p:cNvSpPr/>
            <p:nvPr/>
          </p:nvSpPr>
          <p:spPr>
            <a:xfrm>
              <a:off x="3835594" y="3838575"/>
              <a:ext cx="17267" cy="17144"/>
            </a:xfrm>
            <a:custGeom>
              <a:avLst/>
              <a:gdLst>
                <a:gd name="connsiteX0" fmla="*/ 8695 w 17267"/>
                <a:gd name="connsiteY0" fmla="*/ 0 h 17144"/>
                <a:gd name="connsiteX1" fmla="*/ 17268 w 17267"/>
                <a:gd name="connsiteY1" fmla="*/ 8573 h 17144"/>
                <a:gd name="connsiteX2" fmla="*/ 8695 w 17267"/>
                <a:gd name="connsiteY2" fmla="*/ 17145 h 17144"/>
                <a:gd name="connsiteX3" fmla="*/ 123 w 17267"/>
                <a:gd name="connsiteY3" fmla="*/ 8573 h 17144"/>
                <a:gd name="connsiteX4" fmla="*/ 8695 w 17267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4">
                  <a:moveTo>
                    <a:pt x="8695" y="0"/>
                  </a:moveTo>
                  <a:cubicBezTo>
                    <a:pt x="13458" y="0"/>
                    <a:pt x="17268" y="3810"/>
                    <a:pt x="17268" y="8573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3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DEADB9-1693-3469-E56F-14669F0422DF}"/>
                </a:ext>
              </a:extLst>
            </p:cNvPr>
            <p:cNvSpPr/>
            <p:nvPr/>
          </p:nvSpPr>
          <p:spPr>
            <a:xfrm>
              <a:off x="3678555" y="3767137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3 h 17144"/>
                <a:gd name="connsiteX2" fmla="*/ 8572 w 17144"/>
                <a:gd name="connsiteY2" fmla="*/ 17145 h 17144"/>
                <a:gd name="connsiteX3" fmla="*/ 0 w 17144"/>
                <a:gd name="connsiteY3" fmla="*/ 8573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9FD131A-34A1-3F96-DF48-D93137C410A8}"/>
                </a:ext>
              </a:extLst>
            </p:cNvPr>
            <p:cNvSpPr/>
            <p:nvPr/>
          </p:nvSpPr>
          <p:spPr>
            <a:xfrm>
              <a:off x="3606164" y="3629977"/>
              <a:ext cx="17144" cy="17144"/>
            </a:xfrm>
            <a:custGeom>
              <a:avLst/>
              <a:gdLst>
                <a:gd name="connsiteX0" fmla="*/ 8573 w 17144"/>
                <a:gd name="connsiteY0" fmla="*/ 0 h 17144"/>
                <a:gd name="connsiteX1" fmla="*/ 17145 w 17144"/>
                <a:gd name="connsiteY1" fmla="*/ 8572 h 17144"/>
                <a:gd name="connsiteX2" fmla="*/ 8573 w 17144"/>
                <a:gd name="connsiteY2" fmla="*/ 17145 h 17144"/>
                <a:gd name="connsiteX3" fmla="*/ 0 w 17144"/>
                <a:gd name="connsiteY3" fmla="*/ 8572 h 17144"/>
                <a:gd name="connsiteX4" fmla="*/ 8573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086B2F1-46A5-B125-F030-388F15CA18BF}"/>
                </a:ext>
              </a:extLst>
            </p:cNvPr>
            <p:cNvSpPr/>
            <p:nvPr/>
          </p:nvSpPr>
          <p:spPr>
            <a:xfrm>
              <a:off x="3383279" y="3713797"/>
              <a:ext cx="17145" cy="17145"/>
            </a:xfrm>
            <a:custGeom>
              <a:avLst/>
              <a:gdLst>
                <a:gd name="connsiteX0" fmla="*/ 8572 w 17145"/>
                <a:gd name="connsiteY0" fmla="*/ 0 h 17145"/>
                <a:gd name="connsiteX1" fmla="*/ 17145 w 17145"/>
                <a:gd name="connsiteY1" fmla="*/ 8572 h 17145"/>
                <a:gd name="connsiteX2" fmla="*/ 8572 w 17145"/>
                <a:gd name="connsiteY2" fmla="*/ 17145 h 17145"/>
                <a:gd name="connsiteX3" fmla="*/ 0 w 17145"/>
                <a:gd name="connsiteY3" fmla="*/ 8572 h 17145"/>
                <a:gd name="connsiteX4" fmla="*/ 8572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FFD681-457F-0B23-184B-8E6BE97BEBC5}"/>
                </a:ext>
              </a:extLst>
            </p:cNvPr>
            <p:cNvSpPr/>
            <p:nvPr/>
          </p:nvSpPr>
          <p:spPr>
            <a:xfrm>
              <a:off x="3437572" y="3873817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2 h 17144"/>
                <a:gd name="connsiteX2" fmla="*/ 8573 w 17145"/>
                <a:gd name="connsiteY2" fmla="*/ 17145 h 17144"/>
                <a:gd name="connsiteX3" fmla="*/ 0 w 17145"/>
                <a:gd name="connsiteY3" fmla="*/ 8572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15E0282-DC73-A7F3-74CF-46A219801960}"/>
                </a:ext>
              </a:extLst>
            </p:cNvPr>
            <p:cNvSpPr/>
            <p:nvPr/>
          </p:nvSpPr>
          <p:spPr>
            <a:xfrm>
              <a:off x="3437572" y="4111942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aphic 50">
            <a:extLst>
              <a:ext uri="{FF2B5EF4-FFF2-40B4-BE49-F238E27FC236}">
                <a16:creationId xmlns:a16="http://schemas.microsoft.com/office/drawing/2014/main" id="{DBFB4B60-78A6-6101-2ECB-C68633CFC86A}"/>
              </a:ext>
            </a:extLst>
          </p:cNvPr>
          <p:cNvGrpSpPr/>
          <p:nvPr/>
        </p:nvGrpSpPr>
        <p:grpSpPr>
          <a:xfrm>
            <a:off x="3917203" y="2426719"/>
            <a:ext cx="738000" cy="738000"/>
            <a:chOff x="5814059" y="3177540"/>
            <a:chExt cx="554354" cy="493395"/>
          </a:xfrm>
          <a:solidFill>
            <a:schemeClr val="bg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4B5446-81C6-2510-AF89-C7F27D897682}"/>
                </a:ext>
              </a:extLst>
            </p:cNvPr>
            <p:cNvSpPr/>
            <p:nvPr/>
          </p:nvSpPr>
          <p:spPr>
            <a:xfrm>
              <a:off x="5910262" y="3194684"/>
              <a:ext cx="361603" cy="476250"/>
            </a:xfrm>
            <a:custGeom>
              <a:avLst/>
              <a:gdLst>
                <a:gd name="connsiteX0" fmla="*/ 356235 w 361603"/>
                <a:gd name="connsiteY0" fmla="*/ 18097 h 476250"/>
                <a:gd name="connsiteX1" fmla="*/ 295275 w 361603"/>
                <a:gd name="connsiteY1" fmla="*/ 18097 h 476250"/>
                <a:gd name="connsiteX2" fmla="*/ 295275 w 361603"/>
                <a:gd name="connsiteY2" fmla="*/ 5715 h 476250"/>
                <a:gd name="connsiteX3" fmla="*/ 289560 w 361603"/>
                <a:gd name="connsiteY3" fmla="*/ 0 h 476250"/>
                <a:gd name="connsiteX4" fmla="*/ 283845 w 361603"/>
                <a:gd name="connsiteY4" fmla="*/ 5715 h 476250"/>
                <a:gd name="connsiteX5" fmla="*/ 283845 w 361603"/>
                <a:gd name="connsiteY5" fmla="*/ 18097 h 476250"/>
                <a:gd name="connsiteX6" fmla="*/ 222885 w 361603"/>
                <a:gd name="connsiteY6" fmla="*/ 18097 h 476250"/>
                <a:gd name="connsiteX7" fmla="*/ 222885 w 361603"/>
                <a:gd name="connsiteY7" fmla="*/ 5715 h 476250"/>
                <a:gd name="connsiteX8" fmla="*/ 217170 w 361603"/>
                <a:gd name="connsiteY8" fmla="*/ 0 h 476250"/>
                <a:gd name="connsiteX9" fmla="*/ 211455 w 361603"/>
                <a:gd name="connsiteY9" fmla="*/ 5715 h 476250"/>
                <a:gd name="connsiteX10" fmla="*/ 211455 w 361603"/>
                <a:gd name="connsiteY10" fmla="*/ 18097 h 476250"/>
                <a:gd name="connsiteX11" fmla="*/ 150495 w 361603"/>
                <a:gd name="connsiteY11" fmla="*/ 18097 h 476250"/>
                <a:gd name="connsiteX12" fmla="*/ 150495 w 361603"/>
                <a:gd name="connsiteY12" fmla="*/ 5715 h 476250"/>
                <a:gd name="connsiteX13" fmla="*/ 144780 w 361603"/>
                <a:gd name="connsiteY13" fmla="*/ 0 h 476250"/>
                <a:gd name="connsiteX14" fmla="*/ 139065 w 361603"/>
                <a:gd name="connsiteY14" fmla="*/ 5715 h 476250"/>
                <a:gd name="connsiteX15" fmla="*/ 139065 w 361603"/>
                <a:gd name="connsiteY15" fmla="*/ 18097 h 476250"/>
                <a:gd name="connsiteX16" fmla="*/ 78105 w 361603"/>
                <a:gd name="connsiteY16" fmla="*/ 18097 h 476250"/>
                <a:gd name="connsiteX17" fmla="*/ 78105 w 361603"/>
                <a:gd name="connsiteY17" fmla="*/ 5715 h 476250"/>
                <a:gd name="connsiteX18" fmla="*/ 72390 w 361603"/>
                <a:gd name="connsiteY18" fmla="*/ 0 h 476250"/>
                <a:gd name="connsiteX19" fmla="*/ 66675 w 361603"/>
                <a:gd name="connsiteY19" fmla="*/ 5715 h 476250"/>
                <a:gd name="connsiteX20" fmla="*/ 66675 w 361603"/>
                <a:gd name="connsiteY20" fmla="*/ 18097 h 476250"/>
                <a:gd name="connsiteX21" fmla="*/ 5715 w 361603"/>
                <a:gd name="connsiteY21" fmla="*/ 18097 h 476250"/>
                <a:gd name="connsiteX22" fmla="*/ 0 w 361603"/>
                <a:gd name="connsiteY22" fmla="*/ 23813 h 476250"/>
                <a:gd name="connsiteX23" fmla="*/ 0 w 361603"/>
                <a:gd name="connsiteY23" fmla="*/ 470535 h 476250"/>
                <a:gd name="connsiteX24" fmla="*/ 5715 w 361603"/>
                <a:gd name="connsiteY24" fmla="*/ 476250 h 476250"/>
                <a:gd name="connsiteX25" fmla="*/ 355283 w 361603"/>
                <a:gd name="connsiteY25" fmla="*/ 476250 h 476250"/>
                <a:gd name="connsiteX26" fmla="*/ 360998 w 361603"/>
                <a:gd name="connsiteY26" fmla="*/ 470535 h 476250"/>
                <a:gd name="connsiteX27" fmla="*/ 360998 w 361603"/>
                <a:gd name="connsiteY27" fmla="*/ 23813 h 476250"/>
                <a:gd name="connsiteX28" fmla="*/ 356235 w 361603"/>
                <a:gd name="connsiteY28" fmla="*/ 18097 h 476250"/>
                <a:gd name="connsiteX29" fmla="*/ 350520 w 361603"/>
                <a:gd name="connsiteY29" fmla="*/ 464820 h 476250"/>
                <a:gd name="connsiteX30" fmla="*/ 13335 w 361603"/>
                <a:gd name="connsiteY30" fmla="*/ 464820 h 476250"/>
                <a:gd name="connsiteX31" fmla="*/ 13335 w 361603"/>
                <a:gd name="connsiteY31" fmla="*/ 30480 h 476250"/>
                <a:gd name="connsiteX32" fmla="*/ 66675 w 361603"/>
                <a:gd name="connsiteY32" fmla="*/ 30480 h 476250"/>
                <a:gd name="connsiteX33" fmla="*/ 66675 w 361603"/>
                <a:gd name="connsiteY33" fmla="*/ 42863 h 476250"/>
                <a:gd name="connsiteX34" fmla="*/ 48577 w 361603"/>
                <a:gd name="connsiteY34" fmla="*/ 65723 h 476250"/>
                <a:gd name="connsiteX35" fmla="*/ 72390 w 361603"/>
                <a:gd name="connsiteY35" fmla="*/ 89535 h 476250"/>
                <a:gd name="connsiteX36" fmla="*/ 96202 w 361603"/>
                <a:gd name="connsiteY36" fmla="*/ 65723 h 476250"/>
                <a:gd name="connsiteX37" fmla="*/ 78105 w 361603"/>
                <a:gd name="connsiteY37" fmla="*/ 42863 h 476250"/>
                <a:gd name="connsiteX38" fmla="*/ 78105 w 361603"/>
                <a:gd name="connsiteY38" fmla="*/ 30480 h 476250"/>
                <a:gd name="connsiteX39" fmla="*/ 139065 w 361603"/>
                <a:gd name="connsiteY39" fmla="*/ 30480 h 476250"/>
                <a:gd name="connsiteX40" fmla="*/ 139065 w 361603"/>
                <a:gd name="connsiteY40" fmla="*/ 42863 h 476250"/>
                <a:gd name="connsiteX41" fmla="*/ 120968 w 361603"/>
                <a:gd name="connsiteY41" fmla="*/ 65723 h 476250"/>
                <a:gd name="connsiteX42" fmla="*/ 144780 w 361603"/>
                <a:gd name="connsiteY42" fmla="*/ 89535 h 476250"/>
                <a:gd name="connsiteX43" fmla="*/ 168593 w 361603"/>
                <a:gd name="connsiteY43" fmla="*/ 65723 h 476250"/>
                <a:gd name="connsiteX44" fmla="*/ 150495 w 361603"/>
                <a:gd name="connsiteY44" fmla="*/ 42863 h 476250"/>
                <a:gd name="connsiteX45" fmla="*/ 150495 w 361603"/>
                <a:gd name="connsiteY45" fmla="*/ 30480 h 476250"/>
                <a:gd name="connsiteX46" fmla="*/ 211455 w 361603"/>
                <a:gd name="connsiteY46" fmla="*/ 30480 h 476250"/>
                <a:gd name="connsiteX47" fmla="*/ 211455 w 361603"/>
                <a:gd name="connsiteY47" fmla="*/ 42863 h 476250"/>
                <a:gd name="connsiteX48" fmla="*/ 193358 w 361603"/>
                <a:gd name="connsiteY48" fmla="*/ 65723 h 476250"/>
                <a:gd name="connsiteX49" fmla="*/ 217170 w 361603"/>
                <a:gd name="connsiteY49" fmla="*/ 89535 h 476250"/>
                <a:gd name="connsiteX50" fmla="*/ 240983 w 361603"/>
                <a:gd name="connsiteY50" fmla="*/ 65723 h 476250"/>
                <a:gd name="connsiteX51" fmla="*/ 222885 w 361603"/>
                <a:gd name="connsiteY51" fmla="*/ 42863 h 476250"/>
                <a:gd name="connsiteX52" fmla="*/ 222885 w 361603"/>
                <a:gd name="connsiteY52" fmla="*/ 30480 h 476250"/>
                <a:gd name="connsiteX53" fmla="*/ 283845 w 361603"/>
                <a:gd name="connsiteY53" fmla="*/ 30480 h 476250"/>
                <a:gd name="connsiteX54" fmla="*/ 283845 w 361603"/>
                <a:gd name="connsiteY54" fmla="*/ 42863 h 476250"/>
                <a:gd name="connsiteX55" fmla="*/ 265748 w 361603"/>
                <a:gd name="connsiteY55" fmla="*/ 65723 h 476250"/>
                <a:gd name="connsiteX56" fmla="*/ 289560 w 361603"/>
                <a:gd name="connsiteY56" fmla="*/ 89535 h 476250"/>
                <a:gd name="connsiteX57" fmla="*/ 313373 w 361603"/>
                <a:gd name="connsiteY57" fmla="*/ 65723 h 476250"/>
                <a:gd name="connsiteX58" fmla="*/ 295275 w 361603"/>
                <a:gd name="connsiteY58" fmla="*/ 42863 h 476250"/>
                <a:gd name="connsiteX59" fmla="*/ 295275 w 361603"/>
                <a:gd name="connsiteY59" fmla="*/ 30480 h 476250"/>
                <a:gd name="connsiteX60" fmla="*/ 350520 w 361603"/>
                <a:gd name="connsiteY60" fmla="*/ 30480 h 476250"/>
                <a:gd name="connsiteX61" fmla="*/ 350520 w 361603"/>
                <a:gd name="connsiteY61" fmla="*/ 464820 h 476250"/>
                <a:gd name="connsiteX62" fmla="*/ 73343 w 361603"/>
                <a:gd name="connsiteY62" fmla="*/ 54293 h 476250"/>
                <a:gd name="connsiteX63" fmla="*/ 85725 w 361603"/>
                <a:gd name="connsiteY63" fmla="*/ 66675 h 476250"/>
                <a:gd name="connsiteX64" fmla="*/ 73343 w 361603"/>
                <a:gd name="connsiteY64" fmla="*/ 79058 h 476250"/>
                <a:gd name="connsiteX65" fmla="*/ 60960 w 361603"/>
                <a:gd name="connsiteY65" fmla="*/ 65723 h 476250"/>
                <a:gd name="connsiteX66" fmla="*/ 73343 w 361603"/>
                <a:gd name="connsiteY66" fmla="*/ 54293 h 476250"/>
                <a:gd name="connsiteX67" fmla="*/ 145733 w 361603"/>
                <a:gd name="connsiteY67" fmla="*/ 54293 h 476250"/>
                <a:gd name="connsiteX68" fmla="*/ 158115 w 361603"/>
                <a:gd name="connsiteY68" fmla="*/ 66675 h 476250"/>
                <a:gd name="connsiteX69" fmla="*/ 145733 w 361603"/>
                <a:gd name="connsiteY69" fmla="*/ 79058 h 476250"/>
                <a:gd name="connsiteX70" fmla="*/ 133350 w 361603"/>
                <a:gd name="connsiteY70" fmla="*/ 66675 h 476250"/>
                <a:gd name="connsiteX71" fmla="*/ 145733 w 361603"/>
                <a:gd name="connsiteY71" fmla="*/ 54293 h 476250"/>
                <a:gd name="connsiteX72" fmla="*/ 218123 w 361603"/>
                <a:gd name="connsiteY72" fmla="*/ 54293 h 476250"/>
                <a:gd name="connsiteX73" fmla="*/ 230505 w 361603"/>
                <a:gd name="connsiteY73" fmla="*/ 66675 h 476250"/>
                <a:gd name="connsiteX74" fmla="*/ 218123 w 361603"/>
                <a:gd name="connsiteY74" fmla="*/ 79058 h 476250"/>
                <a:gd name="connsiteX75" fmla="*/ 205740 w 361603"/>
                <a:gd name="connsiteY75" fmla="*/ 65723 h 476250"/>
                <a:gd name="connsiteX76" fmla="*/ 218123 w 361603"/>
                <a:gd name="connsiteY76" fmla="*/ 54293 h 476250"/>
                <a:gd name="connsiteX77" fmla="*/ 290513 w 361603"/>
                <a:gd name="connsiteY77" fmla="*/ 54293 h 476250"/>
                <a:gd name="connsiteX78" fmla="*/ 302895 w 361603"/>
                <a:gd name="connsiteY78" fmla="*/ 66675 h 476250"/>
                <a:gd name="connsiteX79" fmla="*/ 290513 w 361603"/>
                <a:gd name="connsiteY79" fmla="*/ 79058 h 476250"/>
                <a:gd name="connsiteX80" fmla="*/ 278130 w 361603"/>
                <a:gd name="connsiteY80" fmla="*/ 66675 h 476250"/>
                <a:gd name="connsiteX81" fmla="*/ 290513 w 361603"/>
                <a:gd name="connsiteY81" fmla="*/ 5429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61603" h="476250">
                  <a:moveTo>
                    <a:pt x="356235" y="18097"/>
                  </a:moveTo>
                  <a:lnTo>
                    <a:pt x="295275" y="18097"/>
                  </a:lnTo>
                  <a:lnTo>
                    <a:pt x="295275" y="5715"/>
                  </a:lnTo>
                  <a:cubicBezTo>
                    <a:pt x="295275" y="2858"/>
                    <a:pt x="292418" y="0"/>
                    <a:pt x="289560" y="0"/>
                  </a:cubicBezTo>
                  <a:cubicBezTo>
                    <a:pt x="286703" y="0"/>
                    <a:pt x="283845" y="2858"/>
                    <a:pt x="283845" y="5715"/>
                  </a:cubicBezTo>
                  <a:lnTo>
                    <a:pt x="283845" y="18097"/>
                  </a:lnTo>
                  <a:lnTo>
                    <a:pt x="222885" y="18097"/>
                  </a:lnTo>
                  <a:lnTo>
                    <a:pt x="222885" y="5715"/>
                  </a:lnTo>
                  <a:cubicBezTo>
                    <a:pt x="222885" y="2858"/>
                    <a:pt x="220027" y="0"/>
                    <a:pt x="217170" y="0"/>
                  </a:cubicBezTo>
                  <a:cubicBezTo>
                    <a:pt x="214313" y="0"/>
                    <a:pt x="211455" y="2858"/>
                    <a:pt x="211455" y="5715"/>
                  </a:cubicBezTo>
                  <a:lnTo>
                    <a:pt x="211455" y="18097"/>
                  </a:lnTo>
                  <a:lnTo>
                    <a:pt x="150495" y="18097"/>
                  </a:lnTo>
                  <a:lnTo>
                    <a:pt x="150495" y="5715"/>
                  </a:lnTo>
                  <a:cubicBezTo>
                    <a:pt x="150495" y="2858"/>
                    <a:pt x="147638" y="0"/>
                    <a:pt x="144780" y="0"/>
                  </a:cubicBezTo>
                  <a:cubicBezTo>
                    <a:pt x="141923" y="0"/>
                    <a:pt x="139065" y="2858"/>
                    <a:pt x="139065" y="5715"/>
                  </a:cubicBezTo>
                  <a:lnTo>
                    <a:pt x="139065" y="18097"/>
                  </a:lnTo>
                  <a:lnTo>
                    <a:pt x="78105" y="18097"/>
                  </a:lnTo>
                  <a:lnTo>
                    <a:pt x="78105" y="5715"/>
                  </a:lnTo>
                  <a:cubicBezTo>
                    <a:pt x="78105" y="2858"/>
                    <a:pt x="75248" y="0"/>
                    <a:pt x="72390" y="0"/>
                  </a:cubicBezTo>
                  <a:cubicBezTo>
                    <a:pt x="69532" y="0"/>
                    <a:pt x="66675" y="2858"/>
                    <a:pt x="66675" y="5715"/>
                  </a:cubicBezTo>
                  <a:lnTo>
                    <a:pt x="66675" y="18097"/>
                  </a:lnTo>
                  <a:lnTo>
                    <a:pt x="5715" y="18097"/>
                  </a:lnTo>
                  <a:cubicBezTo>
                    <a:pt x="2857" y="18097"/>
                    <a:pt x="0" y="20955"/>
                    <a:pt x="0" y="23813"/>
                  </a:cubicBezTo>
                  <a:lnTo>
                    <a:pt x="0" y="470535"/>
                  </a:lnTo>
                  <a:cubicBezTo>
                    <a:pt x="0" y="473393"/>
                    <a:pt x="2857" y="476250"/>
                    <a:pt x="5715" y="476250"/>
                  </a:cubicBezTo>
                  <a:lnTo>
                    <a:pt x="355283" y="476250"/>
                  </a:lnTo>
                  <a:cubicBezTo>
                    <a:pt x="358140" y="476250"/>
                    <a:pt x="360998" y="473393"/>
                    <a:pt x="360998" y="470535"/>
                  </a:cubicBezTo>
                  <a:lnTo>
                    <a:pt x="360998" y="23813"/>
                  </a:lnTo>
                  <a:cubicBezTo>
                    <a:pt x="362903" y="20955"/>
                    <a:pt x="360045" y="18097"/>
                    <a:pt x="356235" y="18097"/>
                  </a:cubicBezTo>
                  <a:close/>
                  <a:moveTo>
                    <a:pt x="350520" y="464820"/>
                  </a:moveTo>
                  <a:lnTo>
                    <a:pt x="13335" y="464820"/>
                  </a:lnTo>
                  <a:lnTo>
                    <a:pt x="13335" y="30480"/>
                  </a:lnTo>
                  <a:lnTo>
                    <a:pt x="66675" y="30480"/>
                  </a:lnTo>
                  <a:lnTo>
                    <a:pt x="66675" y="42863"/>
                  </a:lnTo>
                  <a:cubicBezTo>
                    <a:pt x="56198" y="45720"/>
                    <a:pt x="48577" y="55245"/>
                    <a:pt x="48577" y="65723"/>
                  </a:cubicBezTo>
                  <a:cubicBezTo>
                    <a:pt x="48577" y="79058"/>
                    <a:pt x="59055" y="89535"/>
                    <a:pt x="72390" y="89535"/>
                  </a:cubicBezTo>
                  <a:cubicBezTo>
                    <a:pt x="85725" y="89535"/>
                    <a:pt x="96202" y="79058"/>
                    <a:pt x="96202" y="65723"/>
                  </a:cubicBezTo>
                  <a:cubicBezTo>
                    <a:pt x="96202" y="54293"/>
                    <a:pt x="88582" y="45720"/>
                    <a:pt x="78105" y="42863"/>
                  </a:cubicBezTo>
                  <a:lnTo>
                    <a:pt x="78105" y="30480"/>
                  </a:lnTo>
                  <a:lnTo>
                    <a:pt x="139065" y="30480"/>
                  </a:lnTo>
                  <a:lnTo>
                    <a:pt x="139065" y="42863"/>
                  </a:lnTo>
                  <a:cubicBezTo>
                    <a:pt x="128588" y="45720"/>
                    <a:pt x="120968" y="55245"/>
                    <a:pt x="120968" y="65723"/>
                  </a:cubicBezTo>
                  <a:cubicBezTo>
                    <a:pt x="120968" y="79058"/>
                    <a:pt x="131445" y="89535"/>
                    <a:pt x="144780" y="89535"/>
                  </a:cubicBezTo>
                  <a:cubicBezTo>
                    <a:pt x="158115" y="89535"/>
                    <a:pt x="168593" y="79058"/>
                    <a:pt x="168593" y="65723"/>
                  </a:cubicBezTo>
                  <a:cubicBezTo>
                    <a:pt x="168593" y="54293"/>
                    <a:pt x="160973" y="45720"/>
                    <a:pt x="150495" y="42863"/>
                  </a:cubicBezTo>
                  <a:lnTo>
                    <a:pt x="150495" y="30480"/>
                  </a:lnTo>
                  <a:lnTo>
                    <a:pt x="211455" y="30480"/>
                  </a:lnTo>
                  <a:lnTo>
                    <a:pt x="211455" y="42863"/>
                  </a:lnTo>
                  <a:cubicBezTo>
                    <a:pt x="200977" y="45720"/>
                    <a:pt x="193358" y="55245"/>
                    <a:pt x="193358" y="65723"/>
                  </a:cubicBezTo>
                  <a:cubicBezTo>
                    <a:pt x="193358" y="79058"/>
                    <a:pt x="203835" y="89535"/>
                    <a:pt x="217170" y="89535"/>
                  </a:cubicBezTo>
                  <a:cubicBezTo>
                    <a:pt x="230505" y="89535"/>
                    <a:pt x="240983" y="79058"/>
                    <a:pt x="240983" y="65723"/>
                  </a:cubicBezTo>
                  <a:cubicBezTo>
                    <a:pt x="240983" y="54293"/>
                    <a:pt x="233363" y="45720"/>
                    <a:pt x="222885" y="42863"/>
                  </a:cubicBezTo>
                  <a:lnTo>
                    <a:pt x="222885" y="30480"/>
                  </a:lnTo>
                  <a:lnTo>
                    <a:pt x="283845" y="30480"/>
                  </a:lnTo>
                  <a:lnTo>
                    <a:pt x="283845" y="42863"/>
                  </a:lnTo>
                  <a:cubicBezTo>
                    <a:pt x="273368" y="45720"/>
                    <a:pt x="265748" y="55245"/>
                    <a:pt x="265748" y="65723"/>
                  </a:cubicBezTo>
                  <a:cubicBezTo>
                    <a:pt x="265748" y="79058"/>
                    <a:pt x="276225" y="89535"/>
                    <a:pt x="289560" y="89535"/>
                  </a:cubicBezTo>
                  <a:cubicBezTo>
                    <a:pt x="302895" y="89535"/>
                    <a:pt x="313373" y="79058"/>
                    <a:pt x="313373" y="65723"/>
                  </a:cubicBezTo>
                  <a:cubicBezTo>
                    <a:pt x="313373" y="54293"/>
                    <a:pt x="305753" y="45720"/>
                    <a:pt x="295275" y="42863"/>
                  </a:cubicBezTo>
                  <a:lnTo>
                    <a:pt x="295275" y="30480"/>
                  </a:lnTo>
                  <a:lnTo>
                    <a:pt x="350520" y="30480"/>
                  </a:lnTo>
                  <a:lnTo>
                    <a:pt x="350520" y="464820"/>
                  </a:lnTo>
                  <a:close/>
                  <a:moveTo>
                    <a:pt x="73343" y="54293"/>
                  </a:moveTo>
                  <a:cubicBezTo>
                    <a:pt x="80010" y="54293"/>
                    <a:pt x="85725" y="60008"/>
                    <a:pt x="85725" y="66675"/>
                  </a:cubicBezTo>
                  <a:cubicBezTo>
                    <a:pt x="85725" y="73342"/>
                    <a:pt x="80010" y="79058"/>
                    <a:pt x="73343" y="79058"/>
                  </a:cubicBezTo>
                  <a:cubicBezTo>
                    <a:pt x="66675" y="79058"/>
                    <a:pt x="60960" y="72390"/>
                    <a:pt x="60960" y="65723"/>
                  </a:cubicBezTo>
                  <a:cubicBezTo>
                    <a:pt x="60960" y="59055"/>
                    <a:pt x="66675" y="54293"/>
                    <a:pt x="73343" y="54293"/>
                  </a:cubicBezTo>
                  <a:close/>
                  <a:moveTo>
                    <a:pt x="145733" y="54293"/>
                  </a:moveTo>
                  <a:cubicBezTo>
                    <a:pt x="152400" y="54293"/>
                    <a:pt x="158115" y="60008"/>
                    <a:pt x="158115" y="66675"/>
                  </a:cubicBezTo>
                  <a:cubicBezTo>
                    <a:pt x="158115" y="73342"/>
                    <a:pt x="152400" y="79058"/>
                    <a:pt x="145733" y="79058"/>
                  </a:cubicBezTo>
                  <a:cubicBezTo>
                    <a:pt x="139065" y="79058"/>
                    <a:pt x="133350" y="73342"/>
                    <a:pt x="133350" y="66675"/>
                  </a:cubicBezTo>
                  <a:cubicBezTo>
                    <a:pt x="133350" y="59055"/>
                    <a:pt x="139065" y="54293"/>
                    <a:pt x="145733" y="54293"/>
                  </a:cubicBezTo>
                  <a:close/>
                  <a:moveTo>
                    <a:pt x="218123" y="54293"/>
                  </a:moveTo>
                  <a:cubicBezTo>
                    <a:pt x="224790" y="54293"/>
                    <a:pt x="230505" y="60008"/>
                    <a:pt x="230505" y="66675"/>
                  </a:cubicBezTo>
                  <a:cubicBezTo>
                    <a:pt x="230505" y="73342"/>
                    <a:pt x="224790" y="79058"/>
                    <a:pt x="218123" y="79058"/>
                  </a:cubicBezTo>
                  <a:cubicBezTo>
                    <a:pt x="211455" y="79058"/>
                    <a:pt x="205740" y="72390"/>
                    <a:pt x="205740" y="65723"/>
                  </a:cubicBezTo>
                  <a:cubicBezTo>
                    <a:pt x="205740" y="59055"/>
                    <a:pt x="211455" y="54293"/>
                    <a:pt x="218123" y="54293"/>
                  </a:cubicBezTo>
                  <a:close/>
                  <a:moveTo>
                    <a:pt x="290513" y="54293"/>
                  </a:moveTo>
                  <a:cubicBezTo>
                    <a:pt x="297180" y="54293"/>
                    <a:pt x="302895" y="60008"/>
                    <a:pt x="302895" y="66675"/>
                  </a:cubicBezTo>
                  <a:cubicBezTo>
                    <a:pt x="302895" y="73342"/>
                    <a:pt x="297180" y="79058"/>
                    <a:pt x="290513" y="79058"/>
                  </a:cubicBezTo>
                  <a:cubicBezTo>
                    <a:pt x="283845" y="79058"/>
                    <a:pt x="278130" y="73342"/>
                    <a:pt x="278130" y="66675"/>
                  </a:cubicBezTo>
                  <a:cubicBezTo>
                    <a:pt x="278130" y="59055"/>
                    <a:pt x="283845" y="54293"/>
                    <a:pt x="290513" y="54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B3C7BB0-8813-55A8-0616-E783CD45F89B}"/>
                </a:ext>
              </a:extLst>
            </p:cNvPr>
            <p:cNvSpPr/>
            <p:nvPr/>
          </p:nvSpPr>
          <p:spPr>
            <a:xfrm>
              <a:off x="5995987" y="3320414"/>
              <a:ext cx="192405" cy="190500"/>
            </a:xfrm>
            <a:custGeom>
              <a:avLst/>
              <a:gdLst>
                <a:gd name="connsiteX0" fmla="*/ 96202 w 192405"/>
                <a:gd name="connsiteY0" fmla="*/ 190500 h 190500"/>
                <a:gd name="connsiteX1" fmla="*/ 192405 w 192405"/>
                <a:gd name="connsiteY1" fmla="*/ 95250 h 190500"/>
                <a:gd name="connsiteX2" fmla="*/ 96202 w 192405"/>
                <a:gd name="connsiteY2" fmla="*/ 0 h 190500"/>
                <a:gd name="connsiteX3" fmla="*/ 23813 w 192405"/>
                <a:gd name="connsiteY3" fmla="*/ 32385 h 190500"/>
                <a:gd name="connsiteX4" fmla="*/ 21907 w 192405"/>
                <a:gd name="connsiteY4" fmla="*/ 34290 h 190500"/>
                <a:gd name="connsiteX5" fmla="*/ 0 w 192405"/>
                <a:gd name="connsiteY5" fmla="*/ 94298 h 190500"/>
                <a:gd name="connsiteX6" fmla="*/ 96202 w 192405"/>
                <a:gd name="connsiteY6" fmla="*/ 190500 h 190500"/>
                <a:gd name="connsiteX7" fmla="*/ 180023 w 192405"/>
                <a:gd name="connsiteY7" fmla="*/ 88583 h 190500"/>
                <a:gd name="connsiteX8" fmla="*/ 101918 w 192405"/>
                <a:gd name="connsiteY8" fmla="*/ 88583 h 190500"/>
                <a:gd name="connsiteX9" fmla="*/ 101918 w 192405"/>
                <a:gd name="connsiteY9" fmla="*/ 11430 h 190500"/>
                <a:gd name="connsiteX10" fmla="*/ 180023 w 192405"/>
                <a:gd name="connsiteY10" fmla="*/ 88583 h 190500"/>
                <a:gd name="connsiteX11" fmla="*/ 90488 w 192405"/>
                <a:gd name="connsiteY11" fmla="*/ 11430 h 190500"/>
                <a:gd name="connsiteX12" fmla="*/ 90488 w 192405"/>
                <a:gd name="connsiteY12" fmla="*/ 81915 h 190500"/>
                <a:gd name="connsiteX13" fmla="*/ 36195 w 192405"/>
                <a:gd name="connsiteY13" fmla="*/ 36195 h 190500"/>
                <a:gd name="connsiteX14" fmla="*/ 90488 w 192405"/>
                <a:gd name="connsiteY14" fmla="*/ 11430 h 190500"/>
                <a:gd name="connsiteX15" fmla="*/ 27623 w 192405"/>
                <a:gd name="connsiteY15" fmla="*/ 45720 h 190500"/>
                <a:gd name="connsiteX16" fmla="*/ 92393 w 192405"/>
                <a:gd name="connsiteY16" fmla="*/ 99060 h 190500"/>
                <a:gd name="connsiteX17" fmla="*/ 92393 w 192405"/>
                <a:gd name="connsiteY17" fmla="*/ 99060 h 190500"/>
                <a:gd name="connsiteX18" fmla="*/ 92393 w 192405"/>
                <a:gd name="connsiteY18" fmla="*/ 99060 h 190500"/>
                <a:gd name="connsiteX19" fmla="*/ 93345 w 192405"/>
                <a:gd name="connsiteY19" fmla="*/ 99060 h 190500"/>
                <a:gd name="connsiteX20" fmla="*/ 93345 w 192405"/>
                <a:gd name="connsiteY20" fmla="*/ 99060 h 190500"/>
                <a:gd name="connsiteX21" fmla="*/ 94298 w 192405"/>
                <a:gd name="connsiteY21" fmla="*/ 99060 h 190500"/>
                <a:gd name="connsiteX22" fmla="*/ 94298 w 192405"/>
                <a:gd name="connsiteY22" fmla="*/ 99060 h 190500"/>
                <a:gd name="connsiteX23" fmla="*/ 95250 w 192405"/>
                <a:gd name="connsiteY23" fmla="*/ 99060 h 190500"/>
                <a:gd name="connsiteX24" fmla="*/ 95250 w 192405"/>
                <a:gd name="connsiteY24" fmla="*/ 99060 h 190500"/>
                <a:gd name="connsiteX25" fmla="*/ 95250 w 192405"/>
                <a:gd name="connsiteY25" fmla="*/ 99060 h 190500"/>
                <a:gd name="connsiteX26" fmla="*/ 179070 w 192405"/>
                <a:gd name="connsiteY26" fmla="*/ 99060 h 190500"/>
                <a:gd name="connsiteX27" fmla="*/ 95250 w 192405"/>
                <a:gd name="connsiteY27" fmla="*/ 176213 h 190500"/>
                <a:gd name="connsiteX28" fmla="*/ 10477 w 192405"/>
                <a:gd name="connsiteY28" fmla="*/ 92393 h 190500"/>
                <a:gd name="connsiteX29" fmla="*/ 27623 w 192405"/>
                <a:gd name="connsiteY29" fmla="*/ 4572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2405" h="190500">
                  <a:moveTo>
                    <a:pt x="96202" y="190500"/>
                  </a:moveTo>
                  <a:cubicBezTo>
                    <a:pt x="149543" y="190500"/>
                    <a:pt x="192405" y="147638"/>
                    <a:pt x="192405" y="95250"/>
                  </a:cubicBezTo>
                  <a:cubicBezTo>
                    <a:pt x="192405" y="42863"/>
                    <a:pt x="148590" y="0"/>
                    <a:pt x="96202" y="0"/>
                  </a:cubicBezTo>
                  <a:cubicBezTo>
                    <a:pt x="67627" y="0"/>
                    <a:pt x="40957" y="12383"/>
                    <a:pt x="23813" y="32385"/>
                  </a:cubicBezTo>
                  <a:cubicBezTo>
                    <a:pt x="22860" y="33338"/>
                    <a:pt x="21907" y="33338"/>
                    <a:pt x="21907" y="34290"/>
                  </a:cubicBezTo>
                  <a:cubicBezTo>
                    <a:pt x="8573" y="50483"/>
                    <a:pt x="0" y="71438"/>
                    <a:pt x="0" y="94298"/>
                  </a:cubicBezTo>
                  <a:cubicBezTo>
                    <a:pt x="0" y="147638"/>
                    <a:pt x="42863" y="190500"/>
                    <a:pt x="96202" y="190500"/>
                  </a:cubicBezTo>
                  <a:close/>
                  <a:moveTo>
                    <a:pt x="180023" y="88583"/>
                  </a:moveTo>
                  <a:lnTo>
                    <a:pt x="101918" y="88583"/>
                  </a:lnTo>
                  <a:lnTo>
                    <a:pt x="101918" y="11430"/>
                  </a:lnTo>
                  <a:cubicBezTo>
                    <a:pt x="143827" y="14288"/>
                    <a:pt x="177165" y="47625"/>
                    <a:pt x="180023" y="88583"/>
                  </a:cubicBezTo>
                  <a:close/>
                  <a:moveTo>
                    <a:pt x="90488" y="11430"/>
                  </a:moveTo>
                  <a:lnTo>
                    <a:pt x="90488" y="81915"/>
                  </a:lnTo>
                  <a:lnTo>
                    <a:pt x="36195" y="36195"/>
                  </a:lnTo>
                  <a:cubicBezTo>
                    <a:pt x="49530" y="22860"/>
                    <a:pt x="68580" y="13335"/>
                    <a:pt x="90488" y="11430"/>
                  </a:cubicBezTo>
                  <a:close/>
                  <a:moveTo>
                    <a:pt x="27623" y="45720"/>
                  </a:moveTo>
                  <a:lnTo>
                    <a:pt x="92393" y="99060"/>
                  </a:lnTo>
                  <a:lnTo>
                    <a:pt x="92393" y="99060"/>
                  </a:lnTo>
                  <a:lnTo>
                    <a:pt x="92393" y="99060"/>
                  </a:lnTo>
                  <a:cubicBezTo>
                    <a:pt x="92393" y="99060"/>
                    <a:pt x="92393" y="99060"/>
                    <a:pt x="93345" y="99060"/>
                  </a:cubicBezTo>
                  <a:lnTo>
                    <a:pt x="93345" y="99060"/>
                  </a:lnTo>
                  <a:cubicBezTo>
                    <a:pt x="93345" y="99060"/>
                    <a:pt x="93345" y="99060"/>
                    <a:pt x="94298" y="99060"/>
                  </a:cubicBezTo>
                  <a:lnTo>
                    <a:pt x="94298" y="99060"/>
                  </a:lnTo>
                  <a:lnTo>
                    <a:pt x="95250" y="99060"/>
                  </a:lnTo>
                  <a:lnTo>
                    <a:pt x="95250" y="99060"/>
                  </a:lnTo>
                  <a:lnTo>
                    <a:pt x="95250" y="99060"/>
                  </a:lnTo>
                  <a:lnTo>
                    <a:pt x="179070" y="99060"/>
                  </a:lnTo>
                  <a:cubicBezTo>
                    <a:pt x="176213" y="141923"/>
                    <a:pt x="140018" y="176213"/>
                    <a:pt x="95250" y="176213"/>
                  </a:cubicBezTo>
                  <a:cubicBezTo>
                    <a:pt x="48577" y="176213"/>
                    <a:pt x="10477" y="139065"/>
                    <a:pt x="10477" y="92393"/>
                  </a:cubicBezTo>
                  <a:cubicBezTo>
                    <a:pt x="12382" y="76200"/>
                    <a:pt x="18098" y="60008"/>
                    <a:pt x="27623" y="4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0EF6656-C9D9-C854-E029-EB2966F1A835}"/>
                </a:ext>
              </a:extLst>
            </p:cNvPr>
            <p:cNvSpPr/>
            <p:nvPr/>
          </p:nvSpPr>
          <p:spPr>
            <a:xfrm>
              <a:off x="5971222" y="3611879"/>
              <a:ext cx="240982" cy="11430"/>
            </a:xfrm>
            <a:custGeom>
              <a:avLst/>
              <a:gdLst>
                <a:gd name="connsiteX0" fmla="*/ 235267 w 240982"/>
                <a:gd name="connsiteY0" fmla="*/ 0 h 11430"/>
                <a:gd name="connsiteX1" fmla="*/ 5715 w 240982"/>
                <a:gd name="connsiteY1" fmla="*/ 0 h 11430"/>
                <a:gd name="connsiteX2" fmla="*/ 0 w 240982"/>
                <a:gd name="connsiteY2" fmla="*/ 5715 h 11430"/>
                <a:gd name="connsiteX3" fmla="*/ 5715 w 240982"/>
                <a:gd name="connsiteY3" fmla="*/ 11430 h 11430"/>
                <a:gd name="connsiteX4" fmla="*/ 235267 w 240982"/>
                <a:gd name="connsiteY4" fmla="*/ 11430 h 11430"/>
                <a:gd name="connsiteX5" fmla="*/ 240983 w 240982"/>
                <a:gd name="connsiteY5" fmla="*/ 5715 h 11430"/>
                <a:gd name="connsiteX6" fmla="*/ 235267 w 240982"/>
                <a:gd name="connsiteY6" fmla="*/ 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82" h="11430">
                  <a:moveTo>
                    <a:pt x="235267" y="0"/>
                  </a:moveTo>
                  <a:lnTo>
                    <a:pt x="5715" y="0"/>
                  </a:lnTo>
                  <a:cubicBezTo>
                    <a:pt x="2857" y="0"/>
                    <a:pt x="0" y="2858"/>
                    <a:pt x="0" y="5715"/>
                  </a:cubicBezTo>
                  <a:cubicBezTo>
                    <a:pt x="0" y="8573"/>
                    <a:pt x="2857" y="11430"/>
                    <a:pt x="5715" y="11430"/>
                  </a:cubicBezTo>
                  <a:lnTo>
                    <a:pt x="235267" y="11430"/>
                  </a:lnTo>
                  <a:cubicBezTo>
                    <a:pt x="238125" y="11430"/>
                    <a:pt x="240983" y="8573"/>
                    <a:pt x="240983" y="5715"/>
                  </a:cubicBezTo>
                  <a:cubicBezTo>
                    <a:pt x="240983" y="2858"/>
                    <a:pt x="238125" y="0"/>
                    <a:pt x="2352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837C14-493E-C1D0-2F98-82A163BD0341}"/>
                </a:ext>
              </a:extLst>
            </p:cNvPr>
            <p:cNvSpPr/>
            <p:nvPr/>
          </p:nvSpPr>
          <p:spPr>
            <a:xfrm>
              <a:off x="5971222" y="3582352"/>
              <a:ext cx="240982" cy="11430"/>
            </a:xfrm>
            <a:custGeom>
              <a:avLst/>
              <a:gdLst>
                <a:gd name="connsiteX0" fmla="*/ 235267 w 240982"/>
                <a:gd name="connsiteY0" fmla="*/ 0 h 11430"/>
                <a:gd name="connsiteX1" fmla="*/ 5715 w 240982"/>
                <a:gd name="connsiteY1" fmla="*/ 0 h 11430"/>
                <a:gd name="connsiteX2" fmla="*/ 0 w 240982"/>
                <a:gd name="connsiteY2" fmla="*/ 5715 h 11430"/>
                <a:gd name="connsiteX3" fmla="*/ 5715 w 240982"/>
                <a:gd name="connsiteY3" fmla="*/ 11430 h 11430"/>
                <a:gd name="connsiteX4" fmla="*/ 235267 w 240982"/>
                <a:gd name="connsiteY4" fmla="*/ 11430 h 11430"/>
                <a:gd name="connsiteX5" fmla="*/ 240983 w 240982"/>
                <a:gd name="connsiteY5" fmla="*/ 5715 h 11430"/>
                <a:gd name="connsiteX6" fmla="*/ 235267 w 240982"/>
                <a:gd name="connsiteY6" fmla="*/ 0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82" h="11430">
                  <a:moveTo>
                    <a:pt x="235267" y="0"/>
                  </a:moveTo>
                  <a:lnTo>
                    <a:pt x="5715" y="0"/>
                  </a:lnTo>
                  <a:cubicBezTo>
                    <a:pt x="2857" y="0"/>
                    <a:pt x="0" y="2858"/>
                    <a:pt x="0" y="5715"/>
                  </a:cubicBezTo>
                  <a:cubicBezTo>
                    <a:pt x="0" y="8573"/>
                    <a:pt x="2857" y="11430"/>
                    <a:pt x="5715" y="11430"/>
                  </a:cubicBezTo>
                  <a:lnTo>
                    <a:pt x="235267" y="11430"/>
                  </a:lnTo>
                  <a:cubicBezTo>
                    <a:pt x="238125" y="11430"/>
                    <a:pt x="240983" y="8573"/>
                    <a:pt x="240983" y="5715"/>
                  </a:cubicBezTo>
                  <a:cubicBezTo>
                    <a:pt x="240983" y="1905"/>
                    <a:pt x="238125" y="0"/>
                    <a:pt x="2352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656929A-F95A-94BB-7092-02AB9B992C42}"/>
                </a:ext>
              </a:extLst>
            </p:cNvPr>
            <p:cNvSpPr/>
            <p:nvPr/>
          </p:nvSpPr>
          <p:spPr>
            <a:xfrm>
              <a:off x="5971222" y="3552825"/>
              <a:ext cx="131444" cy="11429"/>
            </a:xfrm>
            <a:custGeom>
              <a:avLst/>
              <a:gdLst>
                <a:gd name="connsiteX0" fmla="*/ 5715 w 131444"/>
                <a:gd name="connsiteY0" fmla="*/ 11430 h 11429"/>
                <a:gd name="connsiteX1" fmla="*/ 125730 w 131444"/>
                <a:gd name="connsiteY1" fmla="*/ 11430 h 11429"/>
                <a:gd name="connsiteX2" fmla="*/ 131445 w 131444"/>
                <a:gd name="connsiteY2" fmla="*/ 5715 h 11429"/>
                <a:gd name="connsiteX3" fmla="*/ 125730 w 131444"/>
                <a:gd name="connsiteY3" fmla="*/ 0 h 11429"/>
                <a:gd name="connsiteX4" fmla="*/ 5715 w 131444"/>
                <a:gd name="connsiteY4" fmla="*/ 0 h 11429"/>
                <a:gd name="connsiteX5" fmla="*/ 0 w 131444"/>
                <a:gd name="connsiteY5" fmla="*/ 5715 h 11429"/>
                <a:gd name="connsiteX6" fmla="*/ 5715 w 131444"/>
                <a:gd name="connsiteY6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44" h="11429">
                  <a:moveTo>
                    <a:pt x="5715" y="11430"/>
                  </a:moveTo>
                  <a:lnTo>
                    <a:pt x="125730" y="11430"/>
                  </a:lnTo>
                  <a:cubicBezTo>
                    <a:pt x="128588" y="11430"/>
                    <a:pt x="131445" y="8573"/>
                    <a:pt x="131445" y="5715"/>
                  </a:cubicBezTo>
                  <a:cubicBezTo>
                    <a:pt x="131445" y="2857"/>
                    <a:pt x="128588" y="0"/>
                    <a:pt x="125730" y="0"/>
                  </a:cubicBezTo>
                  <a:lnTo>
                    <a:pt x="5715" y="0"/>
                  </a:lnTo>
                  <a:cubicBezTo>
                    <a:pt x="2857" y="0"/>
                    <a:pt x="0" y="2857"/>
                    <a:pt x="0" y="5715"/>
                  </a:cubicBezTo>
                  <a:cubicBezTo>
                    <a:pt x="0" y="8573"/>
                    <a:pt x="2857" y="11430"/>
                    <a:pt x="5715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7C99C8-4935-4094-E3DA-7A94CE6A565D}"/>
                </a:ext>
              </a:extLst>
            </p:cNvPr>
            <p:cNvSpPr/>
            <p:nvPr/>
          </p:nvSpPr>
          <p:spPr>
            <a:xfrm>
              <a:off x="6309359" y="3266122"/>
              <a:ext cx="59054" cy="59054"/>
            </a:xfrm>
            <a:custGeom>
              <a:avLst/>
              <a:gdLst>
                <a:gd name="connsiteX0" fmla="*/ 29527 w 59054"/>
                <a:gd name="connsiteY0" fmla="*/ 0 h 59054"/>
                <a:gd name="connsiteX1" fmla="*/ 0 w 59054"/>
                <a:gd name="connsiteY1" fmla="*/ 29527 h 59054"/>
                <a:gd name="connsiteX2" fmla="*/ 29527 w 59054"/>
                <a:gd name="connsiteY2" fmla="*/ 59055 h 59054"/>
                <a:gd name="connsiteX3" fmla="*/ 59055 w 59054"/>
                <a:gd name="connsiteY3" fmla="*/ 29527 h 59054"/>
                <a:gd name="connsiteX4" fmla="*/ 29527 w 59054"/>
                <a:gd name="connsiteY4" fmla="*/ 0 h 59054"/>
                <a:gd name="connsiteX5" fmla="*/ 29527 w 59054"/>
                <a:gd name="connsiteY5" fmla="*/ 47625 h 59054"/>
                <a:gd name="connsiteX6" fmla="*/ 11430 w 59054"/>
                <a:gd name="connsiteY6" fmla="*/ 29527 h 59054"/>
                <a:gd name="connsiteX7" fmla="*/ 29527 w 59054"/>
                <a:gd name="connsiteY7" fmla="*/ 11430 h 59054"/>
                <a:gd name="connsiteX8" fmla="*/ 47625 w 59054"/>
                <a:gd name="connsiteY8" fmla="*/ 30480 h 59054"/>
                <a:gd name="connsiteX9" fmla="*/ 29527 w 59054"/>
                <a:gd name="connsiteY9" fmla="*/ 47625 h 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4" h="59054">
                  <a:moveTo>
                    <a:pt x="29527" y="0"/>
                  </a:moveTo>
                  <a:cubicBezTo>
                    <a:pt x="13335" y="0"/>
                    <a:pt x="0" y="13335"/>
                    <a:pt x="0" y="29527"/>
                  </a:cubicBezTo>
                  <a:cubicBezTo>
                    <a:pt x="0" y="45720"/>
                    <a:pt x="13335" y="59055"/>
                    <a:pt x="29527" y="59055"/>
                  </a:cubicBezTo>
                  <a:cubicBezTo>
                    <a:pt x="45720" y="59055"/>
                    <a:pt x="59055" y="45720"/>
                    <a:pt x="59055" y="29527"/>
                  </a:cubicBezTo>
                  <a:cubicBezTo>
                    <a:pt x="59055" y="13335"/>
                    <a:pt x="45720" y="0"/>
                    <a:pt x="29527" y="0"/>
                  </a:cubicBezTo>
                  <a:close/>
                  <a:moveTo>
                    <a:pt x="29527" y="47625"/>
                  </a:moveTo>
                  <a:cubicBezTo>
                    <a:pt x="20002" y="47625"/>
                    <a:pt x="11430" y="40005"/>
                    <a:pt x="11430" y="29527"/>
                  </a:cubicBezTo>
                  <a:cubicBezTo>
                    <a:pt x="11430" y="19050"/>
                    <a:pt x="19050" y="11430"/>
                    <a:pt x="29527" y="11430"/>
                  </a:cubicBezTo>
                  <a:cubicBezTo>
                    <a:pt x="40005" y="11430"/>
                    <a:pt x="47625" y="20002"/>
                    <a:pt x="47625" y="30480"/>
                  </a:cubicBezTo>
                  <a:cubicBezTo>
                    <a:pt x="47625" y="40957"/>
                    <a:pt x="40005" y="47625"/>
                    <a:pt x="29527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4048D6A-919F-8594-B907-41964900035E}"/>
                </a:ext>
              </a:extLst>
            </p:cNvPr>
            <p:cNvSpPr/>
            <p:nvPr/>
          </p:nvSpPr>
          <p:spPr>
            <a:xfrm>
              <a:off x="5814059" y="3480435"/>
              <a:ext cx="85725" cy="83819"/>
            </a:xfrm>
            <a:custGeom>
              <a:avLst/>
              <a:gdLst>
                <a:gd name="connsiteX0" fmla="*/ 42863 w 85725"/>
                <a:gd name="connsiteY0" fmla="*/ 0 h 83819"/>
                <a:gd name="connsiteX1" fmla="*/ 0 w 85725"/>
                <a:gd name="connsiteY1" fmla="*/ 41910 h 83819"/>
                <a:gd name="connsiteX2" fmla="*/ 42863 w 85725"/>
                <a:gd name="connsiteY2" fmla="*/ 83820 h 83819"/>
                <a:gd name="connsiteX3" fmla="*/ 85725 w 85725"/>
                <a:gd name="connsiteY3" fmla="*/ 41910 h 83819"/>
                <a:gd name="connsiteX4" fmla="*/ 42863 w 85725"/>
                <a:gd name="connsiteY4" fmla="*/ 0 h 83819"/>
                <a:gd name="connsiteX5" fmla="*/ 42863 w 85725"/>
                <a:gd name="connsiteY5" fmla="*/ 71438 h 83819"/>
                <a:gd name="connsiteX6" fmla="*/ 13335 w 85725"/>
                <a:gd name="connsiteY6" fmla="*/ 41910 h 83819"/>
                <a:gd name="connsiteX7" fmla="*/ 42863 w 85725"/>
                <a:gd name="connsiteY7" fmla="*/ 12382 h 83819"/>
                <a:gd name="connsiteX8" fmla="*/ 72390 w 85725"/>
                <a:gd name="connsiteY8" fmla="*/ 41910 h 83819"/>
                <a:gd name="connsiteX9" fmla="*/ 42863 w 85725"/>
                <a:gd name="connsiteY9" fmla="*/ 71438 h 8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19">
                  <a:moveTo>
                    <a:pt x="42863" y="0"/>
                  </a:moveTo>
                  <a:cubicBezTo>
                    <a:pt x="20003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5723" y="83820"/>
                    <a:pt x="85725" y="64770"/>
                    <a:pt x="85725" y="41910"/>
                  </a:cubicBezTo>
                  <a:cubicBezTo>
                    <a:pt x="84773" y="19050"/>
                    <a:pt x="65723" y="0"/>
                    <a:pt x="42863" y="0"/>
                  </a:cubicBezTo>
                  <a:close/>
                  <a:moveTo>
                    <a:pt x="42863" y="71438"/>
                  </a:moveTo>
                  <a:cubicBezTo>
                    <a:pt x="26670" y="71438"/>
                    <a:pt x="13335" y="58102"/>
                    <a:pt x="13335" y="41910"/>
                  </a:cubicBezTo>
                  <a:cubicBezTo>
                    <a:pt x="13335" y="25717"/>
                    <a:pt x="26670" y="12382"/>
                    <a:pt x="42863" y="12382"/>
                  </a:cubicBezTo>
                  <a:cubicBezTo>
                    <a:pt x="59055" y="12382"/>
                    <a:pt x="72390" y="25717"/>
                    <a:pt x="72390" y="41910"/>
                  </a:cubicBezTo>
                  <a:cubicBezTo>
                    <a:pt x="72390" y="58102"/>
                    <a:pt x="59055" y="71438"/>
                    <a:pt x="42863" y="71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DB230C1-EFC1-F95C-3FA1-29F9CFD78D54}"/>
                </a:ext>
              </a:extLst>
            </p:cNvPr>
            <p:cNvSpPr/>
            <p:nvPr/>
          </p:nvSpPr>
          <p:spPr>
            <a:xfrm>
              <a:off x="6147288" y="3177540"/>
              <a:ext cx="17290" cy="17144"/>
            </a:xfrm>
            <a:custGeom>
              <a:avLst/>
              <a:gdLst>
                <a:gd name="connsiteX0" fmla="*/ 8718 w 17290"/>
                <a:gd name="connsiteY0" fmla="*/ 0 h 17144"/>
                <a:gd name="connsiteX1" fmla="*/ 17291 w 17290"/>
                <a:gd name="connsiteY1" fmla="*/ 8572 h 17144"/>
                <a:gd name="connsiteX2" fmla="*/ 8718 w 17290"/>
                <a:gd name="connsiteY2" fmla="*/ 17145 h 17144"/>
                <a:gd name="connsiteX3" fmla="*/ 146 w 17290"/>
                <a:gd name="connsiteY3" fmla="*/ 8572 h 17144"/>
                <a:gd name="connsiteX4" fmla="*/ 8718 w 17290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0" h="17144">
                  <a:moveTo>
                    <a:pt x="8718" y="0"/>
                  </a:moveTo>
                  <a:cubicBezTo>
                    <a:pt x="13481" y="0"/>
                    <a:pt x="17291" y="3810"/>
                    <a:pt x="17291" y="8572"/>
                  </a:cubicBezTo>
                  <a:cubicBezTo>
                    <a:pt x="17291" y="13335"/>
                    <a:pt x="13481" y="17145"/>
                    <a:pt x="8718" y="17145"/>
                  </a:cubicBezTo>
                  <a:cubicBezTo>
                    <a:pt x="3956" y="17145"/>
                    <a:pt x="146" y="13335"/>
                    <a:pt x="146" y="8572"/>
                  </a:cubicBezTo>
                  <a:cubicBezTo>
                    <a:pt x="-807" y="3810"/>
                    <a:pt x="3003" y="0"/>
                    <a:pt x="87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8469051-E665-84CF-8855-8C7EBBF67FA9}"/>
                </a:ext>
              </a:extLst>
            </p:cNvPr>
            <p:cNvSpPr/>
            <p:nvPr/>
          </p:nvSpPr>
          <p:spPr>
            <a:xfrm>
              <a:off x="6321619" y="3207067"/>
              <a:ext cx="17267" cy="17144"/>
            </a:xfrm>
            <a:custGeom>
              <a:avLst/>
              <a:gdLst>
                <a:gd name="connsiteX0" fmla="*/ 8695 w 17267"/>
                <a:gd name="connsiteY0" fmla="*/ 0 h 17144"/>
                <a:gd name="connsiteX1" fmla="*/ 17268 w 17267"/>
                <a:gd name="connsiteY1" fmla="*/ 8572 h 17144"/>
                <a:gd name="connsiteX2" fmla="*/ 8695 w 17267"/>
                <a:gd name="connsiteY2" fmla="*/ 17145 h 17144"/>
                <a:gd name="connsiteX3" fmla="*/ 123 w 17267"/>
                <a:gd name="connsiteY3" fmla="*/ 8572 h 17144"/>
                <a:gd name="connsiteX4" fmla="*/ 8695 w 17267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4">
                  <a:moveTo>
                    <a:pt x="8695" y="0"/>
                  </a:moveTo>
                  <a:cubicBezTo>
                    <a:pt x="13458" y="0"/>
                    <a:pt x="17268" y="3810"/>
                    <a:pt x="17268" y="8572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2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AE313AF-6E34-47C9-B626-FF3C7DAB3219}"/>
                </a:ext>
              </a:extLst>
            </p:cNvPr>
            <p:cNvSpPr/>
            <p:nvPr/>
          </p:nvSpPr>
          <p:spPr>
            <a:xfrm>
              <a:off x="6296976" y="3409950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3 h 17144"/>
                <a:gd name="connsiteX2" fmla="*/ 8573 w 17145"/>
                <a:gd name="connsiteY2" fmla="*/ 17145 h 17144"/>
                <a:gd name="connsiteX3" fmla="*/ 0 w 17145"/>
                <a:gd name="connsiteY3" fmla="*/ 8573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F82AA1B-B06F-A382-FE4F-A417FC0FB01B}"/>
                </a:ext>
              </a:extLst>
            </p:cNvPr>
            <p:cNvSpPr/>
            <p:nvPr/>
          </p:nvSpPr>
          <p:spPr>
            <a:xfrm>
              <a:off x="6321619" y="3600450"/>
              <a:ext cx="17267" cy="17145"/>
            </a:xfrm>
            <a:custGeom>
              <a:avLst/>
              <a:gdLst>
                <a:gd name="connsiteX0" fmla="*/ 8695 w 17267"/>
                <a:gd name="connsiteY0" fmla="*/ 0 h 17145"/>
                <a:gd name="connsiteX1" fmla="*/ 17268 w 17267"/>
                <a:gd name="connsiteY1" fmla="*/ 8573 h 17145"/>
                <a:gd name="connsiteX2" fmla="*/ 8695 w 17267"/>
                <a:gd name="connsiteY2" fmla="*/ 17145 h 17145"/>
                <a:gd name="connsiteX3" fmla="*/ 123 w 17267"/>
                <a:gd name="connsiteY3" fmla="*/ 8573 h 17145"/>
                <a:gd name="connsiteX4" fmla="*/ 8695 w 17267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5">
                  <a:moveTo>
                    <a:pt x="8695" y="0"/>
                  </a:moveTo>
                  <a:cubicBezTo>
                    <a:pt x="13458" y="0"/>
                    <a:pt x="17268" y="3810"/>
                    <a:pt x="17268" y="8573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3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9FF00EF-58FA-490B-B4C6-7055C43198E4}"/>
                </a:ext>
              </a:extLst>
            </p:cNvPr>
            <p:cNvSpPr/>
            <p:nvPr/>
          </p:nvSpPr>
          <p:spPr>
            <a:xfrm>
              <a:off x="5827394" y="3219450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2 h 17144"/>
                <a:gd name="connsiteX2" fmla="*/ 8573 w 17145"/>
                <a:gd name="connsiteY2" fmla="*/ 17145 h 17144"/>
                <a:gd name="connsiteX3" fmla="*/ 0 w 17145"/>
                <a:gd name="connsiteY3" fmla="*/ 8572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FB3E64-5C72-32E2-7F27-B86017653804}"/>
                </a:ext>
              </a:extLst>
            </p:cNvPr>
            <p:cNvSpPr/>
            <p:nvPr/>
          </p:nvSpPr>
          <p:spPr>
            <a:xfrm>
              <a:off x="5869304" y="3362325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3 h 17144"/>
                <a:gd name="connsiteX2" fmla="*/ 8572 w 17144"/>
                <a:gd name="connsiteY2" fmla="*/ 17145 h 17144"/>
                <a:gd name="connsiteX3" fmla="*/ 0 w 17144"/>
                <a:gd name="connsiteY3" fmla="*/ 8573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A2F4D20-75CD-2394-1820-EFF006492B3F}"/>
                </a:ext>
              </a:extLst>
            </p:cNvPr>
            <p:cNvSpPr/>
            <p:nvPr/>
          </p:nvSpPr>
          <p:spPr>
            <a:xfrm>
              <a:off x="5851206" y="3629977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Graphic 69">
            <a:extLst>
              <a:ext uri="{FF2B5EF4-FFF2-40B4-BE49-F238E27FC236}">
                <a16:creationId xmlns:a16="http://schemas.microsoft.com/office/drawing/2014/main" id="{80E7413F-AE1D-1780-257D-C49F199AE218}"/>
              </a:ext>
            </a:extLst>
          </p:cNvPr>
          <p:cNvGrpSpPr/>
          <p:nvPr/>
        </p:nvGrpSpPr>
        <p:grpSpPr>
          <a:xfrm>
            <a:off x="5765671" y="2426990"/>
            <a:ext cx="738000" cy="738000"/>
            <a:chOff x="6085520" y="4020024"/>
            <a:chExt cx="537209" cy="523875"/>
          </a:xfrm>
          <a:solidFill>
            <a:schemeClr val="bg1"/>
          </a:solidFill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0330191-8E6C-A9AB-1CFE-AEA414F05A08}"/>
                </a:ext>
              </a:extLst>
            </p:cNvPr>
            <p:cNvSpPr/>
            <p:nvPr/>
          </p:nvSpPr>
          <p:spPr>
            <a:xfrm>
              <a:off x="6176008" y="4117179"/>
              <a:ext cx="221932" cy="220980"/>
            </a:xfrm>
            <a:custGeom>
              <a:avLst/>
              <a:gdLst>
                <a:gd name="connsiteX0" fmla="*/ 218123 w 221932"/>
                <a:gd name="connsiteY0" fmla="*/ 115252 h 220980"/>
                <a:gd name="connsiteX1" fmla="*/ 210503 w 221932"/>
                <a:gd name="connsiteY1" fmla="*/ 110490 h 220980"/>
                <a:gd name="connsiteX2" fmla="*/ 218123 w 221932"/>
                <a:gd name="connsiteY2" fmla="*/ 105727 h 220980"/>
                <a:gd name="connsiteX3" fmla="*/ 220980 w 221932"/>
                <a:gd name="connsiteY3" fmla="*/ 100013 h 220980"/>
                <a:gd name="connsiteX4" fmla="*/ 211455 w 221932"/>
                <a:gd name="connsiteY4" fmla="*/ 63818 h 220980"/>
                <a:gd name="connsiteX5" fmla="*/ 206693 w 221932"/>
                <a:gd name="connsiteY5" fmla="*/ 60007 h 220980"/>
                <a:gd name="connsiteX6" fmla="*/ 198120 w 221932"/>
                <a:gd name="connsiteY6" fmla="*/ 59055 h 220980"/>
                <a:gd name="connsiteX7" fmla="*/ 201930 w 221932"/>
                <a:gd name="connsiteY7" fmla="*/ 51435 h 220980"/>
                <a:gd name="connsiteX8" fmla="*/ 201930 w 221932"/>
                <a:gd name="connsiteY8" fmla="*/ 45720 h 220980"/>
                <a:gd name="connsiteX9" fmla="*/ 175260 w 221932"/>
                <a:gd name="connsiteY9" fmla="*/ 19050 h 220980"/>
                <a:gd name="connsiteX10" fmla="*/ 169545 w 221932"/>
                <a:gd name="connsiteY10" fmla="*/ 19050 h 220980"/>
                <a:gd name="connsiteX11" fmla="*/ 161925 w 221932"/>
                <a:gd name="connsiteY11" fmla="*/ 22860 h 220980"/>
                <a:gd name="connsiteX12" fmla="*/ 160973 w 221932"/>
                <a:gd name="connsiteY12" fmla="*/ 14288 h 220980"/>
                <a:gd name="connsiteX13" fmla="*/ 157163 w 221932"/>
                <a:gd name="connsiteY13" fmla="*/ 9525 h 220980"/>
                <a:gd name="connsiteX14" fmla="*/ 120968 w 221932"/>
                <a:gd name="connsiteY14" fmla="*/ 0 h 220980"/>
                <a:gd name="connsiteX15" fmla="*/ 115253 w 221932"/>
                <a:gd name="connsiteY15" fmla="*/ 2857 h 220980"/>
                <a:gd name="connsiteX16" fmla="*/ 110490 w 221932"/>
                <a:gd name="connsiteY16" fmla="*/ 10477 h 220980"/>
                <a:gd name="connsiteX17" fmla="*/ 105728 w 221932"/>
                <a:gd name="connsiteY17" fmla="*/ 2857 h 220980"/>
                <a:gd name="connsiteX18" fmla="*/ 100013 w 221932"/>
                <a:gd name="connsiteY18" fmla="*/ 0 h 220980"/>
                <a:gd name="connsiteX19" fmla="*/ 63818 w 221932"/>
                <a:gd name="connsiteY19" fmla="*/ 9525 h 220980"/>
                <a:gd name="connsiteX20" fmla="*/ 60007 w 221932"/>
                <a:gd name="connsiteY20" fmla="*/ 14288 h 220980"/>
                <a:gd name="connsiteX21" fmla="*/ 60007 w 221932"/>
                <a:gd name="connsiteY21" fmla="*/ 23813 h 220980"/>
                <a:gd name="connsiteX22" fmla="*/ 52388 w 221932"/>
                <a:gd name="connsiteY22" fmla="*/ 20002 h 220980"/>
                <a:gd name="connsiteX23" fmla="*/ 46673 w 221932"/>
                <a:gd name="connsiteY23" fmla="*/ 20002 h 220980"/>
                <a:gd name="connsiteX24" fmla="*/ 20003 w 221932"/>
                <a:gd name="connsiteY24" fmla="*/ 46672 h 220980"/>
                <a:gd name="connsiteX25" fmla="*/ 20003 w 221932"/>
                <a:gd name="connsiteY25" fmla="*/ 52388 h 220980"/>
                <a:gd name="connsiteX26" fmla="*/ 23813 w 221932"/>
                <a:gd name="connsiteY26" fmla="*/ 60007 h 220980"/>
                <a:gd name="connsiteX27" fmla="*/ 15240 w 221932"/>
                <a:gd name="connsiteY27" fmla="*/ 60960 h 220980"/>
                <a:gd name="connsiteX28" fmla="*/ 10478 w 221932"/>
                <a:gd name="connsiteY28" fmla="*/ 64770 h 220980"/>
                <a:gd name="connsiteX29" fmla="*/ 953 w 221932"/>
                <a:gd name="connsiteY29" fmla="*/ 100965 h 220980"/>
                <a:gd name="connsiteX30" fmla="*/ 3810 w 221932"/>
                <a:gd name="connsiteY30" fmla="*/ 106680 h 220980"/>
                <a:gd name="connsiteX31" fmla="*/ 11430 w 221932"/>
                <a:gd name="connsiteY31" fmla="*/ 111443 h 220980"/>
                <a:gd name="connsiteX32" fmla="*/ 2858 w 221932"/>
                <a:gd name="connsiteY32" fmla="*/ 116205 h 220980"/>
                <a:gd name="connsiteX33" fmla="*/ 0 w 221932"/>
                <a:gd name="connsiteY33" fmla="*/ 121920 h 220980"/>
                <a:gd name="connsiteX34" fmla="*/ 9525 w 221932"/>
                <a:gd name="connsiteY34" fmla="*/ 158115 h 220980"/>
                <a:gd name="connsiteX35" fmla="*/ 14288 w 221932"/>
                <a:gd name="connsiteY35" fmla="*/ 161925 h 220980"/>
                <a:gd name="connsiteX36" fmla="*/ 22860 w 221932"/>
                <a:gd name="connsiteY36" fmla="*/ 162877 h 220980"/>
                <a:gd name="connsiteX37" fmla="*/ 19050 w 221932"/>
                <a:gd name="connsiteY37" fmla="*/ 170497 h 220980"/>
                <a:gd name="connsiteX38" fmla="*/ 19050 w 221932"/>
                <a:gd name="connsiteY38" fmla="*/ 176213 h 220980"/>
                <a:gd name="connsiteX39" fmla="*/ 45720 w 221932"/>
                <a:gd name="connsiteY39" fmla="*/ 202883 h 220980"/>
                <a:gd name="connsiteX40" fmla="*/ 51435 w 221932"/>
                <a:gd name="connsiteY40" fmla="*/ 202883 h 220980"/>
                <a:gd name="connsiteX41" fmla="*/ 60007 w 221932"/>
                <a:gd name="connsiteY41" fmla="*/ 198120 h 220980"/>
                <a:gd name="connsiteX42" fmla="*/ 60960 w 221932"/>
                <a:gd name="connsiteY42" fmla="*/ 206693 h 220980"/>
                <a:gd name="connsiteX43" fmla="*/ 64770 w 221932"/>
                <a:gd name="connsiteY43" fmla="*/ 211455 h 220980"/>
                <a:gd name="connsiteX44" fmla="*/ 100965 w 221932"/>
                <a:gd name="connsiteY44" fmla="*/ 220980 h 220980"/>
                <a:gd name="connsiteX45" fmla="*/ 106680 w 221932"/>
                <a:gd name="connsiteY45" fmla="*/ 218122 h 220980"/>
                <a:gd name="connsiteX46" fmla="*/ 111443 w 221932"/>
                <a:gd name="connsiteY46" fmla="*/ 210502 h 220980"/>
                <a:gd name="connsiteX47" fmla="*/ 116205 w 221932"/>
                <a:gd name="connsiteY47" fmla="*/ 218122 h 220980"/>
                <a:gd name="connsiteX48" fmla="*/ 121920 w 221932"/>
                <a:gd name="connsiteY48" fmla="*/ 220980 h 220980"/>
                <a:gd name="connsiteX49" fmla="*/ 158115 w 221932"/>
                <a:gd name="connsiteY49" fmla="*/ 211455 h 220980"/>
                <a:gd name="connsiteX50" fmla="*/ 161925 w 221932"/>
                <a:gd name="connsiteY50" fmla="*/ 206693 h 220980"/>
                <a:gd name="connsiteX51" fmla="*/ 162878 w 221932"/>
                <a:gd name="connsiteY51" fmla="*/ 198120 h 220980"/>
                <a:gd name="connsiteX52" fmla="*/ 170498 w 221932"/>
                <a:gd name="connsiteY52" fmla="*/ 201930 h 220980"/>
                <a:gd name="connsiteX53" fmla="*/ 176213 w 221932"/>
                <a:gd name="connsiteY53" fmla="*/ 201930 h 220980"/>
                <a:gd name="connsiteX54" fmla="*/ 202883 w 221932"/>
                <a:gd name="connsiteY54" fmla="*/ 175260 h 220980"/>
                <a:gd name="connsiteX55" fmla="*/ 202883 w 221932"/>
                <a:gd name="connsiteY55" fmla="*/ 169545 h 220980"/>
                <a:gd name="connsiteX56" fmla="*/ 199073 w 221932"/>
                <a:gd name="connsiteY56" fmla="*/ 161925 h 220980"/>
                <a:gd name="connsiteX57" fmla="*/ 207645 w 221932"/>
                <a:gd name="connsiteY57" fmla="*/ 160972 h 220980"/>
                <a:gd name="connsiteX58" fmla="*/ 212408 w 221932"/>
                <a:gd name="connsiteY58" fmla="*/ 157163 h 220980"/>
                <a:gd name="connsiteX59" fmla="*/ 221933 w 221932"/>
                <a:gd name="connsiteY59" fmla="*/ 120968 h 220980"/>
                <a:gd name="connsiteX60" fmla="*/ 218123 w 221932"/>
                <a:gd name="connsiteY60" fmla="*/ 115252 h 220980"/>
                <a:gd name="connsiteX61" fmla="*/ 197168 w 221932"/>
                <a:gd name="connsiteY61" fmla="*/ 116205 h 220980"/>
                <a:gd name="connsiteX62" fmla="*/ 208598 w 221932"/>
                <a:gd name="connsiteY62" fmla="*/ 123825 h 220980"/>
                <a:gd name="connsiteX63" fmla="*/ 201930 w 221932"/>
                <a:gd name="connsiteY63" fmla="*/ 149543 h 220980"/>
                <a:gd name="connsiteX64" fmla="*/ 187643 w 221932"/>
                <a:gd name="connsiteY64" fmla="*/ 150495 h 220980"/>
                <a:gd name="connsiteX65" fmla="*/ 182880 w 221932"/>
                <a:gd name="connsiteY65" fmla="*/ 159068 h 220980"/>
                <a:gd name="connsiteX66" fmla="*/ 189548 w 221932"/>
                <a:gd name="connsiteY66" fmla="*/ 171450 h 220980"/>
                <a:gd name="connsiteX67" fmla="*/ 171450 w 221932"/>
                <a:gd name="connsiteY67" fmla="*/ 189547 h 220980"/>
                <a:gd name="connsiteX68" fmla="*/ 159068 w 221932"/>
                <a:gd name="connsiteY68" fmla="*/ 182880 h 220980"/>
                <a:gd name="connsiteX69" fmla="*/ 153353 w 221932"/>
                <a:gd name="connsiteY69" fmla="*/ 182880 h 220980"/>
                <a:gd name="connsiteX70" fmla="*/ 150495 w 221932"/>
                <a:gd name="connsiteY70" fmla="*/ 187643 h 220980"/>
                <a:gd name="connsiteX71" fmla="*/ 149543 w 221932"/>
                <a:gd name="connsiteY71" fmla="*/ 201930 h 220980"/>
                <a:gd name="connsiteX72" fmla="*/ 123825 w 221932"/>
                <a:gd name="connsiteY72" fmla="*/ 208597 h 220980"/>
                <a:gd name="connsiteX73" fmla="*/ 116205 w 221932"/>
                <a:gd name="connsiteY73" fmla="*/ 197168 h 220980"/>
                <a:gd name="connsiteX74" fmla="*/ 111443 w 221932"/>
                <a:gd name="connsiteY74" fmla="*/ 194310 h 220980"/>
                <a:gd name="connsiteX75" fmla="*/ 106680 w 221932"/>
                <a:gd name="connsiteY75" fmla="*/ 197168 h 220980"/>
                <a:gd name="connsiteX76" fmla="*/ 98107 w 221932"/>
                <a:gd name="connsiteY76" fmla="*/ 208597 h 220980"/>
                <a:gd name="connsiteX77" fmla="*/ 72390 w 221932"/>
                <a:gd name="connsiteY77" fmla="*/ 201930 h 220980"/>
                <a:gd name="connsiteX78" fmla="*/ 69532 w 221932"/>
                <a:gd name="connsiteY78" fmla="*/ 188595 h 220980"/>
                <a:gd name="connsiteX79" fmla="*/ 66675 w 221932"/>
                <a:gd name="connsiteY79" fmla="*/ 183833 h 220980"/>
                <a:gd name="connsiteX80" fmla="*/ 60960 w 221932"/>
                <a:gd name="connsiteY80" fmla="*/ 183833 h 220980"/>
                <a:gd name="connsiteX81" fmla="*/ 48578 w 221932"/>
                <a:gd name="connsiteY81" fmla="*/ 189547 h 220980"/>
                <a:gd name="connsiteX82" fmla="*/ 30480 w 221932"/>
                <a:gd name="connsiteY82" fmla="*/ 171450 h 220980"/>
                <a:gd name="connsiteX83" fmla="*/ 37148 w 221932"/>
                <a:gd name="connsiteY83" fmla="*/ 159068 h 220980"/>
                <a:gd name="connsiteX84" fmla="*/ 32385 w 221932"/>
                <a:gd name="connsiteY84" fmla="*/ 150495 h 220980"/>
                <a:gd name="connsiteX85" fmla="*/ 18098 w 221932"/>
                <a:gd name="connsiteY85" fmla="*/ 149543 h 220980"/>
                <a:gd name="connsiteX86" fmla="*/ 11430 w 221932"/>
                <a:gd name="connsiteY86" fmla="*/ 123825 h 220980"/>
                <a:gd name="connsiteX87" fmla="*/ 22860 w 221932"/>
                <a:gd name="connsiteY87" fmla="*/ 116205 h 220980"/>
                <a:gd name="connsiteX88" fmla="*/ 22860 w 221932"/>
                <a:gd name="connsiteY88" fmla="*/ 106680 h 220980"/>
                <a:gd name="connsiteX89" fmla="*/ 10478 w 221932"/>
                <a:gd name="connsiteY89" fmla="*/ 98107 h 220980"/>
                <a:gd name="connsiteX90" fmla="*/ 17145 w 221932"/>
                <a:gd name="connsiteY90" fmla="*/ 72390 h 220980"/>
                <a:gd name="connsiteX91" fmla="*/ 31432 w 221932"/>
                <a:gd name="connsiteY91" fmla="*/ 71438 h 220980"/>
                <a:gd name="connsiteX92" fmla="*/ 36195 w 221932"/>
                <a:gd name="connsiteY92" fmla="*/ 62865 h 220980"/>
                <a:gd name="connsiteX93" fmla="*/ 29528 w 221932"/>
                <a:gd name="connsiteY93" fmla="*/ 51435 h 220980"/>
                <a:gd name="connsiteX94" fmla="*/ 47625 w 221932"/>
                <a:gd name="connsiteY94" fmla="*/ 32385 h 220980"/>
                <a:gd name="connsiteX95" fmla="*/ 60007 w 221932"/>
                <a:gd name="connsiteY95" fmla="*/ 39052 h 220980"/>
                <a:gd name="connsiteX96" fmla="*/ 68580 w 221932"/>
                <a:gd name="connsiteY96" fmla="*/ 34290 h 220980"/>
                <a:gd name="connsiteX97" fmla="*/ 69532 w 221932"/>
                <a:gd name="connsiteY97" fmla="*/ 20002 h 220980"/>
                <a:gd name="connsiteX98" fmla="*/ 95250 w 221932"/>
                <a:gd name="connsiteY98" fmla="*/ 13335 h 220980"/>
                <a:gd name="connsiteX99" fmla="*/ 102870 w 221932"/>
                <a:gd name="connsiteY99" fmla="*/ 24765 h 220980"/>
                <a:gd name="connsiteX100" fmla="*/ 112395 w 221932"/>
                <a:gd name="connsiteY100" fmla="*/ 24765 h 220980"/>
                <a:gd name="connsiteX101" fmla="*/ 120015 w 221932"/>
                <a:gd name="connsiteY101" fmla="*/ 13335 h 220980"/>
                <a:gd name="connsiteX102" fmla="*/ 145733 w 221932"/>
                <a:gd name="connsiteY102" fmla="*/ 20002 h 220980"/>
                <a:gd name="connsiteX103" fmla="*/ 146685 w 221932"/>
                <a:gd name="connsiteY103" fmla="*/ 34290 h 220980"/>
                <a:gd name="connsiteX104" fmla="*/ 155258 w 221932"/>
                <a:gd name="connsiteY104" fmla="*/ 39052 h 220980"/>
                <a:gd name="connsiteX105" fmla="*/ 167640 w 221932"/>
                <a:gd name="connsiteY105" fmla="*/ 32385 h 220980"/>
                <a:gd name="connsiteX106" fmla="*/ 186690 w 221932"/>
                <a:gd name="connsiteY106" fmla="*/ 50482 h 220980"/>
                <a:gd name="connsiteX107" fmla="*/ 180023 w 221932"/>
                <a:gd name="connsiteY107" fmla="*/ 62865 h 220980"/>
                <a:gd name="connsiteX108" fmla="*/ 180023 w 221932"/>
                <a:gd name="connsiteY108" fmla="*/ 68580 h 220980"/>
                <a:gd name="connsiteX109" fmla="*/ 184785 w 221932"/>
                <a:gd name="connsiteY109" fmla="*/ 71438 h 220980"/>
                <a:gd name="connsiteX110" fmla="*/ 199073 w 221932"/>
                <a:gd name="connsiteY110" fmla="*/ 72390 h 220980"/>
                <a:gd name="connsiteX111" fmla="*/ 205740 w 221932"/>
                <a:gd name="connsiteY111" fmla="*/ 98107 h 220980"/>
                <a:gd name="connsiteX112" fmla="*/ 194310 w 221932"/>
                <a:gd name="connsiteY112" fmla="*/ 105727 h 220980"/>
                <a:gd name="connsiteX113" fmla="*/ 191453 w 221932"/>
                <a:gd name="connsiteY113" fmla="*/ 110490 h 220980"/>
                <a:gd name="connsiteX114" fmla="*/ 197168 w 221932"/>
                <a:gd name="connsiteY114" fmla="*/ 116205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221932" h="220980">
                  <a:moveTo>
                    <a:pt x="218123" y="115252"/>
                  </a:moveTo>
                  <a:lnTo>
                    <a:pt x="210503" y="110490"/>
                  </a:lnTo>
                  <a:lnTo>
                    <a:pt x="218123" y="105727"/>
                  </a:lnTo>
                  <a:cubicBezTo>
                    <a:pt x="220028" y="104775"/>
                    <a:pt x="220980" y="102870"/>
                    <a:pt x="220980" y="100013"/>
                  </a:cubicBezTo>
                  <a:cubicBezTo>
                    <a:pt x="220028" y="87630"/>
                    <a:pt x="216218" y="75247"/>
                    <a:pt x="211455" y="63818"/>
                  </a:cubicBezTo>
                  <a:cubicBezTo>
                    <a:pt x="210503" y="61913"/>
                    <a:pt x="208598" y="60007"/>
                    <a:pt x="206693" y="60007"/>
                  </a:cubicBezTo>
                  <a:lnTo>
                    <a:pt x="198120" y="59055"/>
                  </a:lnTo>
                  <a:lnTo>
                    <a:pt x="201930" y="51435"/>
                  </a:lnTo>
                  <a:cubicBezTo>
                    <a:pt x="202883" y="49530"/>
                    <a:pt x="202883" y="46672"/>
                    <a:pt x="201930" y="45720"/>
                  </a:cubicBezTo>
                  <a:cubicBezTo>
                    <a:pt x="194310" y="35243"/>
                    <a:pt x="185738" y="26670"/>
                    <a:pt x="175260" y="19050"/>
                  </a:cubicBezTo>
                  <a:cubicBezTo>
                    <a:pt x="173355" y="18097"/>
                    <a:pt x="171450" y="17145"/>
                    <a:pt x="169545" y="19050"/>
                  </a:cubicBezTo>
                  <a:lnTo>
                    <a:pt x="161925" y="22860"/>
                  </a:lnTo>
                  <a:lnTo>
                    <a:pt x="160973" y="14288"/>
                  </a:lnTo>
                  <a:cubicBezTo>
                    <a:pt x="160973" y="12382"/>
                    <a:pt x="159068" y="10477"/>
                    <a:pt x="157163" y="9525"/>
                  </a:cubicBezTo>
                  <a:cubicBezTo>
                    <a:pt x="145733" y="3810"/>
                    <a:pt x="133350" y="952"/>
                    <a:pt x="120968" y="0"/>
                  </a:cubicBezTo>
                  <a:cubicBezTo>
                    <a:pt x="119063" y="0"/>
                    <a:pt x="116205" y="952"/>
                    <a:pt x="115253" y="2857"/>
                  </a:cubicBezTo>
                  <a:lnTo>
                    <a:pt x="110490" y="10477"/>
                  </a:lnTo>
                  <a:lnTo>
                    <a:pt x="105728" y="2857"/>
                  </a:lnTo>
                  <a:cubicBezTo>
                    <a:pt x="104775" y="952"/>
                    <a:pt x="102870" y="0"/>
                    <a:pt x="100013" y="0"/>
                  </a:cubicBezTo>
                  <a:cubicBezTo>
                    <a:pt x="87630" y="952"/>
                    <a:pt x="75248" y="4763"/>
                    <a:pt x="63818" y="9525"/>
                  </a:cubicBezTo>
                  <a:cubicBezTo>
                    <a:pt x="61913" y="10477"/>
                    <a:pt x="60960" y="12382"/>
                    <a:pt x="60007" y="14288"/>
                  </a:cubicBezTo>
                  <a:lnTo>
                    <a:pt x="60007" y="23813"/>
                  </a:lnTo>
                  <a:lnTo>
                    <a:pt x="52388" y="20002"/>
                  </a:lnTo>
                  <a:cubicBezTo>
                    <a:pt x="50482" y="19050"/>
                    <a:pt x="47625" y="19050"/>
                    <a:pt x="46673" y="20002"/>
                  </a:cubicBezTo>
                  <a:cubicBezTo>
                    <a:pt x="36195" y="27622"/>
                    <a:pt x="27623" y="36195"/>
                    <a:pt x="20003" y="46672"/>
                  </a:cubicBezTo>
                  <a:cubicBezTo>
                    <a:pt x="19050" y="48577"/>
                    <a:pt x="18098" y="50482"/>
                    <a:pt x="20003" y="52388"/>
                  </a:cubicBezTo>
                  <a:lnTo>
                    <a:pt x="23813" y="60007"/>
                  </a:lnTo>
                  <a:lnTo>
                    <a:pt x="15240" y="60960"/>
                  </a:lnTo>
                  <a:cubicBezTo>
                    <a:pt x="13335" y="60960"/>
                    <a:pt x="11430" y="62865"/>
                    <a:pt x="10478" y="64770"/>
                  </a:cubicBezTo>
                  <a:cubicBezTo>
                    <a:pt x="4763" y="76200"/>
                    <a:pt x="1905" y="88582"/>
                    <a:pt x="953" y="100965"/>
                  </a:cubicBezTo>
                  <a:cubicBezTo>
                    <a:pt x="953" y="102870"/>
                    <a:pt x="1905" y="105727"/>
                    <a:pt x="3810" y="106680"/>
                  </a:cubicBezTo>
                  <a:lnTo>
                    <a:pt x="11430" y="111443"/>
                  </a:lnTo>
                  <a:lnTo>
                    <a:pt x="2858" y="116205"/>
                  </a:lnTo>
                  <a:cubicBezTo>
                    <a:pt x="953" y="117157"/>
                    <a:pt x="0" y="119063"/>
                    <a:pt x="0" y="121920"/>
                  </a:cubicBezTo>
                  <a:cubicBezTo>
                    <a:pt x="953" y="134302"/>
                    <a:pt x="4763" y="146685"/>
                    <a:pt x="9525" y="158115"/>
                  </a:cubicBezTo>
                  <a:cubicBezTo>
                    <a:pt x="10478" y="160020"/>
                    <a:pt x="12382" y="160972"/>
                    <a:pt x="14288" y="161925"/>
                  </a:cubicBezTo>
                  <a:lnTo>
                    <a:pt x="22860" y="162877"/>
                  </a:lnTo>
                  <a:lnTo>
                    <a:pt x="19050" y="170497"/>
                  </a:lnTo>
                  <a:cubicBezTo>
                    <a:pt x="18098" y="172402"/>
                    <a:pt x="18098" y="175260"/>
                    <a:pt x="19050" y="176213"/>
                  </a:cubicBezTo>
                  <a:cubicBezTo>
                    <a:pt x="26670" y="186690"/>
                    <a:pt x="35243" y="195263"/>
                    <a:pt x="45720" y="202883"/>
                  </a:cubicBezTo>
                  <a:cubicBezTo>
                    <a:pt x="47625" y="203835"/>
                    <a:pt x="49530" y="204788"/>
                    <a:pt x="51435" y="202883"/>
                  </a:cubicBezTo>
                  <a:lnTo>
                    <a:pt x="60007" y="198120"/>
                  </a:lnTo>
                  <a:lnTo>
                    <a:pt x="60960" y="206693"/>
                  </a:lnTo>
                  <a:cubicBezTo>
                    <a:pt x="60960" y="208597"/>
                    <a:pt x="62865" y="210502"/>
                    <a:pt x="64770" y="211455"/>
                  </a:cubicBezTo>
                  <a:cubicBezTo>
                    <a:pt x="76200" y="217170"/>
                    <a:pt x="88582" y="220027"/>
                    <a:pt x="100965" y="220980"/>
                  </a:cubicBezTo>
                  <a:cubicBezTo>
                    <a:pt x="102870" y="220980"/>
                    <a:pt x="105728" y="220027"/>
                    <a:pt x="106680" y="218122"/>
                  </a:cubicBezTo>
                  <a:lnTo>
                    <a:pt x="111443" y="210502"/>
                  </a:lnTo>
                  <a:lnTo>
                    <a:pt x="116205" y="218122"/>
                  </a:lnTo>
                  <a:cubicBezTo>
                    <a:pt x="117157" y="220027"/>
                    <a:pt x="119063" y="220980"/>
                    <a:pt x="121920" y="220980"/>
                  </a:cubicBezTo>
                  <a:cubicBezTo>
                    <a:pt x="134303" y="220027"/>
                    <a:pt x="146685" y="216218"/>
                    <a:pt x="158115" y="211455"/>
                  </a:cubicBezTo>
                  <a:cubicBezTo>
                    <a:pt x="160020" y="210502"/>
                    <a:pt x="160973" y="208597"/>
                    <a:pt x="161925" y="206693"/>
                  </a:cubicBezTo>
                  <a:lnTo>
                    <a:pt x="162878" y="198120"/>
                  </a:lnTo>
                  <a:lnTo>
                    <a:pt x="170498" y="201930"/>
                  </a:lnTo>
                  <a:cubicBezTo>
                    <a:pt x="172403" y="202883"/>
                    <a:pt x="175260" y="202883"/>
                    <a:pt x="176213" y="201930"/>
                  </a:cubicBezTo>
                  <a:cubicBezTo>
                    <a:pt x="186690" y="194310"/>
                    <a:pt x="195263" y="185738"/>
                    <a:pt x="202883" y="175260"/>
                  </a:cubicBezTo>
                  <a:cubicBezTo>
                    <a:pt x="203835" y="173355"/>
                    <a:pt x="204788" y="171450"/>
                    <a:pt x="202883" y="169545"/>
                  </a:cubicBezTo>
                  <a:lnTo>
                    <a:pt x="199073" y="161925"/>
                  </a:lnTo>
                  <a:lnTo>
                    <a:pt x="207645" y="160972"/>
                  </a:lnTo>
                  <a:cubicBezTo>
                    <a:pt x="209550" y="160972"/>
                    <a:pt x="211455" y="159068"/>
                    <a:pt x="212408" y="157163"/>
                  </a:cubicBezTo>
                  <a:cubicBezTo>
                    <a:pt x="218123" y="145733"/>
                    <a:pt x="220980" y="133350"/>
                    <a:pt x="221933" y="120968"/>
                  </a:cubicBezTo>
                  <a:cubicBezTo>
                    <a:pt x="220980" y="119063"/>
                    <a:pt x="220028" y="117157"/>
                    <a:pt x="218123" y="115252"/>
                  </a:cubicBezTo>
                  <a:close/>
                  <a:moveTo>
                    <a:pt x="197168" y="116205"/>
                  </a:moveTo>
                  <a:lnTo>
                    <a:pt x="208598" y="123825"/>
                  </a:lnTo>
                  <a:cubicBezTo>
                    <a:pt x="207645" y="132397"/>
                    <a:pt x="204788" y="140970"/>
                    <a:pt x="201930" y="149543"/>
                  </a:cubicBezTo>
                  <a:lnTo>
                    <a:pt x="187643" y="150495"/>
                  </a:lnTo>
                  <a:cubicBezTo>
                    <a:pt x="183833" y="150495"/>
                    <a:pt x="180975" y="155258"/>
                    <a:pt x="182880" y="159068"/>
                  </a:cubicBezTo>
                  <a:lnTo>
                    <a:pt x="189548" y="171450"/>
                  </a:lnTo>
                  <a:cubicBezTo>
                    <a:pt x="183833" y="178118"/>
                    <a:pt x="178118" y="184785"/>
                    <a:pt x="171450" y="189547"/>
                  </a:cubicBezTo>
                  <a:lnTo>
                    <a:pt x="159068" y="182880"/>
                  </a:lnTo>
                  <a:cubicBezTo>
                    <a:pt x="157163" y="181927"/>
                    <a:pt x="155258" y="181927"/>
                    <a:pt x="153353" y="182880"/>
                  </a:cubicBezTo>
                  <a:cubicBezTo>
                    <a:pt x="151448" y="183833"/>
                    <a:pt x="150495" y="185738"/>
                    <a:pt x="150495" y="187643"/>
                  </a:cubicBezTo>
                  <a:lnTo>
                    <a:pt x="149543" y="201930"/>
                  </a:lnTo>
                  <a:cubicBezTo>
                    <a:pt x="140970" y="205740"/>
                    <a:pt x="133350" y="207645"/>
                    <a:pt x="123825" y="208597"/>
                  </a:cubicBezTo>
                  <a:lnTo>
                    <a:pt x="116205" y="197168"/>
                  </a:lnTo>
                  <a:cubicBezTo>
                    <a:pt x="115253" y="195263"/>
                    <a:pt x="113348" y="194310"/>
                    <a:pt x="111443" y="194310"/>
                  </a:cubicBezTo>
                  <a:cubicBezTo>
                    <a:pt x="109538" y="194310"/>
                    <a:pt x="107632" y="195263"/>
                    <a:pt x="106680" y="197168"/>
                  </a:cubicBezTo>
                  <a:lnTo>
                    <a:pt x="98107" y="208597"/>
                  </a:lnTo>
                  <a:cubicBezTo>
                    <a:pt x="89535" y="207645"/>
                    <a:pt x="80963" y="204788"/>
                    <a:pt x="72390" y="201930"/>
                  </a:cubicBezTo>
                  <a:lnTo>
                    <a:pt x="69532" y="188595"/>
                  </a:lnTo>
                  <a:cubicBezTo>
                    <a:pt x="69532" y="186690"/>
                    <a:pt x="68580" y="184785"/>
                    <a:pt x="66675" y="183833"/>
                  </a:cubicBezTo>
                  <a:cubicBezTo>
                    <a:pt x="64770" y="182880"/>
                    <a:pt x="62865" y="182880"/>
                    <a:pt x="60960" y="183833"/>
                  </a:cubicBezTo>
                  <a:lnTo>
                    <a:pt x="48578" y="189547"/>
                  </a:lnTo>
                  <a:cubicBezTo>
                    <a:pt x="41910" y="183833"/>
                    <a:pt x="35243" y="178118"/>
                    <a:pt x="30480" y="171450"/>
                  </a:cubicBezTo>
                  <a:lnTo>
                    <a:pt x="37148" y="159068"/>
                  </a:lnTo>
                  <a:cubicBezTo>
                    <a:pt x="39053" y="155258"/>
                    <a:pt x="36195" y="150495"/>
                    <a:pt x="32385" y="150495"/>
                  </a:cubicBezTo>
                  <a:lnTo>
                    <a:pt x="18098" y="149543"/>
                  </a:lnTo>
                  <a:cubicBezTo>
                    <a:pt x="14288" y="140970"/>
                    <a:pt x="12382" y="133350"/>
                    <a:pt x="11430" y="123825"/>
                  </a:cubicBezTo>
                  <a:lnTo>
                    <a:pt x="22860" y="116205"/>
                  </a:lnTo>
                  <a:cubicBezTo>
                    <a:pt x="26670" y="114300"/>
                    <a:pt x="26670" y="108585"/>
                    <a:pt x="22860" y="106680"/>
                  </a:cubicBezTo>
                  <a:lnTo>
                    <a:pt x="10478" y="98107"/>
                  </a:lnTo>
                  <a:cubicBezTo>
                    <a:pt x="11430" y="89535"/>
                    <a:pt x="14288" y="80963"/>
                    <a:pt x="17145" y="72390"/>
                  </a:cubicBezTo>
                  <a:lnTo>
                    <a:pt x="31432" y="71438"/>
                  </a:lnTo>
                  <a:cubicBezTo>
                    <a:pt x="35243" y="71438"/>
                    <a:pt x="38100" y="66675"/>
                    <a:pt x="36195" y="62865"/>
                  </a:cubicBezTo>
                  <a:lnTo>
                    <a:pt x="29528" y="51435"/>
                  </a:lnTo>
                  <a:cubicBezTo>
                    <a:pt x="35243" y="44768"/>
                    <a:pt x="40957" y="38100"/>
                    <a:pt x="47625" y="32385"/>
                  </a:cubicBezTo>
                  <a:lnTo>
                    <a:pt x="60007" y="39052"/>
                  </a:lnTo>
                  <a:cubicBezTo>
                    <a:pt x="63818" y="40957"/>
                    <a:pt x="68580" y="38100"/>
                    <a:pt x="68580" y="34290"/>
                  </a:cubicBezTo>
                  <a:lnTo>
                    <a:pt x="69532" y="20002"/>
                  </a:lnTo>
                  <a:cubicBezTo>
                    <a:pt x="78105" y="16193"/>
                    <a:pt x="85725" y="14288"/>
                    <a:pt x="95250" y="13335"/>
                  </a:cubicBezTo>
                  <a:lnTo>
                    <a:pt x="102870" y="24765"/>
                  </a:lnTo>
                  <a:cubicBezTo>
                    <a:pt x="104775" y="28575"/>
                    <a:pt x="110490" y="28575"/>
                    <a:pt x="112395" y="24765"/>
                  </a:cubicBezTo>
                  <a:lnTo>
                    <a:pt x="120015" y="13335"/>
                  </a:lnTo>
                  <a:cubicBezTo>
                    <a:pt x="128588" y="14288"/>
                    <a:pt x="137160" y="17145"/>
                    <a:pt x="145733" y="20002"/>
                  </a:cubicBezTo>
                  <a:lnTo>
                    <a:pt x="146685" y="34290"/>
                  </a:lnTo>
                  <a:cubicBezTo>
                    <a:pt x="146685" y="38100"/>
                    <a:pt x="151448" y="40957"/>
                    <a:pt x="155258" y="39052"/>
                  </a:cubicBezTo>
                  <a:lnTo>
                    <a:pt x="167640" y="32385"/>
                  </a:lnTo>
                  <a:cubicBezTo>
                    <a:pt x="174308" y="38100"/>
                    <a:pt x="180975" y="43815"/>
                    <a:pt x="186690" y="50482"/>
                  </a:cubicBezTo>
                  <a:lnTo>
                    <a:pt x="180023" y="62865"/>
                  </a:lnTo>
                  <a:cubicBezTo>
                    <a:pt x="179070" y="64770"/>
                    <a:pt x="179070" y="66675"/>
                    <a:pt x="180023" y="68580"/>
                  </a:cubicBezTo>
                  <a:cubicBezTo>
                    <a:pt x="180975" y="70485"/>
                    <a:pt x="182880" y="71438"/>
                    <a:pt x="184785" y="71438"/>
                  </a:cubicBezTo>
                  <a:lnTo>
                    <a:pt x="199073" y="72390"/>
                  </a:lnTo>
                  <a:cubicBezTo>
                    <a:pt x="202883" y="80963"/>
                    <a:pt x="204788" y="88582"/>
                    <a:pt x="205740" y="98107"/>
                  </a:cubicBezTo>
                  <a:lnTo>
                    <a:pt x="194310" y="105727"/>
                  </a:lnTo>
                  <a:cubicBezTo>
                    <a:pt x="192405" y="106680"/>
                    <a:pt x="191453" y="108585"/>
                    <a:pt x="191453" y="110490"/>
                  </a:cubicBezTo>
                  <a:cubicBezTo>
                    <a:pt x="194310" y="113347"/>
                    <a:pt x="195263" y="115252"/>
                    <a:pt x="197168" y="116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F99F4E7-ED31-749B-81FA-624B07A5860B}"/>
                </a:ext>
              </a:extLst>
            </p:cNvPr>
            <p:cNvSpPr/>
            <p:nvPr/>
          </p:nvSpPr>
          <p:spPr>
            <a:xfrm>
              <a:off x="6231253" y="4174329"/>
              <a:ext cx="108585" cy="106680"/>
            </a:xfrm>
            <a:custGeom>
              <a:avLst/>
              <a:gdLst>
                <a:gd name="connsiteX0" fmla="*/ 54293 w 108585"/>
                <a:gd name="connsiteY0" fmla="*/ 0 h 106680"/>
                <a:gd name="connsiteX1" fmla="*/ 0 w 108585"/>
                <a:gd name="connsiteY1" fmla="*/ 53340 h 106680"/>
                <a:gd name="connsiteX2" fmla="*/ 54293 w 108585"/>
                <a:gd name="connsiteY2" fmla="*/ 106680 h 106680"/>
                <a:gd name="connsiteX3" fmla="*/ 108585 w 108585"/>
                <a:gd name="connsiteY3" fmla="*/ 53340 h 106680"/>
                <a:gd name="connsiteX4" fmla="*/ 54293 w 108585"/>
                <a:gd name="connsiteY4" fmla="*/ 0 h 106680"/>
                <a:gd name="connsiteX5" fmla="*/ 54293 w 108585"/>
                <a:gd name="connsiteY5" fmla="*/ 95250 h 106680"/>
                <a:gd name="connsiteX6" fmla="*/ 11430 w 108585"/>
                <a:gd name="connsiteY6" fmla="*/ 53340 h 106680"/>
                <a:gd name="connsiteX7" fmla="*/ 54293 w 108585"/>
                <a:gd name="connsiteY7" fmla="*/ 11430 h 106680"/>
                <a:gd name="connsiteX8" fmla="*/ 97155 w 108585"/>
                <a:gd name="connsiteY8" fmla="*/ 53340 h 106680"/>
                <a:gd name="connsiteX9" fmla="*/ 54293 w 108585"/>
                <a:gd name="connsiteY9" fmla="*/ 9525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585" h="106680">
                  <a:moveTo>
                    <a:pt x="54293" y="0"/>
                  </a:moveTo>
                  <a:cubicBezTo>
                    <a:pt x="24765" y="0"/>
                    <a:pt x="0" y="23813"/>
                    <a:pt x="0" y="53340"/>
                  </a:cubicBezTo>
                  <a:cubicBezTo>
                    <a:pt x="0" y="82868"/>
                    <a:pt x="23813" y="106680"/>
                    <a:pt x="54293" y="106680"/>
                  </a:cubicBezTo>
                  <a:cubicBezTo>
                    <a:pt x="83820" y="106680"/>
                    <a:pt x="108585" y="82868"/>
                    <a:pt x="108585" y="53340"/>
                  </a:cubicBezTo>
                  <a:cubicBezTo>
                    <a:pt x="108585" y="24765"/>
                    <a:pt x="83820" y="0"/>
                    <a:pt x="54293" y="0"/>
                  </a:cubicBezTo>
                  <a:close/>
                  <a:moveTo>
                    <a:pt x="54293" y="95250"/>
                  </a:moveTo>
                  <a:cubicBezTo>
                    <a:pt x="31433" y="95250"/>
                    <a:pt x="11430" y="76200"/>
                    <a:pt x="11430" y="53340"/>
                  </a:cubicBezTo>
                  <a:cubicBezTo>
                    <a:pt x="11430" y="30480"/>
                    <a:pt x="30480" y="11430"/>
                    <a:pt x="54293" y="11430"/>
                  </a:cubicBezTo>
                  <a:cubicBezTo>
                    <a:pt x="77153" y="11430"/>
                    <a:pt x="97155" y="30480"/>
                    <a:pt x="97155" y="53340"/>
                  </a:cubicBezTo>
                  <a:cubicBezTo>
                    <a:pt x="96203" y="77152"/>
                    <a:pt x="77153" y="95250"/>
                    <a:pt x="54293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DE29678-6C44-4D6D-0541-D0A5E8A09B6C}"/>
                </a:ext>
              </a:extLst>
            </p:cNvPr>
            <p:cNvSpPr/>
            <p:nvPr/>
          </p:nvSpPr>
          <p:spPr>
            <a:xfrm>
              <a:off x="6135051" y="4080031"/>
              <a:ext cx="300989" cy="297180"/>
            </a:xfrm>
            <a:custGeom>
              <a:avLst/>
              <a:gdLst>
                <a:gd name="connsiteX0" fmla="*/ 300990 w 300989"/>
                <a:gd name="connsiteY0" fmla="*/ 148590 h 297180"/>
                <a:gd name="connsiteX1" fmla="*/ 150495 w 300989"/>
                <a:gd name="connsiteY1" fmla="*/ 0 h 297180"/>
                <a:gd name="connsiteX2" fmla="*/ 0 w 300989"/>
                <a:gd name="connsiteY2" fmla="*/ 148590 h 297180"/>
                <a:gd name="connsiteX3" fmla="*/ 150495 w 300989"/>
                <a:gd name="connsiteY3" fmla="*/ 297180 h 297180"/>
                <a:gd name="connsiteX4" fmla="*/ 300990 w 300989"/>
                <a:gd name="connsiteY4" fmla="*/ 148590 h 297180"/>
                <a:gd name="connsiteX5" fmla="*/ 149543 w 300989"/>
                <a:gd name="connsiteY5" fmla="*/ 284798 h 297180"/>
                <a:gd name="connsiteX6" fmla="*/ 10478 w 300989"/>
                <a:gd name="connsiteY6" fmla="*/ 147638 h 297180"/>
                <a:gd name="connsiteX7" fmla="*/ 149543 w 300989"/>
                <a:gd name="connsiteY7" fmla="*/ 10478 h 297180"/>
                <a:gd name="connsiteX8" fmla="*/ 288608 w 300989"/>
                <a:gd name="connsiteY8" fmla="*/ 147638 h 297180"/>
                <a:gd name="connsiteX9" fmla="*/ 149543 w 300989"/>
                <a:gd name="connsiteY9" fmla="*/ 284798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989" h="297180">
                  <a:moveTo>
                    <a:pt x="300990" y="148590"/>
                  </a:moveTo>
                  <a:cubicBezTo>
                    <a:pt x="300990" y="66675"/>
                    <a:pt x="233363" y="0"/>
                    <a:pt x="150495" y="0"/>
                  </a:cubicBezTo>
                  <a:cubicBezTo>
                    <a:pt x="67627" y="0"/>
                    <a:pt x="0" y="66675"/>
                    <a:pt x="0" y="148590"/>
                  </a:cubicBezTo>
                  <a:cubicBezTo>
                    <a:pt x="0" y="230505"/>
                    <a:pt x="67627" y="297180"/>
                    <a:pt x="150495" y="297180"/>
                  </a:cubicBezTo>
                  <a:cubicBezTo>
                    <a:pt x="233363" y="297180"/>
                    <a:pt x="300990" y="230505"/>
                    <a:pt x="300990" y="148590"/>
                  </a:cubicBezTo>
                  <a:close/>
                  <a:moveTo>
                    <a:pt x="149543" y="284798"/>
                  </a:moveTo>
                  <a:cubicBezTo>
                    <a:pt x="73343" y="284798"/>
                    <a:pt x="10478" y="223838"/>
                    <a:pt x="10478" y="147638"/>
                  </a:cubicBezTo>
                  <a:cubicBezTo>
                    <a:pt x="10478" y="71438"/>
                    <a:pt x="72390" y="10478"/>
                    <a:pt x="149543" y="10478"/>
                  </a:cubicBezTo>
                  <a:cubicBezTo>
                    <a:pt x="226695" y="10478"/>
                    <a:pt x="288608" y="71438"/>
                    <a:pt x="288608" y="147638"/>
                  </a:cubicBezTo>
                  <a:cubicBezTo>
                    <a:pt x="288608" y="223838"/>
                    <a:pt x="226695" y="284798"/>
                    <a:pt x="149543" y="2847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CE3C276-C7B4-349B-D63D-7464A5D876A4}"/>
                </a:ext>
              </a:extLst>
            </p:cNvPr>
            <p:cNvSpPr/>
            <p:nvPr/>
          </p:nvSpPr>
          <p:spPr>
            <a:xfrm>
              <a:off x="6086473" y="4032406"/>
              <a:ext cx="536257" cy="511492"/>
            </a:xfrm>
            <a:custGeom>
              <a:avLst/>
              <a:gdLst>
                <a:gd name="connsiteX0" fmla="*/ 530543 w 536257"/>
                <a:gd name="connsiteY0" fmla="*/ 499110 h 511492"/>
                <a:gd name="connsiteX1" fmla="*/ 496253 w 536257"/>
                <a:gd name="connsiteY1" fmla="*/ 499110 h 511492"/>
                <a:gd name="connsiteX2" fmla="*/ 501968 w 536257"/>
                <a:gd name="connsiteY2" fmla="*/ 418147 h 511492"/>
                <a:gd name="connsiteX3" fmla="*/ 372428 w 536257"/>
                <a:gd name="connsiteY3" fmla="*/ 291465 h 511492"/>
                <a:gd name="connsiteX4" fmla="*/ 340043 w 536257"/>
                <a:gd name="connsiteY4" fmla="*/ 57150 h 511492"/>
                <a:gd name="connsiteX5" fmla="*/ 200025 w 536257"/>
                <a:gd name="connsiteY5" fmla="*/ 0 h 511492"/>
                <a:gd name="connsiteX6" fmla="*/ 60008 w 536257"/>
                <a:gd name="connsiteY6" fmla="*/ 55245 h 511492"/>
                <a:gd name="connsiteX7" fmla="*/ 0 w 536257"/>
                <a:gd name="connsiteY7" fmla="*/ 194310 h 511492"/>
                <a:gd name="connsiteX8" fmla="*/ 57150 w 536257"/>
                <a:gd name="connsiteY8" fmla="*/ 334328 h 511492"/>
                <a:gd name="connsiteX9" fmla="*/ 295275 w 536257"/>
                <a:gd name="connsiteY9" fmla="*/ 367665 h 511492"/>
                <a:gd name="connsiteX10" fmla="*/ 424815 w 536257"/>
                <a:gd name="connsiteY10" fmla="*/ 495300 h 511492"/>
                <a:gd name="connsiteX11" fmla="*/ 430530 w 536257"/>
                <a:gd name="connsiteY11" fmla="*/ 500063 h 511492"/>
                <a:gd name="connsiteX12" fmla="*/ 54293 w 536257"/>
                <a:gd name="connsiteY12" fmla="*/ 500063 h 511492"/>
                <a:gd name="connsiteX13" fmla="*/ 48578 w 536257"/>
                <a:gd name="connsiteY13" fmla="*/ 505778 h 511492"/>
                <a:gd name="connsiteX14" fmla="*/ 54293 w 536257"/>
                <a:gd name="connsiteY14" fmla="*/ 511493 h 511492"/>
                <a:gd name="connsiteX15" fmla="*/ 530543 w 536257"/>
                <a:gd name="connsiteY15" fmla="*/ 511493 h 511492"/>
                <a:gd name="connsiteX16" fmla="*/ 536258 w 536257"/>
                <a:gd name="connsiteY16" fmla="*/ 505778 h 511492"/>
                <a:gd name="connsiteX17" fmla="*/ 530543 w 536257"/>
                <a:gd name="connsiteY17" fmla="*/ 499110 h 511492"/>
                <a:gd name="connsiteX18" fmla="*/ 335280 w 536257"/>
                <a:gd name="connsiteY18" fmla="*/ 389572 h 511492"/>
                <a:gd name="connsiteX19" fmla="*/ 395288 w 536257"/>
                <a:gd name="connsiteY19" fmla="*/ 330518 h 511492"/>
                <a:gd name="connsiteX20" fmla="*/ 412432 w 536257"/>
                <a:gd name="connsiteY20" fmla="*/ 347663 h 511492"/>
                <a:gd name="connsiteX21" fmla="*/ 352425 w 536257"/>
                <a:gd name="connsiteY21" fmla="*/ 406718 h 511492"/>
                <a:gd name="connsiteX22" fmla="*/ 335280 w 536257"/>
                <a:gd name="connsiteY22" fmla="*/ 389572 h 511492"/>
                <a:gd name="connsiteX23" fmla="*/ 293370 w 536257"/>
                <a:gd name="connsiteY23" fmla="*/ 355283 h 511492"/>
                <a:gd name="connsiteX24" fmla="*/ 65723 w 536257"/>
                <a:gd name="connsiteY24" fmla="*/ 326708 h 511492"/>
                <a:gd name="connsiteX25" fmla="*/ 11430 w 536257"/>
                <a:gd name="connsiteY25" fmla="*/ 195263 h 511492"/>
                <a:gd name="connsiteX26" fmla="*/ 67628 w 536257"/>
                <a:gd name="connsiteY26" fmla="*/ 64770 h 511492"/>
                <a:gd name="connsiteX27" fmla="*/ 329565 w 536257"/>
                <a:gd name="connsiteY27" fmla="*/ 66675 h 511492"/>
                <a:gd name="connsiteX28" fmla="*/ 358140 w 536257"/>
                <a:gd name="connsiteY28" fmla="*/ 290513 h 511492"/>
                <a:gd name="connsiteX29" fmla="*/ 359093 w 536257"/>
                <a:gd name="connsiteY29" fmla="*/ 298133 h 511492"/>
                <a:gd name="connsiteX30" fmla="*/ 384810 w 536257"/>
                <a:gd name="connsiteY30" fmla="*/ 323850 h 511492"/>
                <a:gd name="connsiteX31" fmla="*/ 324803 w 536257"/>
                <a:gd name="connsiteY31" fmla="*/ 382905 h 511492"/>
                <a:gd name="connsiteX32" fmla="*/ 299085 w 536257"/>
                <a:gd name="connsiteY32" fmla="*/ 357188 h 511492"/>
                <a:gd name="connsiteX33" fmla="*/ 293370 w 536257"/>
                <a:gd name="connsiteY33" fmla="*/ 355283 h 511492"/>
                <a:gd name="connsiteX34" fmla="*/ 360045 w 536257"/>
                <a:gd name="connsiteY34" fmla="*/ 415290 h 511492"/>
                <a:gd name="connsiteX35" fmla="*/ 420053 w 536257"/>
                <a:gd name="connsiteY35" fmla="*/ 356235 h 511492"/>
                <a:gd name="connsiteX36" fmla="*/ 492443 w 536257"/>
                <a:gd name="connsiteY36" fmla="*/ 427672 h 511492"/>
                <a:gd name="connsiteX37" fmla="*/ 492443 w 536257"/>
                <a:gd name="connsiteY37" fmla="*/ 486728 h 511492"/>
                <a:gd name="connsiteX38" fmla="*/ 432435 w 536257"/>
                <a:gd name="connsiteY38" fmla="*/ 486728 h 511492"/>
                <a:gd name="connsiteX39" fmla="*/ 360045 w 536257"/>
                <a:gd name="connsiteY39" fmla="*/ 415290 h 51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6257" h="511492">
                  <a:moveTo>
                    <a:pt x="530543" y="499110"/>
                  </a:moveTo>
                  <a:lnTo>
                    <a:pt x="496253" y="499110"/>
                  </a:lnTo>
                  <a:cubicBezTo>
                    <a:pt x="521970" y="479108"/>
                    <a:pt x="524828" y="441008"/>
                    <a:pt x="501968" y="418147"/>
                  </a:cubicBezTo>
                  <a:lnTo>
                    <a:pt x="372428" y="291465"/>
                  </a:lnTo>
                  <a:cubicBezTo>
                    <a:pt x="416243" y="215265"/>
                    <a:pt x="401955" y="119063"/>
                    <a:pt x="340043" y="57150"/>
                  </a:cubicBezTo>
                  <a:cubicBezTo>
                    <a:pt x="302895" y="20003"/>
                    <a:pt x="253365" y="0"/>
                    <a:pt x="200025" y="0"/>
                  </a:cubicBezTo>
                  <a:cubicBezTo>
                    <a:pt x="146685" y="0"/>
                    <a:pt x="98108" y="19050"/>
                    <a:pt x="60008" y="55245"/>
                  </a:cubicBezTo>
                  <a:cubicBezTo>
                    <a:pt x="22860" y="91440"/>
                    <a:pt x="953" y="140970"/>
                    <a:pt x="0" y="194310"/>
                  </a:cubicBezTo>
                  <a:cubicBezTo>
                    <a:pt x="0" y="247650"/>
                    <a:pt x="20003" y="297180"/>
                    <a:pt x="57150" y="334328"/>
                  </a:cubicBezTo>
                  <a:cubicBezTo>
                    <a:pt x="120967" y="397193"/>
                    <a:pt x="217170" y="410528"/>
                    <a:pt x="295275" y="367665"/>
                  </a:cubicBezTo>
                  <a:cubicBezTo>
                    <a:pt x="323850" y="396240"/>
                    <a:pt x="414338" y="485775"/>
                    <a:pt x="424815" y="495300"/>
                  </a:cubicBezTo>
                  <a:cubicBezTo>
                    <a:pt x="426720" y="497205"/>
                    <a:pt x="428625" y="498158"/>
                    <a:pt x="430530" y="500063"/>
                  </a:cubicBezTo>
                  <a:lnTo>
                    <a:pt x="54293" y="500063"/>
                  </a:lnTo>
                  <a:cubicBezTo>
                    <a:pt x="51435" y="500063"/>
                    <a:pt x="48578" y="502920"/>
                    <a:pt x="48578" y="505778"/>
                  </a:cubicBezTo>
                  <a:cubicBezTo>
                    <a:pt x="48578" y="508635"/>
                    <a:pt x="51435" y="511493"/>
                    <a:pt x="54293" y="511493"/>
                  </a:cubicBezTo>
                  <a:lnTo>
                    <a:pt x="530543" y="511493"/>
                  </a:lnTo>
                  <a:cubicBezTo>
                    <a:pt x="533400" y="511493"/>
                    <a:pt x="536258" y="508635"/>
                    <a:pt x="536258" y="505778"/>
                  </a:cubicBezTo>
                  <a:cubicBezTo>
                    <a:pt x="536258" y="501968"/>
                    <a:pt x="533400" y="499110"/>
                    <a:pt x="530543" y="499110"/>
                  </a:cubicBezTo>
                  <a:close/>
                  <a:moveTo>
                    <a:pt x="335280" y="389572"/>
                  </a:moveTo>
                  <a:lnTo>
                    <a:pt x="395288" y="330518"/>
                  </a:lnTo>
                  <a:lnTo>
                    <a:pt x="412432" y="347663"/>
                  </a:lnTo>
                  <a:lnTo>
                    <a:pt x="352425" y="406718"/>
                  </a:lnTo>
                  <a:lnTo>
                    <a:pt x="335280" y="389572"/>
                  </a:lnTo>
                  <a:close/>
                  <a:moveTo>
                    <a:pt x="293370" y="355283"/>
                  </a:moveTo>
                  <a:cubicBezTo>
                    <a:pt x="220028" y="398145"/>
                    <a:pt x="126683" y="386715"/>
                    <a:pt x="65723" y="326708"/>
                  </a:cubicBezTo>
                  <a:cubicBezTo>
                    <a:pt x="31433" y="291465"/>
                    <a:pt x="11430" y="244793"/>
                    <a:pt x="11430" y="195263"/>
                  </a:cubicBezTo>
                  <a:cubicBezTo>
                    <a:pt x="11430" y="144780"/>
                    <a:pt x="31433" y="99060"/>
                    <a:pt x="67628" y="64770"/>
                  </a:cubicBezTo>
                  <a:cubicBezTo>
                    <a:pt x="140970" y="-4763"/>
                    <a:pt x="258128" y="-4763"/>
                    <a:pt x="329565" y="66675"/>
                  </a:cubicBezTo>
                  <a:cubicBezTo>
                    <a:pt x="390525" y="126682"/>
                    <a:pt x="401955" y="218123"/>
                    <a:pt x="358140" y="290513"/>
                  </a:cubicBezTo>
                  <a:cubicBezTo>
                    <a:pt x="357188" y="292418"/>
                    <a:pt x="357188" y="296228"/>
                    <a:pt x="359093" y="298133"/>
                  </a:cubicBezTo>
                  <a:lnTo>
                    <a:pt x="384810" y="323850"/>
                  </a:lnTo>
                  <a:lnTo>
                    <a:pt x="324803" y="382905"/>
                  </a:lnTo>
                  <a:lnTo>
                    <a:pt x="299085" y="357188"/>
                  </a:lnTo>
                  <a:cubicBezTo>
                    <a:pt x="298133" y="354330"/>
                    <a:pt x="295275" y="353378"/>
                    <a:pt x="293370" y="355283"/>
                  </a:cubicBezTo>
                  <a:close/>
                  <a:moveTo>
                    <a:pt x="360045" y="415290"/>
                  </a:moveTo>
                  <a:lnTo>
                    <a:pt x="420053" y="356235"/>
                  </a:lnTo>
                  <a:lnTo>
                    <a:pt x="492443" y="427672"/>
                  </a:lnTo>
                  <a:cubicBezTo>
                    <a:pt x="508635" y="443865"/>
                    <a:pt x="508635" y="470535"/>
                    <a:pt x="492443" y="486728"/>
                  </a:cubicBezTo>
                  <a:cubicBezTo>
                    <a:pt x="476250" y="502920"/>
                    <a:pt x="448628" y="502920"/>
                    <a:pt x="432435" y="486728"/>
                  </a:cubicBezTo>
                  <a:lnTo>
                    <a:pt x="360045" y="4152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5A05DEA-08D5-B8C7-C35C-0D89FC2B40B4}"/>
                </a:ext>
              </a:extLst>
            </p:cNvPr>
            <p:cNvSpPr/>
            <p:nvPr/>
          </p:nvSpPr>
          <p:spPr>
            <a:xfrm>
              <a:off x="6085520" y="4412454"/>
              <a:ext cx="85725" cy="83819"/>
            </a:xfrm>
            <a:custGeom>
              <a:avLst/>
              <a:gdLst>
                <a:gd name="connsiteX0" fmla="*/ 85725 w 85725"/>
                <a:gd name="connsiteY0" fmla="*/ 41910 h 83819"/>
                <a:gd name="connsiteX1" fmla="*/ 42863 w 85725"/>
                <a:gd name="connsiteY1" fmla="*/ 0 h 83819"/>
                <a:gd name="connsiteX2" fmla="*/ 0 w 85725"/>
                <a:gd name="connsiteY2" fmla="*/ 41910 h 83819"/>
                <a:gd name="connsiteX3" fmla="*/ 42863 w 85725"/>
                <a:gd name="connsiteY3" fmla="*/ 83820 h 83819"/>
                <a:gd name="connsiteX4" fmla="*/ 85725 w 85725"/>
                <a:gd name="connsiteY4" fmla="*/ 41910 h 83819"/>
                <a:gd name="connsiteX5" fmla="*/ 43815 w 85725"/>
                <a:gd name="connsiteY5" fmla="*/ 71437 h 83819"/>
                <a:gd name="connsiteX6" fmla="*/ 14288 w 85725"/>
                <a:gd name="connsiteY6" fmla="*/ 41910 h 83819"/>
                <a:gd name="connsiteX7" fmla="*/ 43815 w 85725"/>
                <a:gd name="connsiteY7" fmla="*/ 12382 h 83819"/>
                <a:gd name="connsiteX8" fmla="*/ 73343 w 85725"/>
                <a:gd name="connsiteY8" fmla="*/ 41910 h 83819"/>
                <a:gd name="connsiteX9" fmla="*/ 43815 w 85725"/>
                <a:gd name="connsiteY9" fmla="*/ 71437 h 8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19">
                  <a:moveTo>
                    <a:pt x="85725" y="41910"/>
                  </a:moveTo>
                  <a:cubicBezTo>
                    <a:pt x="85725" y="19050"/>
                    <a:pt x="66675" y="0"/>
                    <a:pt x="42863" y="0"/>
                  </a:cubicBezTo>
                  <a:cubicBezTo>
                    <a:pt x="19050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6675" y="83820"/>
                    <a:pt x="85725" y="64770"/>
                    <a:pt x="85725" y="41910"/>
                  </a:cubicBezTo>
                  <a:close/>
                  <a:moveTo>
                    <a:pt x="43815" y="71437"/>
                  </a:moveTo>
                  <a:cubicBezTo>
                    <a:pt x="27623" y="71437"/>
                    <a:pt x="14288" y="58103"/>
                    <a:pt x="14288" y="41910"/>
                  </a:cubicBezTo>
                  <a:cubicBezTo>
                    <a:pt x="14288" y="25718"/>
                    <a:pt x="27623" y="12382"/>
                    <a:pt x="43815" y="12382"/>
                  </a:cubicBezTo>
                  <a:cubicBezTo>
                    <a:pt x="60008" y="12382"/>
                    <a:pt x="73343" y="25718"/>
                    <a:pt x="73343" y="41910"/>
                  </a:cubicBezTo>
                  <a:cubicBezTo>
                    <a:pt x="73343" y="58103"/>
                    <a:pt x="60008" y="71437"/>
                    <a:pt x="4381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BFE5904-0B54-C110-CEDE-60D200F94530}"/>
                </a:ext>
              </a:extLst>
            </p:cNvPr>
            <p:cNvSpPr/>
            <p:nvPr/>
          </p:nvSpPr>
          <p:spPr>
            <a:xfrm>
              <a:off x="6526528" y="4151468"/>
              <a:ext cx="59055" cy="59055"/>
            </a:xfrm>
            <a:custGeom>
              <a:avLst/>
              <a:gdLst>
                <a:gd name="connsiteX0" fmla="*/ 29527 w 59055"/>
                <a:gd name="connsiteY0" fmla="*/ 59055 h 59055"/>
                <a:gd name="connsiteX1" fmla="*/ 59055 w 59055"/>
                <a:gd name="connsiteY1" fmla="*/ 29528 h 59055"/>
                <a:gd name="connsiteX2" fmla="*/ 29527 w 59055"/>
                <a:gd name="connsiteY2" fmla="*/ 0 h 59055"/>
                <a:gd name="connsiteX3" fmla="*/ 0 w 59055"/>
                <a:gd name="connsiteY3" fmla="*/ 29528 h 59055"/>
                <a:gd name="connsiteX4" fmla="*/ 29527 w 59055"/>
                <a:gd name="connsiteY4" fmla="*/ 59055 h 59055"/>
                <a:gd name="connsiteX5" fmla="*/ 29527 w 59055"/>
                <a:gd name="connsiteY5" fmla="*/ 11430 h 59055"/>
                <a:gd name="connsiteX6" fmla="*/ 47625 w 59055"/>
                <a:gd name="connsiteY6" fmla="*/ 29528 h 59055"/>
                <a:gd name="connsiteX7" fmla="*/ 29527 w 59055"/>
                <a:gd name="connsiteY7" fmla="*/ 47625 h 59055"/>
                <a:gd name="connsiteX8" fmla="*/ 11430 w 59055"/>
                <a:gd name="connsiteY8" fmla="*/ 29528 h 59055"/>
                <a:gd name="connsiteX9" fmla="*/ 29527 w 59055"/>
                <a:gd name="connsiteY9" fmla="*/ 11430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5" h="59055">
                  <a:moveTo>
                    <a:pt x="29527" y="59055"/>
                  </a:moveTo>
                  <a:cubicBezTo>
                    <a:pt x="45720" y="59055"/>
                    <a:pt x="59055" y="45720"/>
                    <a:pt x="59055" y="29528"/>
                  </a:cubicBezTo>
                  <a:cubicBezTo>
                    <a:pt x="59055" y="13335"/>
                    <a:pt x="45720" y="0"/>
                    <a:pt x="29527" y="0"/>
                  </a:cubicBezTo>
                  <a:cubicBezTo>
                    <a:pt x="13335" y="0"/>
                    <a:pt x="0" y="13335"/>
                    <a:pt x="0" y="29528"/>
                  </a:cubicBezTo>
                  <a:cubicBezTo>
                    <a:pt x="0" y="45720"/>
                    <a:pt x="13335" y="59055"/>
                    <a:pt x="29527" y="59055"/>
                  </a:cubicBezTo>
                  <a:close/>
                  <a:moveTo>
                    <a:pt x="29527" y="11430"/>
                  </a:moveTo>
                  <a:cubicBezTo>
                    <a:pt x="39052" y="11430"/>
                    <a:pt x="47625" y="19050"/>
                    <a:pt x="47625" y="29528"/>
                  </a:cubicBezTo>
                  <a:cubicBezTo>
                    <a:pt x="47625" y="40005"/>
                    <a:pt x="40005" y="47625"/>
                    <a:pt x="29527" y="47625"/>
                  </a:cubicBezTo>
                  <a:cubicBezTo>
                    <a:pt x="19050" y="47625"/>
                    <a:pt x="11430" y="40005"/>
                    <a:pt x="11430" y="29528"/>
                  </a:cubicBezTo>
                  <a:cubicBezTo>
                    <a:pt x="11430" y="19050"/>
                    <a:pt x="20002" y="11430"/>
                    <a:pt x="2952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541137B-E258-1A72-A392-E1843F0C43A7}"/>
                </a:ext>
              </a:extLst>
            </p:cNvPr>
            <p:cNvSpPr/>
            <p:nvPr/>
          </p:nvSpPr>
          <p:spPr>
            <a:xfrm>
              <a:off x="6490333" y="4020024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30EC87B-2444-FC5C-7140-98741E566CEF}"/>
                </a:ext>
              </a:extLst>
            </p:cNvPr>
            <p:cNvSpPr/>
            <p:nvPr/>
          </p:nvSpPr>
          <p:spPr>
            <a:xfrm>
              <a:off x="6593203" y="4115274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3 h 17144"/>
                <a:gd name="connsiteX2" fmla="*/ 8573 w 17145"/>
                <a:gd name="connsiteY2" fmla="*/ 17145 h 17144"/>
                <a:gd name="connsiteX3" fmla="*/ 0 w 17145"/>
                <a:gd name="connsiteY3" fmla="*/ 8573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970BDEE-2D1C-6F81-2486-34FAF51DF013}"/>
                </a:ext>
              </a:extLst>
            </p:cNvPr>
            <p:cNvSpPr/>
            <p:nvPr/>
          </p:nvSpPr>
          <p:spPr>
            <a:xfrm>
              <a:off x="6405561" y="4472461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B8A0CAF-CC45-40D6-9930-B4306091F38D}"/>
                </a:ext>
              </a:extLst>
            </p:cNvPr>
            <p:cNvSpPr/>
            <p:nvPr/>
          </p:nvSpPr>
          <p:spPr>
            <a:xfrm>
              <a:off x="6201726" y="4448649"/>
              <a:ext cx="17144" cy="17145"/>
            </a:xfrm>
            <a:custGeom>
              <a:avLst/>
              <a:gdLst>
                <a:gd name="connsiteX0" fmla="*/ 8573 w 17144"/>
                <a:gd name="connsiteY0" fmla="*/ 0 h 17145"/>
                <a:gd name="connsiteX1" fmla="*/ 17145 w 17144"/>
                <a:gd name="connsiteY1" fmla="*/ 8573 h 17145"/>
                <a:gd name="connsiteX2" fmla="*/ 8573 w 17144"/>
                <a:gd name="connsiteY2" fmla="*/ 17145 h 17145"/>
                <a:gd name="connsiteX3" fmla="*/ 0 w 17144"/>
                <a:gd name="connsiteY3" fmla="*/ 8573 h 17145"/>
                <a:gd name="connsiteX4" fmla="*/ 8573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2A50D53-4A03-66A9-206F-9B01D69EDBE2}"/>
                </a:ext>
              </a:extLst>
            </p:cNvPr>
            <p:cNvSpPr/>
            <p:nvPr/>
          </p:nvSpPr>
          <p:spPr>
            <a:xfrm>
              <a:off x="6105523" y="4050504"/>
              <a:ext cx="17145" cy="17144"/>
            </a:xfrm>
            <a:custGeom>
              <a:avLst/>
              <a:gdLst>
                <a:gd name="connsiteX0" fmla="*/ 8572 w 17145"/>
                <a:gd name="connsiteY0" fmla="*/ 0 h 17144"/>
                <a:gd name="connsiteX1" fmla="*/ 17145 w 17145"/>
                <a:gd name="connsiteY1" fmla="*/ 8572 h 17144"/>
                <a:gd name="connsiteX2" fmla="*/ 8572 w 17145"/>
                <a:gd name="connsiteY2" fmla="*/ 17145 h 17144"/>
                <a:gd name="connsiteX3" fmla="*/ 0 w 17145"/>
                <a:gd name="connsiteY3" fmla="*/ 8572 h 17144"/>
                <a:gd name="connsiteX4" fmla="*/ 8572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C39B9BF-19A2-EDDD-98F6-28543C18BA56}"/>
                </a:ext>
              </a:extLst>
            </p:cNvPr>
            <p:cNvSpPr/>
            <p:nvPr/>
          </p:nvSpPr>
          <p:spPr>
            <a:xfrm>
              <a:off x="6544626" y="4294343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3 h 17144"/>
                <a:gd name="connsiteX2" fmla="*/ 8573 w 17145"/>
                <a:gd name="connsiteY2" fmla="*/ 17145 h 17144"/>
                <a:gd name="connsiteX3" fmla="*/ 0 w 17145"/>
                <a:gd name="connsiteY3" fmla="*/ 8573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aphic 86">
            <a:extLst>
              <a:ext uri="{FF2B5EF4-FFF2-40B4-BE49-F238E27FC236}">
                <a16:creationId xmlns:a16="http://schemas.microsoft.com/office/drawing/2014/main" id="{31C1851A-4653-1A05-E05F-AFFC27BC8E94}"/>
              </a:ext>
            </a:extLst>
          </p:cNvPr>
          <p:cNvGrpSpPr/>
          <p:nvPr/>
        </p:nvGrpSpPr>
        <p:grpSpPr>
          <a:xfrm>
            <a:off x="7581657" y="2424811"/>
            <a:ext cx="738000" cy="738000"/>
            <a:chOff x="7653295" y="3912869"/>
            <a:chExt cx="529627" cy="493395"/>
          </a:xfrm>
          <a:solidFill>
            <a:schemeClr val="bg1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5F945B7-0862-5AA7-6E6C-9449C775B35A}"/>
                </a:ext>
              </a:extLst>
            </p:cNvPr>
            <p:cNvSpPr/>
            <p:nvPr/>
          </p:nvSpPr>
          <p:spPr>
            <a:xfrm>
              <a:off x="7779977" y="4365306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408F9B5-D295-C176-C35D-14684D14DB93}"/>
                </a:ext>
              </a:extLst>
            </p:cNvPr>
            <p:cNvSpPr/>
            <p:nvPr/>
          </p:nvSpPr>
          <p:spPr>
            <a:xfrm>
              <a:off x="8141805" y="4246243"/>
              <a:ext cx="17267" cy="17145"/>
            </a:xfrm>
            <a:custGeom>
              <a:avLst/>
              <a:gdLst>
                <a:gd name="connsiteX0" fmla="*/ 8695 w 17267"/>
                <a:gd name="connsiteY0" fmla="*/ 0 h 17145"/>
                <a:gd name="connsiteX1" fmla="*/ 17268 w 17267"/>
                <a:gd name="connsiteY1" fmla="*/ 8573 h 17145"/>
                <a:gd name="connsiteX2" fmla="*/ 8695 w 17267"/>
                <a:gd name="connsiteY2" fmla="*/ 17145 h 17145"/>
                <a:gd name="connsiteX3" fmla="*/ 123 w 17267"/>
                <a:gd name="connsiteY3" fmla="*/ 8573 h 17145"/>
                <a:gd name="connsiteX4" fmla="*/ 8695 w 17267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5">
                  <a:moveTo>
                    <a:pt x="8695" y="0"/>
                  </a:moveTo>
                  <a:cubicBezTo>
                    <a:pt x="13458" y="0"/>
                    <a:pt x="17268" y="3810"/>
                    <a:pt x="17268" y="8573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3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B098B17-D5F6-CE5B-6736-2962CFD0D49E}"/>
                </a:ext>
              </a:extLst>
            </p:cNvPr>
            <p:cNvSpPr/>
            <p:nvPr/>
          </p:nvSpPr>
          <p:spPr>
            <a:xfrm>
              <a:off x="8134308" y="3930966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E79F131-BC5D-AB20-7B0E-68F238A6B146}"/>
                </a:ext>
              </a:extLst>
            </p:cNvPr>
            <p:cNvSpPr/>
            <p:nvPr/>
          </p:nvSpPr>
          <p:spPr>
            <a:xfrm>
              <a:off x="8096208" y="4389118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BDA6B9C-CA28-91EB-67AD-9F55A3FCD727}"/>
                </a:ext>
              </a:extLst>
            </p:cNvPr>
            <p:cNvSpPr/>
            <p:nvPr/>
          </p:nvSpPr>
          <p:spPr>
            <a:xfrm>
              <a:off x="7732230" y="3912869"/>
              <a:ext cx="17267" cy="17144"/>
            </a:xfrm>
            <a:custGeom>
              <a:avLst/>
              <a:gdLst>
                <a:gd name="connsiteX0" fmla="*/ 8695 w 17267"/>
                <a:gd name="connsiteY0" fmla="*/ 0 h 17144"/>
                <a:gd name="connsiteX1" fmla="*/ 17268 w 17267"/>
                <a:gd name="connsiteY1" fmla="*/ 8572 h 17144"/>
                <a:gd name="connsiteX2" fmla="*/ 8695 w 17267"/>
                <a:gd name="connsiteY2" fmla="*/ 17145 h 17144"/>
                <a:gd name="connsiteX3" fmla="*/ 123 w 17267"/>
                <a:gd name="connsiteY3" fmla="*/ 8572 h 17144"/>
                <a:gd name="connsiteX4" fmla="*/ 8695 w 17267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7" h="17144">
                  <a:moveTo>
                    <a:pt x="8695" y="0"/>
                  </a:moveTo>
                  <a:cubicBezTo>
                    <a:pt x="13458" y="0"/>
                    <a:pt x="17268" y="3810"/>
                    <a:pt x="17268" y="8572"/>
                  </a:cubicBezTo>
                  <a:cubicBezTo>
                    <a:pt x="17268" y="13335"/>
                    <a:pt x="13458" y="17145"/>
                    <a:pt x="8695" y="17145"/>
                  </a:cubicBezTo>
                  <a:cubicBezTo>
                    <a:pt x="3933" y="17145"/>
                    <a:pt x="123" y="13335"/>
                    <a:pt x="123" y="8572"/>
                  </a:cubicBezTo>
                  <a:cubicBezTo>
                    <a:pt x="-830" y="3810"/>
                    <a:pt x="3933" y="0"/>
                    <a:pt x="869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3F4D123-070A-5CEC-3BC8-0492B6E26735}"/>
                </a:ext>
              </a:extLst>
            </p:cNvPr>
            <p:cNvSpPr/>
            <p:nvPr/>
          </p:nvSpPr>
          <p:spPr>
            <a:xfrm>
              <a:off x="7665678" y="4055743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F26AD48-20CD-DE8B-95EF-526CD63262BD}"/>
                </a:ext>
              </a:extLst>
            </p:cNvPr>
            <p:cNvSpPr/>
            <p:nvPr/>
          </p:nvSpPr>
          <p:spPr>
            <a:xfrm>
              <a:off x="7719018" y="4216716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3 h 17144"/>
                <a:gd name="connsiteX2" fmla="*/ 8572 w 17144"/>
                <a:gd name="connsiteY2" fmla="*/ 17145 h 17144"/>
                <a:gd name="connsiteX3" fmla="*/ 0 w 17144"/>
                <a:gd name="connsiteY3" fmla="*/ 8573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B8B8F57-8763-3374-32CE-F47454C76BE0}"/>
                </a:ext>
              </a:extLst>
            </p:cNvPr>
            <p:cNvSpPr/>
            <p:nvPr/>
          </p:nvSpPr>
          <p:spPr>
            <a:xfrm>
              <a:off x="7653295" y="4275771"/>
              <a:ext cx="72390" cy="72390"/>
            </a:xfrm>
            <a:custGeom>
              <a:avLst/>
              <a:gdLst>
                <a:gd name="connsiteX0" fmla="*/ 36195 w 72390"/>
                <a:gd name="connsiteY0" fmla="*/ 0 h 72390"/>
                <a:gd name="connsiteX1" fmla="*/ 0 w 72390"/>
                <a:gd name="connsiteY1" fmla="*/ 36195 h 72390"/>
                <a:gd name="connsiteX2" fmla="*/ 36195 w 72390"/>
                <a:gd name="connsiteY2" fmla="*/ 72390 h 72390"/>
                <a:gd name="connsiteX3" fmla="*/ 72390 w 72390"/>
                <a:gd name="connsiteY3" fmla="*/ 36195 h 72390"/>
                <a:gd name="connsiteX4" fmla="*/ 36195 w 72390"/>
                <a:gd name="connsiteY4" fmla="*/ 0 h 72390"/>
                <a:gd name="connsiteX5" fmla="*/ 36195 w 72390"/>
                <a:gd name="connsiteY5" fmla="*/ 59055 h 72390"/>
                <a:gd name="connsiteX6" fmla="*/ 12383 w 72390"/>
                <a:gd name="connsiteY6" fmla="*/ 35243 h 72390"/>
                <a:gd name="connsiteX7" fmla="*/ 36195 w 72390"/>
                <a:gd name="connsiteY7" fmla="*/ 11430 h 72390"/>
                <a:gd name="connsiteX8" fmla="*/ 60008 w 72390"/>
                <a:gd name="connsiteY8" fmla="*/ 35243 h 72390"/>
                <a:gd name="connsiteX9" fmla="*/ 36195 w 72390"/>
                <a:gd name="connsiteY9" fmla="*/ 59055 h 7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" h="72390">
                  <a:moveTo>
                    <a:pt x="36195" y="0"/>
                  </a:moveTo>
                  <a:cubicBezTo>
                    <a:pt x="16193" y="0"/>
                    <a:pt x="0" y="16193"/>
                    <a:pt x="0" y="36195"/>
                  </a:cubicBezTo>
                  <a:cubicBezTo>
                    <a:pt x="0" y="56197"/>
                    <a:pt x="16193" y="72390"/>
                    <a:pt x="36195" y="72390"/>
                  </a:cubicBezTo>
                  <a:cubicBezTo>
                    <a:pt x="56198" y="72390"/>
                    <a:pt x="72390" y="56197"/>
                    <a:pt x="72390" y="36195"/>
                  </a:cubicBezTo>
                  <a:cubicBezTo>
                    <a:pt x="72390" y="16193"/>
                    <a:pt x="55245" y="0"/>
                    <a:pt x="36195" y="0"/>
                  </a:cubicBezTo>
                  <a:close/>
                  <a:moveTo>
                    <a:pt x="36195" y="59055"/>
                  </a:moveTo>
                  <a:cubicBezTo>
                    <a:pt x="22860" y="59055"/>
                    <a:pt x="12383" y="48578"/>
                    <a:pt x="12383" y="35243"/>
                  </a:cubicBezTo>
                  <a:cubicBezTo>
                    <a:pt x="12383" y="21907"/>
                    <a:pt x="22860" y="11430"/>
                    <a:pt x="36195" y="11430"/>
                  </a:cubicBezTo>
                  <a:cubicBezTo>
                    <a:pt x="49530" y="11430"/>
                    <a:pt x="60008" y="21907"/>
                    <a:pt x="60008" y="35243"/>
                  </a:cubicBezTo>
                  <a:cubicBezTo>
                    <a:pt x="60008" y="48578"/>
                    <a:pt x="48578" y="59055"/>
                    <a:pt x="36195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EC951F-A194-038C-98FC-BC5976F44873}"/>
                </a:ext>
              </a:extLst>
            </p:cNvPr>
            <p:cNvSpPr/>
            <p:nvPr/>
          </p:nvSpPr>
          <p:spPr>
            <a:xfrm>
              <a:off x="7713118" y="3912869"/>
              <a:ext cx="424999" cy="487680"/>
            </a:xfrm>
            <a:custGeom>
              <a:avLst/>
              <a:gdLst>
                <a:gd name="connsiteX0" fmla="*/ 405950 w 424999"/>
                <a:gd name="connsiteY0" fmla="*/ 180975 h 487680"/>
                <a:gd name="connsiteX1" fmla="*/ 392615 w 424999"/>
                <a:gd name="connsiteY1" fmla="*/ 165735 h 487680"/>
                <a:gd name="connsiteX2" fmla="*/ 399282 w 424999"/>
                <a:gd name="connsiteY2" fmla="*/ 149542 h 487680"/>
                <a:gd name="connsiteX3" fmla="*/ 419285 w 424999"/>
                <a:gd name="connsiteY3" fmla="*/ 147637 h 487680"/>
                <a:gd name="connsiteX4" fmla="*/ 425000 w 424999"/>
                <a:gd name="connsiteY4" fmla="*/ 141923 h 487680"/>
                <a:gd name="connsiteX5" fmla="*/ 425000 w 424999"/>
                <a:gd name="connsiteY5" fmla="*/ 103823 h 487680"/>
                <a:gd name="connsiteX6" fmla="*/ 419285 w 424999"/>
                <a:gd name="connsiteY6" fmla="*/ 98108 h 487680"/>
                <a:gd name="connsiteX7" fmla="*/ 399282 w 424999"/>
                <a:gd name="connsiteY7" fmla="*/ 96203 h 487680"/>
                <a:gd name="connsiteX8" fmla="*/ 392615 w 424999"/>
                <a:gd name="connsiteY8" fmla="*/ 80010 h 487680"/>
                <a:gd name="connsiteX9" fmla="*/ 405950 w 424999"/>
                <a:gd name="connsiteY9" fmla="*/ 64770 h 487680"/>
                <a:gd name="connsiteX10" fmla="*/ 405950 w 424999"/>
                <a:gd name="connsiteY10" fmla="*/ 57150 h 487680"/>
                <a:gd name="connsiteX11" fmla="*/ 379280 w 424999"/>
                <a:gd name="connsiteY11" fmla="*/ 30480 h 487680"/>
                <a:gd name="connsiteX12" fmla="*/ 371660 w 424999"/>
                <a:gd name="connsiteY12" fmla="*/ 30480 h 487680"/>
                <a:gd name="connsiteX13" fmla="*/ 356420 w 424999"/>
                <a:gd name="connsiteY13" fmla="*/ 43815 h 487680"/>
                <a:gd name="connsiteX14" fmla="*/ 340227 w 424999"/>
                <a:gd name="connsiteY14" fmla="*/ 37147 h 487680"/>
                <a:gd name="connsiteX15" fmla="*/ 337370 w 424999"/>
                <a:gd name="connsiteY15" fmla="*/ 17145 h 487680"/>
                <a:gd name="connsiteX16" fmla="*/ 331655 w 424999"/>
                <a:gd name="connsiteY16" fmla="*/ 11430 h 487680"/>
                <a:gd name="connsiteX17" fmla="*/ 293555 w 424999"/>
                <a:gd name="connsiteY17" fmla="*/ 11430 h 487680"/>
                <a:gd name="connsiteX18" fmla="*/ 287840 w 424999"/>
                <a:gd name="connsiteY18" fmla="*/ 17145 h 487680"/>
                <a:gd name="connsiteX19" fmla="*/ 286887 w 424999"/>
                <a:gd name="connsiteY19" fmla="*/ 24765 h 487680"/>
                <a:gd name="connsiteX20" fmla="*/ 199257 w 424999"/>
                <a:gd name="connsiteY20" fmla="*/ 0 h 487680"/>
                <a:gd name="connsiteX21" fmla="*/ 186875 w 424999"/>
                <a:gd name="connsiteY21" fmla="*/ 0 h 487680"/>
                <a:gd name="connsiteX22" fmla="*/ 23997 w 424999"/>
                <a:gd name="connsiteY22" fmla="*/ 160020 h 487680"/>
                <a:gd name="connsiteX23" fmla="*/ 185 w 424999"/>
                <a:gd name="connsiteY23" fmla="*/ 254317 h 487680"/>
                <a:gd name="connsiteX24" fmla="*/ 5900 w 424999"/>
                <a:gd name="connsiteY24" fmla="*/ 261937 h 487680"/>
                <a:gd name="connsiteX25" fmla="*/ 60192 w 424999"/>
                <a:gd name="connsiteY25" fmla="*/ 261937 h 487680"/>
                <a:gd name="connsiteX26" fmla="*/ 60192 w 424999"/>
                <a:gd name="connsiteY26" fmla="*/ 375285 h 487680"/>
                <a:gd name="connsiteX27" fmla="*/ 65907 w 424999"/>
                <a:gd name="connsiteY27" fmla="*/ 381000 h 487680"/>
                <a:gd name="connsiteX28" fmla="*/ 133535 w 424999"/>
                <a:gd name="connsiteY28" fmla="*/ 381000 h 487680"/>
                <a:gd name="connsiteX29" fmla="*/ 133535 w 424999"/>
                <a:gd name="connsiteY29" fmla="*/ 483870 h 487680"/>
                <a:gd name="connsiteX30" fmla="*/ 137345 w 424999"/>
                <a:gd name="connsiteY30" fmla="*/ 487680 h 487680"/>
                <a:gd name="connsiteX31" fmla="*/ 355467 w 424999"/>
                <a:gd name="connsiteY31" fmla="*/ 487680 h 487680"/>
                <a:gd name="connsiteX32" fmla="*/ 361182 w 424999"/>
                <a:gd name="connsiteY32" fmla="*/ 481965 h 487680"/>
                <a:gd name="connsiteX33" fmla="*/ 361182 w 424999"/>
                <a:gd name="connsiteY33" fmla="*/ 208598 h 487680"/>
                <a:gd name="connsiteX34" fmla="*/ 369755 w 424999"/>
                <a:gd name="connsiteY34" fmla="*/ 216217 h 487680"/>
                <a:gd name="connsiteX35" fmla="*/ 377375 w 424999"/>
                <a:gd name="connsiteY35" fmla="*/ 216217 h 487680"/>
                <a:gd name="connsiteX36" fmla="*/ 404045 w 424999"/>
                <a:gd name="connsiteY36" fmla="*/ 189548 h 487680"/>
                <a:gd name="connsiteX37" fmla="*/ 405950 w 424999"/>
                <a:gd name="connsiteY37" fmla="*/ 180975 h 487680"/>
                <a:gd name="connsiteX38" fmla="*/ 72575 w 424999"/>
                <a:gd name="connsiteY38" fmla="*/ 368618 h 487680"/>
                <a:gd name="connsiteX39" fmla="*/ 72575 w 424999"/>
                <a:gd name="connsiteY39" fmla="*/ 255270 h 487680"/>
                <a:gd name="connsiteX40" fmla="*/ 66860 w 424999"/>
                <a:gd name="connsiteY40" fmla="*/ 249555 h 487680"/>
                <a:gd name="connsiteX41" fmla="*/ 14472 w 424999"/>
                <a:gd name="connsiteY41" fmla="*/ 249555 h 487680"/>
                <a:gd name="connsiteX42" fmla="*/ 36380 w 424999"/>
                <a:gd name="connsiteY42" fmla="*/ 160020 h 487680"/>
                <a:gd name="connsiteX43" fmla="*/ 186875 w 424999"/>
                <a:gd name="connsiteY43" fmla="*/ 11430 h 487680"/>
                <a:gd name="connsiteX44" fmla="*/ 199257 w 424999"/>
                <a:gd name="connsiteY44" fmla="*/ 11430 h 487680"/>
                <a:gd name="connsiteX45" fmla="*/ 284030 w 424999"/>
                <a:gd name="connsiteY45" fmla="*/ 37147 h 487680"/>
                <a:gd name="connsiteX46" fmla="*/ 269742 w 424999"/>
                <a:gd name="connsiteY46" fmla="*/ 43815 h 487680"/>
                <a:gd name="connsiteX47" fmla="*/ 254502 w 424999"/>
                <a:gd name="connsiteY47" fmla="*/ 30480 h 487680"/>
                <a:gd name="connsiteX48" fmla="*/ 246882 w 424999"/>
                <a:gd name="connsiteY48" fmla="*/ 30480 h 487680"/>
                <a:gd name="connsiteX49" fmla="*/ 220212 w 424999"/>
                <a:gd name="connsiteY49" fmla="*/ 57150 h 487680"/>
                <a:gd name="connsiteX50" fmla="*/ 220212 w 424999"/>
                <a:gd name="connsiteY50" fmla="*/ 64770 h 487680"/>
                <a:gd name="connsiteX51" fmla="*/ 233547 w 424999"/>
                <a:gd name="connsiteY51" fmla="*/ 80010 h 487680"/>
                <a:gd name="connsiteX52" fmla="*/ 226880 w 424999"/>
                <a:gd name="connsiteY52" fmla="*/ 96203 h 487680"/>
                <a:gd name="connsiteX53" fmla="*/ 206877 w 424999"/>
                <a:gd name="connsiteY53" fmla="*/ 98108 h 487680"/>
                <a:gd name="connsiteX54" fmla="*/ 201162 w 424999"/>
                <a:gd name="connsiteY54" fmla="*/ 103823 h 487680"/>
                <a:gd name="connsiteX55" fmla="*/ 201162 w 424999"/>
                <a:gd name="connsiteY55" fmla="*/ 141923 h 487680"/>
                <a:gd name="connsiteX56" fmla="*/ 206877 w 424999"/>
                <a:gd name="connsiteY56" fmla="*/ 147637 h 487680"/>
                <a:gd name="connsiteX57" fmla="*/ 226880 w 424999"/>
                <a:gd name="connsiteY57" fmla="*/ 149542 h 487680"/>
                <a:gd name="connsiteX58" fmla="*/ 233547 w 424999"/>
                <a:gd name="connsiteY58" fmla="*/ 165735 h 487680"/>
                <a:gd name="connsiteX59" fmla="*/ 220212 w 424999"/>
                <a:gd name="connsiteY59" fmla="*/ 180975 h 487680"/>
                <a:gd name="connsiteX60" fmla="*/ 220212 w 424999"/>
                <a:gd name="connsiteY60" fmla="*/ 188595 h 487680"/>
                <a:gd name="connsiteX61" fmla="*/ 246882 w 424999"/>
                <a:gd name="connsiteY61" fmla="*/ 215265 h 487680"/>
                <a:gd name="connsiteX62" fmla="*/ 254502 w 424999"/>
                <a:gd name="connsiteY62" fmla="*/ 215265 h 487680"/>
                <a:gd name="connsiteX63" fmla="*/ 269742 w 424999"/>
                <a:gd name="connsiteY63" fmla="*/ 201930 h 487680"/>
                <a:gd name="connsiteX64" fmla="*/ 285935 w 424999"/>
                <a:gd name="connsiteY64" fmla="*/ 208598 h 487680"/>
                <a:gd name="connsiteX65" fmla="*/ 287840 w 424999"/>
                <a:gd name="connsiteY65" fmla="*/ 228600 h 487680"/>
                <a:gd name="connsiteX66" fmla="*/ 293555 w 424999"/>
                <a:gd name="connsiteY66" fmla="*/ 234315 h 487680"/>
                <a:gd name="connsiteX67" fmla="*/ 331655 w 424999"/>
                <a:gd name="connsiteY67" fmla="*/ 234315 h 487680"/>
                <a:gd name="connsiteX68" fmla="*/ 337370 w 424999"/>
                <a:gd name="connsiteY68" fmla="*/ 228600 h 487680"/>
                <a:gd name="connsiteX69" fmla="*/ 339275 w 424999"/>
                <a:gd name="connsiteY69" fmla="*/ 208598 h 487680"/>
                <a:gd name="connsiteX70" fmla="*/ 349752 w 424999"/>
                <a:gd name="connsiteY70" fmla="*/ 204787 h 487680"/>
                <a:gd name="connsiteX71" fmla="*/ 349752 w 424999"/>
                <a:gd name="connsiteY71" fmla="*/ 357187 h 487680"/>
                <a:gd name="connsiteX72" fmla="*/ 144965 w 424999"/>
                <a:gd name="connsiteY72" fmla="*/ 436245 h 487680"/>
                <a:gd name="connsiteX73" fmla="*/ 144965 w 424999"/>
                <a:gd name="connsiteY73" fmla="*/ 373380 h 487680"/>
                <a:gd name="connsiteX74" fmla="*/ 139250 w 424999"/>
                <a:gd name="connsiteY74" fmla="*/ 367665 h 487680"/>
                <a:gd name="connsiteX75" fmla="*/ 72575 w 424999"/>
                <a:gd name="connsiteY75" fmla="*/ 368618 h 487680"/>
                <a:gd name="connsiteX76" fmla="*/ 72575 w 424999"/>
                <a:gd name="connsiteY76" fmla="*/ 368618 h 487680"/>
                <a:gd name="connsiteX77" fmla="*/ 144965 w 424999"/>
                <a:gd name="connsiteY77" fmla="*/ 450533 h 487680"/>
                <a:gd name="connsiteX78" fmla="*/ 349752 w 424999"/>
                <a:gd name="connsiteY78" fmla="*/ 371475 h 487680"/>
                <a:gd name="connsiteX79" fmla="*/ 349752 w 424999"/>
                <a:gd name="connsiteY79" fmla="*/ 394335 h 487680"/>
                <a:gd name="connsiteX80" fmla="*/ 144965 w 424999"/>
                <a:gd name="connsiteY80" fmla="*/ 473393 h 487680"/>
                <a:gd name="connsiteX81" fmla="*/ 144965 w 424999"/>
                <a:gd name="connsiteY81" fmla="*/ 450533 h 487680"/>
                <a:gd name="connsiteX82" fmla="*/ 170682 w 424999"/>
                <a:gd name="connsiteY82" fmla="*/ 476250 h 487680"/>
                <a:gd name="connsiteX83" fmla="*/ 348800 w 424999"/>
                <a:gd name="connsiteY83" fmla="*/ 407670 h 487680"/>
                <a:gd name="connsiteX84" fmla="*/ 348800 w 424999"/>
                <a:gd name="connsiteY84" fmla="*/ 476250 h 487680"/>
                <a:gd name="connsiteX85" fmla="*/ 170682 w 424999"/>
                <a:gd name="connsiteY85" fmla="*/ 476250 h 487680"/>
                <a:gd name="connsiteX86" fmla="*/ 374517 w 424999"/>
                <a:gd name="connsiteY86" fmla="*/ 203835 h 487680"/>
                <a:gd name="connsiteX87" fmla="*/ 360230 w 424999"/>
                <a:gd name="connsiteY87" fmla="*/ 191453 h 487680"/>
                <a:gd name="connsiteX88" fmla="*/ 353562 w 424999"/>
                <a:gd name="connsiteY88" fmla="*/ 190500 h 487680"/>
                <a:gd name="connsiteX89" fmla="*/ 332607 w 424999"/>
                <a:gd name="connsiteY89" fmla="*/ 199073 h 487680"/>
                <a:gd name="connsiteX90" fmla="*/ 327845 w 424999"/>
                <a:gd name="connsiteY90" fmla="*/ 204787 h 487680"/>
                <a:gd name="connsiteX91" fmla="*/ 325940 w 424999"/>
                <a:gd name="connsiteY91" fmla="*/ 223837 h 487680"/>
                <a:gd name="connsiteX92" fmla="*/ 299270 w 424999"/>
                <a:gd name="connsiteY92" fmla="*/ 223837 h 487680"/>
                <a:gd name="connsiteX93" fmla="*/ 297365 w 424999"/>
                <a:gd name="connsiteY93" fmla="*/ 204787 h 487680"/>
                <a:gd name="connsiteX94" fmla="*/ 292602 w 424999"/>
                <a:gd name="connsiteY94" fmla="*/ 199073 h 487680"/>
                <a:gd name="connsiteX95" fmla="*/ 271647 w 424999"/>
                <a:gd name="connsiteY95" fmla="*/ 190500 h 487680"/>
                <a:gd name="connsiteX96" fmla="*/ 264980 w 424999"/>
                <a:gd name="connsiteY96" fmla="*/ 191453 h 487680"/>
                <a:gd name="connsiteX97" fmla="*/ 249740 w 424999"/>
                <a:gd name="connsiteY97" fmla="*/ 203835 h 487680"/>
                <a:gd name="connsiteX98" fmla="*/ 230690 w 424999"/>
                <a:gd name="connsiteY98" fmla="*/ 184785 h 487680"/>
                <a:gd name="connsiteX99" fmla="*/ 243072 w 424999"/>
                <a:gd name="connsiteY99" fmla="*/ 170498 h 487680"/>
                <a:gd name="connsiteX100" fmla="*/ 244025 w 424999"/>
                <a:gd name="connsiteY100" fmla="*/ 163830 h 487680"/>
                <a:gd name="connsiteX101" fmla="*/ 235452 w 424999"/>
                <a:gd name="connsiteY101" fmla="*/ 142875 h 487680"/>
                <a:gd name="connsiteX102" fmla="*/ 229737 w 424999"/>
                <a:gd name="connsiteY102" fmla="*/ 138112 h 487680"/>
                <a:gd name="connsiteX103" fmla="*/ 210687 w 424999"/>
                <a:gd name="connsiteY103" fmla="*/ 136208 h 487680"/>
                <a:gd name="connsiteX104" fmla="*/ 210687 w 424999"/>
                <a:gd name="connsiteY104" fmla="*/ 109537 h 487680"/>
                <a:gd name="connsiteX105" fmla="*/ 229737 w 424999"/>
                <a:gd name="connsiteY105" fmla="*/ 107633 h 487680"/>
                <a:gd name="connsiteX106" fmla="*/ 235452 w 424999"/>
                <a:gd name="connsiteY106" fmla="*/ 102870 h 487680"/>
                <a:gd name="connsiteX107" fmla="*/ 244025 w 424999"/>
                <a:gd name="connsiteY107" fmla="*/ 81915 h 487680"/>
                <a:gd name="connsiteX108" fmla="*/ 243072 w 424999"/>
                <a:gd name="connsiteY108" fmla="*/ 75248 h 487680"/>
                <a:gd name="connsiteX109" fmla="*/ 230690 w 424999"/>
                <a:gd name="connsiteY109" fmla="*/ 60960 h 487680"/>
                <a:gd name="connsiteX110" fmla="*/ 249740 w 424999"/>
                <a:gd name="connsiteY110" fmla="*/ 41910 h 487680"/>
                <a:gd name="connsiteX111" fmla="*/ 264027 w 424999"/>
                <a:gd name="connsiteY111" fmla="*/ 54292 h 487680"/>
                <a:gd name="connsiteX112" fmla="*/ 270695 w 424999"/>
                <a:gd name="connsiteY112" fmla="*/ 55245 h 487680"/>
                <a:gd name="connsiteX113" fmla="*/ 291650 w 424999"/>
                <a:gd name="connsiteY113" fmla="*/ 46672 h 487680"/>
                <a:gd name="connsiteX114" fmla="*/ 296412 w 424999"/>
                <a:gd name="connsiteY114" fmla="*/ 40957 h 487680"/>
                <a:gd name="connsiteX115" fmla="*/ 298317 w 424999"/>
                <a:gd name="connsiteY115" fmla="*/ 21907 h 487680"/>
                <a:gd name="connsiteX116" fmla="*/ 324035 w 424999"/>
                <a:gd name="connsiteY116" fmla="*/ 21907 h 487680"/>
                <a:gd name="connsiteX117" fmla="*/ 325940 w 424999"/>
                <a:gd name="connsiteY117" fmla="*/ 40957 h 487680"/>
                <a:gd name="connsiteX118" fmla="*/ 330702 w 424999"/>
                <a:gd name="connsiteY118" fmla="*/ 46672 h 487680"/>
                <a:gd name="connsiteX119" fmla="*/ 351657 w 424999"/>
                <a:gd name="connsiteY119" fmla="*/ 55245 h 487680"/>
                <a:gd name="connsiteX120" fmla="*/ 358325 w 424999"/>
                <a:gd name="connsiteY120" fmla="*/ 54292 h 487680"/>
                <a:gd name="connsiteX121" fmla="*/ 372612 w 424999"/>
                <a:gd name="connsiteY121" fmla="*/ 41910 h 487680"/>
                <a:gd name="connsiteX122" fmla="*/ 391662 w 424999"/>
                <a:gd name="connsiteY122" fmla="*/ 60960 h 487680"/>
                <a:gd name="connsiteX123" fmla="*/ 379280 w 424999"/>
                <a:gd name="connsiteY123" fmla="*/ 75248 h 487680"/>
                <a:gd name="connsiteX124" fmla="*/ 378327 w 424999"/>
                <a:gd name="connsiteY124" fmla="*/ 81915 h 487680"/>
                <a:gd name="connsiteX125" fmla="*/ 386900 w 424999"/>
                <a:gd name="connsiteY125" fmla="*/ 102870 h 487680"/>
                <a:gd name="connsiteX126" fmla="*/ 392615 w 424999"/>
                <a:gd name="connsiteY126" fmla="*/ 107633 h 487680"/>
                <a:gd name="connsiteX127" fmla="*/ 411665 w 424999"/>
                <a:gd name="connsiteY127" fmla="*/ 109537 h 487680"/>
                <a:gd name="connsiteX128" fmla="*/ 411665 w 424999"/>
                <a:gd name="connsiteY128" fmla="*/ 137160 h 487680"/>
                <a:gd name="connsiteX129" fmla="*/ 392615 w 424999"/>
                <a:gd name="connsiteY129" fmla="*/ 139065 h 487680"/>
                <a:gd name="connsiteX130" fmla="*/ 386900 w 424999"/>
                <a:gd name="connsiteY130" fmla="*/ 143828 h 487680"/>
                <a:gd name="connsiteX131" fmla="*/ 378327 w 424999"/>
                <a:gd name="connsiteY131" fmla="*/ 164783 h 487680"/>
                <a:gd name="connsiteX132" fmla="*/ 379280 w 424999"/>
                <a:gd name="connsiteY132" fmla="*/ 171450 h 487680"/>
                <a:gd name="connsiteX133" fmla="*/ 390710 w 424999"/>
                <a:gd name="connsiteY133" fmla="*/ 184785 h 487680"/>
                <a:gd name="connsiteX134" fmla="*/ 374517 w 424999"/>
                <a:gd name="connsiteY134" fmla="*/ 203835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424999" h="487680">
                  <a:moveTo>
                    <a:pt x="405950" y="180975"/>
                  </a:moveTo>
                  <a:lnTo>
                    <a:pt x="392615" y="165735"/>
                  </a:lnTo>
                  <a:cubicBezTo>
                    <a:pt x="395472" y="160973"/>
                    <a:pt x="397377" y="155258"/>
                    <a:pt x="399282" y="149542"/>
                  </a:cubicBezTo>
                  <a:lnTo>
                    <a:pt x="419285" y="147637"/>
                  </a:lnTo>
                  <a:cubicBezTo>
                    <a:pt x="422142" y="147637"/>
                    <a:pt x="425000" y="144780"/>
                    <a:pt x="425000" y="141923"/>
                  </a:cubicBezTo>
                  <a:lnTo>
                    <a:pt x="425000" y="103823"/>
                  </a:lnTo>
                  <a:cubicBezTo>
                    <a:pt x="425000" y="100965"/>
                    <a:pt x="422142" y="98108"/>
                    <a:pt x="419285" y="98108"/>
                  </a:cubicBezTo>
                  <a:lnTo>
                    <a:pt x="399282" y="96203"/>
                  </a:lnTo>
                  <a:cubicBezTo>
                    <a:pt x="397377" y="90487"/>
                    <a:pt x="395472" y="85725"/>
                    <a:pt x="392615" y="80010"/>
                  </a:cubicBezTo>
                  <a:lnTo>
                    <a:pt x="405950" y="64770"/>
                  </a:lnTo>
                  <a:cubicBezTo>
                    <a:pt x="407855" y="62865"/>
                    <a:pt x="407855" y="59055"/>
                    <a:pt x="405950" y="57150"/>
                  </a:cubicBezTo>
                  <a:lnTo>
                    <a:pt x="379280" y="30480"/>
                  </a:lnTo>
                  <a:cubicBezTo>
                    <a:pt x="377375" y="28575"/>
                    <a:pt x="373565" y="28575"/>
                    <a:pt x="371660" y="30480"/>
                  </a:cubicBezTo>
                  <a:lnTo>
                    <a:pt x="356420" y="43815"/>
                  </a:lnTo>
                  <a:cubicBezTo>
                    <a:pt x="351657" y="40957"/>
                    <a:pt x="345942" y="39053"/>
                    <a:pt x="340227" y="37147"/>
                  </a:cubicBezTo>
                  <a:lnTo>
                    <a:pt x="337370" y="17145"/>
                  </a:lnTo>
                  <a:cubicBezTo>
                    <a:pt x="337370" y="14288"/>
                    <a:pt x="334512" y="11430"/>
                    <a:pt x="331655" y="11430"/>
                  </a:cubicBezTo>
                  <a:lnTo>
                    <a:pt x="293555" y="11430"/>
                  </a:lnTo>
                  <a:cubicBezTo>
                    <a:pt x="290697" y="11430"/>
                    <a:pt x="287840" y="14288"/>
                    <a:pt x="287840" y="17145"/>
                  </a:cubicBezTo>
                  <a:lnTo>
                    <a:pt x="286887" y="24765"/>
                  </a:lnTo>
                  <a:cubicBezTo>
                    <a:pt x="261170" y="8572"/>
                    <a:pt x="230690" y="0"/>
                    <a:pt x="199257" y="0"/>
                  </a:cubicBezTo>
                  <a:lnTo>
                    <a:pt x="186875" y="0"/>
                  </a:lnTo>
                  <a:cubicBezTo>
                    <a:pt x="97340" y="0"/>
                    <a:pt x="24950" y="70485"/>
                    <a:pt x="23997" y="160020"/>
                  </a:cubicBezTo>
                  <a:lnTo>
                    <a:pt x="185" y="254317"/>
                  </a:lnTo>
                  <a:cubicBezTo>
                    <a:pt x="-768" y="258128"/>
                    <a:pt x="2090" y="261937"/>
                    <a:pt x="5900" y="261937"/>
                  </a:cubicBezTo>
                  <a:lnTo>
                    <a:pt x="60192" y="261937"/>
                  </a:lnTo>
                  <a:lnTo>
                    <a:pt x="60192" y="375285"/>
                  </a:lnTo>
                  <a:cubicBezTo>
                    <a:pt x="60192" y="378143"/>
                    <a:pt x="63050" y="381000"/>
                    <a:pt x="65907" y="381000"/>
                  </a:cubicBezTo>
                  <a:lnTo>
                    <a:pt x="133535" y="381000"/>
                  </a:lnTo>
                  <a:cubicBezTo>
                    <a:pt x="133535" y="490537"/>
                    <a:pt x="133535" y="482918"/>
                    <a:pt x="133535" y="483870"/>
                  </a:cubicBezTo>
                  <a:cubicBezTo>
                    <a:pt x="134487" y="485775"/>
                    <a:pt x="135440" y="487680"/>
                    <a:pt x="137345" y="487680"/>
                  </a:cubicBezTo>
                  <a:cubicBezTo>
                    <a:pt x="138297" y="487680"/>
                    <a:pt x="123057" y="487680"/>
                    <a:pt x="355467" y="487680"/>
                  </a:cubicBezTo>
                  <a:cubicBezTo>
                    <a:pt x="358325" y="487680"/>
                    <a:pt x="361182" y="484823"/>
                    <a:pt x="361182" y="481965"/>
                  </a:cubicBezTo>
                  <a:lnTo>
                    <a:pt x="361182" y="208598"/>
                  </a:lnTo>
                  <a:lnTo>
                    <a:pt x="369755" y="216217"/>
                  </a:lnTo>
                  <a:cubicBezTo>
                    <a:pt x="371660" y="218123"/>
                    <a:pt x="375470" y="218123"/>
                    <a:pt x="377375" y="216217"/>
                  </a:cubicBezTo>
                  <a:lnTo>
                    <a:pt x="404045" y="189548"/>
                  </a:lnTo>
                  <a:cubicBezTo>
                    <a:pt x="407855" y="186690"/>
                    <a:pt x="407855" y="183833"/>
                    <a:pt x="405950" y="180975"/>
                  </a:cubicBezTo>
                  <a:close/>
                  <a:moveTo>
                    <a:pt x="72575" y="368618"/>
                  </a:moveTo>
                  <a:lnTo>
                    <a:pt x="72575" y="255270"/>
                  </a:lnTo>
                  <a:cubicBezTo>
                    <a:pt x="72575" y="252412"/>
                    <a:pt x="69717" y="249555"/>
                    <a:pt x="66860" y="249555"/>
                  </a:cubicBezTo>
                  <a:lnTo>
                    <a:pt x="14472" y="249555"/>
                  </a:lnTo>
                  <a:cubicBezTo>
                    <a:pt x="37332" y="156210"/>
                    <a:pt x="36380" y="161925"/>
                    <a:pt x="36380" y="160020"/>
                  </a:cubicBezTo>
                  <a:cubicBezTo>
                    <a:pt x="36380" y="78105"/>
                    <a:pt x="104007" y="11430"/>
                    <a:pt x="186875" y="11430"/>
                  </a:cubicBezTo>
                  <a:lnTo>
                    <a:pt x="199257" y="11430"/>
                  </a:lnTo>
                  <a:cubicBezTo>
                    <a:pt x="229737" y="11430"/>
                    <a:pt x="259265" y="20003"/>
                    <a:pt x="284030" y="37147"/>
                  </a:cubicBezTo>
                  <a:cubicBezTo>
                    <a:pt x="279267" y="39053"/>
                    <a:pt x="274505" y="40957"/>
                    <a:pt x="269742" y="43815"/>
                  </a:cubicBezTo>
                  <a:lnTo>
                    <a:pt x="254502" y="30480"/>
                  </a:lnTo>
                  <a:cubicBezTo>
                    <a:pt x="252597" y="28575"/>
                    <a:pt x="248787" y="28575"/>
                    <a:pt x="246882" y="30480"/>
                  </a:cubicBezTo>
                  <a:lnTo>
                    <a:pt x="220212" y="57150"/>
                  </a:lnTo>
                  <a:cubicBezTo>
                    <a:pt x="218307" y="59055"/>
                    <a:pt x="218307" y="62865"/>
                    <a:pt x="220212" y="64770"/>
                  </a:cubicBezTo>
                  <a:lnTo>
                    <a:pt x="233547" y="80010"/>
                  </a:lnTo>
                  <a:cubicBezTo>
                    <a:pt x="230690" y="84773"/>
                    <a:pt x="228785" y="90487"/>
                    <a:pt x="226880" y="96203"/>
                  </a:cubicBezTo>
                  <a:lnTo>
                    <a:pt x="206877" y="98108"/>
                  </a:lnTo>
                  <a:cubicBezTo>
                    <a:pt x="204020" y="98108"/>
                    <a:pt x="201162" y="100965"/>
                    <a:pt x="201162" y="103823"/>
                  </a:cubicBezTo>
                  <a:lnTo>
                    <a:pt x="201162" y="141923"/>
                  </a:lnTo>
                  <a:cubicBezTo>
                    <a:pt x="201162" y="144780"/>
                    <a:pt x="204020" y="147637"/>
                    <a:pt x="206877" y="147637"/>
                  </a:cubicBezTo>
                  <a:lnTo>
                    <a:pt x="226880" y="149542"/>
                  </a:lnTo>
                  <a:cubicBezTo>
                    <a:pt x="228785" y="155258"/>
                    <a:pt x="230690" y="160020"/>
                    <a:pt x="233547" y="165735"/>
                  </a:cubicBezTo>
                  <a:lnTo>
                    <a:pt x="220212" y="180975"/>
                  </a:lnTo>
                  <a:cubicBezTo>
                    <a:pt x="218307" y="182880"/>
                    <a:pt x="218307" y="186690"/>
                    <a:pt x="220212" y="188595"/>
                  </a:cubicBezTo>
                  <a:lnTo>
                    <a:pt x="246882" y="215265"/>
                  </a:lnTo>
                  <a:cubicBezTo>
                    <a:pt x="248787" y="217170"/>
                    <a:pt x="252597" y="217170"/>
                    <a:pt x="254502" y="215265"/>
                  </a:cubicBezTo>
                  <a:lnTo>
                    <a:pt x="269742" y="201930"/>
                  </a:lnTo>
                  <a:cubicBezTo>
                    <a:pt x="274505" y="204787"/>
                    <a:pt x="280220" y="206692"/>
                    <a:pt x="285935" y="208598"/>
                  </a:cubicBezTo>
                  <a:lnTo>
                    <a:pt x="287840" y="228600"/>
                  </a:lnTo>
                  <a:cubicBezTo>
                    <a:pt x="287840" y="231458"/>
                    <a:pt x="290697" y="234315"/>
                    <a:pt x="293555" y="234315"/>
                  </a:cubicBezTo>
                  <a:lnTo>
                    <a:pt x="331655" y="234315"/>
                  </a:lnTo>
                  <a:cubicBezTo>
                    <a:pt x="334512" y="234315"/>
                    <a:pt x="337370" y="231458"/>
                    <a:pt x="337370" y="228600"/>
                  </a:cubicBezTo>
                  <a:lnTo>
                    <a:pt x="339275" y="208598"/>
                  </a:lnTo>
                  <a:cubicBezTo>
                    <a:pt x="343085" y="207645"/>
                    <a:pt x="345942" y="205740"/>
                    <a:pt x="349752" y="204787"/>
                  </a:cubicBezTo>
                  <a:lnTo>
                    <a:pt x="349752" y="357187"/>
                  </a:lnTo>
                  <a:lnTo>
                    <a:pt x="144965" y="436245"/>
                  </a:lnTo>
                  <a:lnTo>
                    <a:pt x="144965" y="373380"/>
                  </a:lnTo>
                  <a:cubicBezTo>
                    <a:pt x="144965" y="370523"/>
                    <a:pt x="142107" y="367665"/>
                    <a:pt x="139250" y="367665"/>
                  </a:cubicBezTo>
                  <a:lnTo>
                    <a:pt x="72575" y="368618"/>
                  </a:lnTo>
                  <a:lnTo>
                    <a:pt x="72575" y="368618"/>
                  </a:lnTo>
                  <a:close/>
                  <a:moveTo>
                    <a:pt x="144965" y="450533"/>
                  </a:moveTo>
                  <a:lnTo>
                    <a:pt x="349752" y="371475"/>
                  </a:lnTo>
                  <a:lnTo>
                    <a:pt x="349752" y="394335"/>
                  </a:lnTo>
                  <a:lnTo>
                    <a:pt x="144965" y="473393"/>
                  </a:lnTo>
                  <a:lnTo>
                    <a:pt x="144965" y="450533"/>
                  </a:lnTo>
                  <a:close/>
                  <a:moveTo>
                    <a:pt x="170682" y="476250"/>
                  </a:moveTo>
                  <a:lnTo>
                    <a:pt x="348800" y="407670"/>
                  </a:lnTo>
                  <a:lnTo>
                    <a:pt x="348800" y="476250"/>
                  </a:lnTo>
                  <a:lnTo>
                    <a:pt x="170682" y="476250"/>
                  </a:lnTo>
                  <a:close/>
                  <a:moveTo>
                    <a:pt x="374517" y="203835"/>
                  </a:moveTo>
                  <a:lnTo>
                    <a:pt x="360230" y="191453"/>
                  </a:lnTo>
                  <a:cubicBezTo>
                    <a:pt x="358325" y="189548"/>
                    <a:pt x="355467" y="189548"/>
                    <a:pt x="353562" y="190500"/>
                  </a:cubicBezTo>
                  <a:cubicBezTo>
                    <a:pt x="346895" y="194310"/>
                    <a:pt x="340227" y="197167"/>
                    <a:pt x="332607" y="199073"/>
                  </a:cubicBezTo>
                  <a:cubicBezTo>
                    <a:pt x="329750" y="200025"/>
                    <a:pt x="328797" y="201930"/>
                    <a:pt x="327845" y="204787"/>
                  </a:cubicBezTo>
                  <a:lnTo>
                    <a:pt x="325940" y="223837"/>
                  </a:lnTo>
                  <a:lnTo>
                    <a:pt x="299270" y="223837"/>
                  </a:lnTo>
                  <a:lnTo>
                    <a:pt x="297365" y="204787"/>
                  </a:lnTo>
                  <a:cubicBezTo>
                    <a:pt x="297365" y="201930"/>
                    <a:pt x="295460" y="200025"/>
                    <a:pt x="292602" y="199073"/>
                  </a:cubicBezTo>
                  <a:cubicBezTo>
                    <a:pt x="284982" y="197167"/>
                    <a:pt x="278315" y="194310"/>
                    <a:pt x="271647" y="190500"/>
                  </a:cubicBezTo>
                  <a:cubicBezTo>
                    <a:pt x="269742" y="189548"/>
                    <a:pt x="266885" y="189548"/>
                    <a:pt x="264980" y="191453"/>
                  </a:cubicBezTo>
                  <a:lnTo>
                    <a:pt x="249740" y="203835"/>
                  </a:lnTo>
                  <a:lnTo>
                    <a:pt x="230690" y="184785"/>
                  </a:lnTo>
                  <a:lnTo>
                    <a:pt x="243072" y="170498"/>
                  </a:lnTo>
                  <a:cubicBezTo>
                    <a:pt x="244977" y="168592"/>
                    <a:pt x="244977" y="165735"/>
                    <a:pt x="244025" y="163830"/>
                  </a:cubicBezTo>
                  <a:cubicBezTo>
                    <a:pt x="240215" y="157162"/>
                    <a:pt x="237357" y="150495"/>
                    <a:pt x="235452" y="142875"/>
                  </a:cubicBezTo>
                  <a:cubicBezTo>
                    <a:pt x="234500" y="140017"/>
                    <a:pt x="232595" y="139065"/>
                    <a:pt x="229737" y="138112"/>
                  </a:cubicBezTo>
                  <a:lnTo>
                    <a:pt x="210687" y="136208"/>
                  </a:lnTo>
                  <a:lnTo>
                    <a:pt x="210687" y="109537"/>
                  </a:lnTo>
                  <a:lnTo>
                    <a:pt x="229737" y="107633"/>
                  </a:lnTo>
                  <a:cubicBezTo>
                    <a:pt x="232595" y="107633"/>
                    <a:pt x="234500" y="105728"/>
                    <a:pt x="235452" y="102870"/>
                  </a:cubicBezTo>
                  <a:cubicBezTo>
                    <a:pt x="237357" y="95250"/>
                    <a:pt x="240215" y="88583"/>
                    <a:pt x="244025" y="81915"/>
                  </a:cubicBezTo>
                  <a:cubicBezTo>
                    <a:pt x="244977" y="80010"/>
                    <a:pt x="244977" y="77153"/>
                    <a:pt x="243072" y="75248"/>
                  </a:cubicBezTo>
                  <a:lnTo>
                    <a:pt x="230690" y="60960"/>
                  </a:lnTo>
                  <a:lnTo>
                    <a:pt x="249740" y="41910"/>
                  </a:lnTo>
                  <a:lnTo>
                    <a:pt x="264027" y="54292"/>
                  </a:lnTo>
                  <a:cubicBezTo>
                    <a:pt x="265932" y="56197"/>
                    <a:pt x="268790" y="56197"/>
                    <a:pt x="270695" y="55245"/>
                  </a:cubicBezTo>
                  <a:cubicBezTo>
                    <a:pt x="277362" y="51435"/>
                    <a:pt x="284030" y="48578"/>
                    <a:pt x="291650" y="46672"/>
                  </a:cubicBezTo>
                  <a:cubicBezTo>
                    <a:pt x="294507" y="45720"/>
                    <a:pt x="295460" y="43815"/>
                    <a:pt x="296412" y="40957"/>
                  </a:cubicBezTo>
                  <a:lnTo>
                    <a:pt x="298317" y="21907"/>
                  </a:lnTo>
                  <a:lnTo>
                    <a:pt x="324035" y="21907"/>
                  </a:lnTo>
                  <a:lnTo>
                    <a:pt x="325940" y="40957"/>
                  </a:lnTo>
                  <a:cubicBezTo>
                    <a:pt x="325940" y="43815"/>
                    <a:pt x="327845" y="45720"/>
                    <a:pt x="330702" y="46672"/>
                  </a:cubicBezTo>
                  <a:cubicBezTo>
                    <a:pt x="338322" y="48578"/>
                    <a:pt x="344990" y="51435"/>
                    <a:pt x="351657" y="55245"/>
                  </a:cubicBezTo>
                  <a:cubicBezTo>
                    <a:pt x="353562" y="56197"/>
                    <a:pt x="356420" y="56197"/>
                    <a:pt x="358325" y="54292"/>
                  </a:cubicBezTo>
                  <a:lnTo>
                    <a:pt x="372612" y="41910"/>
                  </a:lnTo>
                  <a:lnTo>
                    <a:pt x="391662" y="60960"/>
                  </a:lnTo>
                  <a:lnTo>
                    <a:pt x="379280" y="75248"/>
                  </a:lnTo>
                  <a:cubicBezTo>
                    <a:pt x="377375" y="77153"/>
                    <a:pt x="377375" y="80010"/>
                    <a:pt x="378327" y="81915"/>
                  </a:cubicBezTo>
                  <a:cubicBezTo>
                    <a:pt x="382137" y="88583"/>
                    <a:pt x="384995" y="95250"/>
                    <a:pt x="386900" y="102870"/>
                  </a:cubicBezTo>
                  <a:cubicBezTo>
                    <a:pt x="387852" y="105728"/>
                    <a:pt x="389757" y="106680"/>
                    <a:pt x="392615" y="107633"/>
                  </a:cubicBezTo>
                  <a:lnTo>
                    <a:pt x="411665" y="109537"/>
                  </a:lnTo>
                  <a:lnTo>
                    <a:pt x="411665" y="137160"/>
                  </a:lnTo>
                  <a:lnTo>
                    <a:pt x="392615" y="139065"/>
                  </a:lnTo>
                  <a:cubicBezTo>
                    <a:pt x="389757" y="139065"/>
                    <a:pt x="387852" y="140970"/>
                    <a:pt x="386900" y="143828"/>
                  </a:cubicBezTo>
                  <a:cubicBezTo>
                    <a:pt x="384995" y="151448"/>
                    <a:pt x="382137" y="158115"/>
                    <a:pt x="378327" y="164783"/>
                  </a:cubicBezTo>
                  <a:cubicBezTo>
                    <a:pt x="377375" y="166687"/>
                    <a:pt x="377375" y="169545"/>
                    <a:pt x="379280" y="171450"/>
                  </a:cubicBezTo>
                  <a:lnTo>
                    <a:pt x="390710" y="184785"/>
                  </a:lnTo>
                  <a:lnTo>
                    <a:pt x="374517" y="2038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C489D7F-BA97-5804-509F-DB80A18D7E03}"/>
                </a:ext>
              </a:extLst>
            </p:cNvPr>
            <p:cNvSpPr/>
            <p:nvPr/>
          </p:nvSpPr>
          <p:spPr>
            <a:xfrm>
              <a:off x="7962857" y="3974781"/>
              <a:ext cx="123825" cy="121920"/>
            </a:xfrm>
            <a:custGeom>
              <a:avLst/>
              <a:gdLst>
                <a:gd name="connsiteX0" fmla="*/ 61913 w 123825"/>
                <a:gd name="connsiteY0" fmla="*/ 0 h 121920"/>
                <a:gd name="connsiteX1" fmla="*/ 0 w 123825"/>
                <a:gd name="connsiteY1" fmla="*/ 60960 h 121920"/>
                <a:gd name="connsiteX2" fmla="*/ 61913 w 123825"/>
                <a:gd name="connsiteY2" fmla="*/ 121920 h 121920"/>
                <a:gd name="connsiteX3" fmla="*/ 123825 w 123825"/>
                <a:gd name="connsiteY3" fmla="*/ 60960 h 121920"/>
                <a:gd name="connsiteX4" fmla="*/ 61913 w 123825"/>
                <a:gd name="connsiteY4" fmla="*/ 0 h 121920"/>
                <a:gd name="connsiteX5" fmla="*/ 61913 w 123825"/>
                <a:gd name="connsiteY5" fmla="*/ 110490 h 121920"/>
                <a:gd name="connsiteX6" fmla="*/ 11430 w 123825"/>
                <a:gd name="connsiteY6" fmla="*/ 60960 h 121920"/>
                <a:gd name="connsiteX7" fmla="*/ 61913 w 123825"/>
                <a:gd name="connsiteY7" fmla="*/ 11430 h 121920"/>
                <a:gd name="connsiteX8" fmla="*/ 112395 w 123825"/>
                <a:gd name="connsiteY8" fmla="*/ 60960 h 121920"/>
                <a:gd name="connsiteX9" fmla="*/ 61913 w 123825"/>
                <a:gd name="connsiteY9" fmla="*/ 11049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1920">
                  <a:moveTo>
                    <a:pt x="61913" y="0"/>
                  </a:moveTo>
                  <a:cubicBezTo>
                    <a:pt x="28575" y="0"/>
                    <a:pt x="0" y="27622"/>
                    <a:pt x="0" y="60960"/>
                  </a:cubicBezTo>
                  <a:cubicBezTo>
                    <a:pt x="0" y="94298"/>
                    <a:pt x="27623" y="121920"/>
                    <a:pt x="61913" y="121920"/>
                  </a:cubicBezTo>
                  <a:cubicBezTo>
                    <a:pt x="95250" y="121920"/>
                    <a:pt x="123825" y="94298"/>
                    <a:pt x="123825" y="60960"/>
                  </a:cubicBezTo>
                  <a:cubicBezTo>
                    <a:pt x="123825" y="27622"/>
                    <a:pt x="96203" y="0"/>
                    <a:pt x="61913" y="0"/>
                  </a:cubicBezTo>
                  <a:close/>
                  <a:moveTo>
                    <a:pt x="61913" y="110490"/>
                  </a:moveTo>
                  <a:cubicBezTo>
                    <a:pt x="34290" y="110490"/>
                    <a:pt x="11430" y="88583"/>
                    <a:pt x="11430" y="60960"/>
                  </a:cubicBezTo>
                  <a:cubicBezTo>
                    <a:pt x="11430" y="33337"/>
                    <a:pt x="33338" y="11430"/>
                    <a:pt x="61913" y="11430"/>
                  </a:cubicBezTo>
                  <a:cubicBezTo>
                    <a:pt x="89535" y="11430"/>
                    <a:pt x="112395" y="33337"/>
                    <a:pt x="112395" y="60960"/>
                  </a:cubicBezTo>
                  <a:cubicBezTo>
                    <a:pt x="112395" y="88583"/>
                    <a:pt x="89535" y="110490"/>
                    <a:pt x="61913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44645A5-8A2D-D919-8F94-0B2810ED8E97}"/>
                </a:ext>
              </a:extLst>
            </p:cNvPr>
            <p:cNvSpPr/>
            <p:nvPr/>
          </p:nvSpPr>
          <p:spPr>
            <a:xfrm>
              <a:off x="7989527" y="4000498"/>
              <a:ext cx="70524" cy="70485"/>
            </a:xfrm>
            <a:custGeom>
              <a:avLst/>
              <a:gdLst>
                <a:gd name="connsiteX0" fmla="*/ 35243 w 70524"/>
                <a:gd name="connsiteY0" fmla="*/ 0 h 70485"/>
                <a:gd name="connsiteX1" fmla="*/ 0 w 70524"/>
                <a:gd name="connsiteY1" fmla="*/ 35243 h 70485"/>
                <a:gd name="connsiteX2" fmla="*/ 35243 w 70524"/>
                <a:gd name="connsiteY2" fmla="*/ 70485 h 70485"/>
                <a:gd name="connsiteX3" fmla="*/ 70485 w 70524"/>
                <a:gd name="connsiteY3" fmla="*/ 35243 h 70485"/>
                <a:gd name="connsiteX4" fmla="*/ 35243 w 70524"/>
                <a:gd name="connsiteY4" fmla="*/ 0 h 70485"/>
                <a:gd name="connsiteX5" fmla="*/ 35243 w 70524"/>
                <a:gd name="connsiteY5" fmla="*/ 59055 h 70485"/>
                <a:gd name="connsiteX6" fmla="*/ 11430 w 70524"/>
                <a:gd name="connsiteY6" fmla="*/ 35243 h 70485"/>
                <a:gd name="connsiteX7" fmla="*/ 35243 w 70524"/>
                <a:gd name="connsiteY7" fmla="*/ 11430 h 70485"/>
                <a:gd name="connsiteX8" fmla="*/ 59055 w 70524"/>
                <a:gd name="connsiteY8" fmla="*/ 35243 h 70485"/>
                <a:gd name="connsiteX9" fmla="*/ 35243 w 70524"/>
                <a:gd name="connsiteY9" fmla="*/ 59055 h 7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24" h="70485">
                  <a:moveTo>
                    <a:pt x="35243" y="0"/>
                  </a:moveTo>
                  <a:cubicBezTo>
                    <a:pt x="15240" y="0"/>
                    <a:pt x="0" y="16193"/>
                    <a:pt x="0" y="35243"/>
                  </a:cubicBezTo>
                  <a:cubicBezTo>
                    <a:pt x="0" y="55245"/>
                    <a:pt x="16193" y="70485"/>
                    <a:pt x="35243" y="70485"/>
                  </a:cubicBezTo>
                  <a:cubicBezTo>
                    <a:pt x="55245" y="70485"/>
                    <a:pt x="70485" y="54293"/>
                    <a:pt x="70485" y="35243"/>
                  </a:cubicBezTo>
                  <a:cubicBezTo>
                    <a:pt x="71438" y="16193"/>
                    <a:pt x="55245" y="0"/>
                    <a:pt x="35243" y="0"/>
                  </a:cubicBezTo>
                  <a:close/>
                  <a:moveTo>
                    <a:pt x="35243" y="59055"/>
                  </a:moveTo>
                  <a:cubicBezTo>
                    <a:pt x="21908" y="59055"/>
                    <a:pt x="11430" y="48578"/>
                    <a:pt x="11430" y="35243"/>
                  </a:cubicBezTo>
                  <a:cubicBezTo>
                    <a:pt x="11430" y="21907"/>
                    <a:pt x="21908" y="11430"/>
                    <a:pt x="35243" y="11430"/>
                  </a:cubicBezTo>
                  <a:cubicBezTo>
                    <a:pt x="48578" y="11430"/>
                    <a:pt x="59055" y="21907"/>
                    <a:pt x="59055" y="35243"/>
                  </a:cubicBezTo>
                  <a:cubicBezTo>
                    <a:pt x="59055" y="48578"/>
                    <a:pt x="48578" y="59055"/>
                    <a:pt x="35243" y="590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44740A9-A068-BE33-49FD-5B973168B6C5}"/>
                </a:ext>
              </a:extLst>
            </p:cNvPr>
            <p:cNvSpPr/>
            <p:nvPr/>
          </p:nvSpPr>
          <p:spPr>
            <a:xfrm>
              <a:off x="8110495" y="4120514"/>
              <a:ext cx="72427" cy="72389"/>
            </a:xfrm>
            <a:custGeom>
              <a:avLst/>
              <a:gdLst>
                <a:gd name="connsiteX0" fmla="*/ 36195 w 72427"/>
                <a:gd name="connsiteY0" fmla="*/ 0 h 72389"/>
                <a:gd name="connsiteX1" fmla="*/ 0 w 72427"/>
                <a:gd name="connsiteY1" fmla="*/ 36195 h 72389"/>
                <a:gd name="connsiteX2" fmla="*/ 36195 w 72427"/>
                <a:gd name="connsiteY2" fmla="*/ 72390 h 72389"/>
                <a:gd name="connsiteX3" fmla="*/ 72390 w 72427"/>
                <a:gd name="connsiteY3" fmla="*/ 36195 h 72389"/>
                <a:gd name="connsiteX4" fmla="*/ 36195 w 72427"/>
                <a:gd name="connsiteY4" fmla="*/ 0 h 72389"/>
                <a:gd name="connsiteX5" fmla="*/ 36195 w 72427"/>
                <a:gd name="connsiteY5" fmla="*/ 60007 h 72389"/>
                <a:gd name="connsiteX6" fmla="*/ 12382 w 72427"/>
                <a:gd name="connsiteY6" fmla="*/ 36195 h 72389"/>
                <a:gd name="connsiteX7" fmla="*/ 36195 w 72427"/>
                <a:gd name="connsiteY7" fmla="*/ 12382 h 72389"/>
                <a:gd name="connsiteX8" fmla="*/ 60007 w 72427"/>
                <a:gd name="connsiteY8" fmla="*/ 36195 h 72389"/>
                <a:gd name="connsiteX9" fmla="*/ 36195 w 72427"/>
                <a:gd name="connsiteY9" fmla="*/ 60007 h 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27" h="72389">
                  <a:moveTo>
                    <a:pt x="36195" y="0"/>
                  </a:moveTo>
                  <a:cubicBezTo>
                    <a:pt x="16192" y="0"/>
                    <a:pt x="0" y="16192"/>
                    <a:pt x="0" y="36195"/>
                  </a:cubicBezTo>
                  <a:cubicBezTo>
                    <a:pt x="0" y="56197"/>
                    <a:pt x="16192" y="72390"/>
                    <a:pt x="36195" y="72390"/>
                  </a:cubicBezTo>
                  <a:cubicBezTo>
                    <a:pt x="56197" y="72390"/>
                    <a:pt x="72390" y="56197"/>
                    <a:pt x="72390" y="36195"/>
                  </a:cubicBezTo>
                  <a:cubicBezTo>
                    <a:pt x="73342" y="16192"/>
                    <a:pt x="56197" y="0"/>
                    <a:pt x="36195" y="0"/>
                  </a:cubicBezTo>
                  <a:close/>
                  <a:moveTo>
                    <a:pt x="36195" y="60007"/>
                  </a:moveTo>
                  <a:cubicBezTo>
                    <a:pt x="22860" y="60007"/>
                    <a:pt x="12382" y="49530"/>
                    <a:pt x="12382" y="36195"/>
                  </a:cubicBezTo>
                  <a:cubicBezTo>
                    <a:pt x="12382" y="22860"/>
                    <a:pt x="22860" y="12382"/>
                    <a:pt x="36195" y="12382"/>
                  </a:cubicBezTo>
                  <a:cubicBezTo>
                    <a:pt x="49530" y="12382"/>
                    <a:pt x="60007" y="22860"/>
                    <a:pt x="60007" y="36195"/>
                  </a:cubicBezTo>
                  <a:cubicBezTo>
                    <a:pt x="60960" y="49530"/>
                    <a:pt x="49530" y="60007"/>
                    <a:pt x="36195" y="60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aphic 34">
            <a:extLst>
              <a:ext uri="{FF2B5EF4-FFF2-40B4-BE49-F238E27FC236}">
                <a16:creationId xmlns:a16="http://schemas.microsoft.com/office/drawing/2014/main" id="{20E77617-AE1E-2B66-B5CB-CB71DDDA0705}"/>
              </a:ext>
            </a:extLst>
          </p:cNvPr>
          <p:cNvGrpSpPr/>
          <p:nvPr/>
        </p:nvGrpSpPr>
        <p:grpSpPr>
          <a:xfrm>
            <a:off x="9391560" y="2420536"/>
            <a:ext cx="738000" cy="738000"/>
            <a:chOff x="4545330" y="3717598"/>
            <a:chExt cx="530580" cy="556269"/>
          </a:xfrm>
          <a:solidFill>
            <a:schemeClr val="bg1"/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37ACA69-50DA-DD95-5EB1-2F21CB8B7172}"/>
                </a:ext>
              </a:extLst>
            </p:cNvPr>
            <p:cNvSpPr/>
            <p:nvPr/>
          </p:nvSpPr>
          <p:spPr>
            <a:xfrm>
              <a:off x="4611575" y="3717598"/>
              <a:ext cx="384694" cy="556269"/>
            </a:xfrm>
            <a:custGeom>
              <a:avLst/>
              <a:gdLst>
                <a:gd name="connsiteX0" fmla="*/ 57580 w 384694"/>
                <a:gd name="connsiteY0" fmla="*/ 55254 h 556269"/>
                <a:gd name="connsiteX1" fmla="*/ 49007 w 384694"/>
                <a:gd name="connsiteY1" fmla="*/ 316239 h 556269"/>
                <a:gd name="connsiteX2" fmla="*/ 78535 w 384694"/>
                <a:gd name="connsiteY2" fmla="*/ 394344 h 556269"/>
                <a:gd name="connsiteX3" fmla="*/ 118540 w 384694"/>
                <a:gd name="connsiteY3" fmla="*/ 434349 h 556269"/>
                <a:gd name="connsiteX4" fmla="*/ 126160 w 384694"/>
                <a:gd name="connsiteY4" fmla="*/ 434349 h 556269"/>
                <a:gd name="connsiteX5" fmla="*/ 126160 w 384694"/>
                <a:gd name="connsiteY5" fmla="*/ 452447 h 556269"/>
                <a:gd name="connsiteX6" fmla="*/ 113777 w 384694"/>
                <a:gd name="connsiteY6" fmla="*/ 452447 h 556269"/>
                <a:gd name="connsiteX7" fmla="*/ 108062 w 384694"/>
                <a:gd name="connsiteY7" fmla="*/ 458162 h 556269"/>
                <a:gd name="connsiteX8" fmla="*/ 113777 w 384694"/>
                <a:gd name="connsiteY8" fmla="*/ 463877 h 556269"/>
                <a:gd name="connsiteX9" fmla="*/ 126160 w 384694"/>
                <a:gd name="connsiteY9" fmla="*/ 463877 h 556269"/>
                <a:gd name="connsiteX10" fmla="*/ 126160 w 384694"/>
                <a:gd name="connsiteY10" fmla="*/ 481974 h 556269"/>
                <a:gd name="connsiteX11" fmla="*/ 113777 w 384694"/>
                <a:gd name="connsiteY11" fmla="*/ 481974 h 556269"/>
                <a:gd name="connsiteX12" fmla="*/ 108062 w 384694"/>
                <a:gd name="connsiteY12" fmla="*/ 487689 h 556269"/>
                <a:gd name="connsiteX13" fmla="*/ 113777 w 384694"/>
                <a:gd name="connsiteY13" fmla="*/ 493404 h 556269"/>
                <a:gd name="connsiteX14" fmla="*/ 126160 w 384694"/>
                <a:gd name="connsiteY14" fmla="*/ 493404 h 556269"/>
                <a:gd name="connsiteX15" fmla="*/ 195692 w 384694"/>
                <a:gd name="connsiteY15" fmla="*/ 556269 h 556269"/>
                <a:gd name="connsiteX16" fmla="*/ 265225 w 384694"/>
                <a:gd name="connsiteY16" fmla="*/ 493404 h 556269"/>
                <a:gd name="connsiteX17" fmla="*/ 277607 w 384694"/>
                <a:gd name="connsiteY17" fmla="*/ 493404 h 556269"/>
                <a:gd name="connsiteX18" fmla="*/ 283322 w 384694"/>
                <a:gd name="connsiteY18" fmla="*/ 487689 h 556269"/>
                <a:gd name="connsiteX19" fmla="*/ 277607 w 384694"/>
                <a:gd name="connsiteY19" fmla="*/ 481974 h 556269"/>
                <a:gd name="connsiteX20" fmla="*/ 265225 w 384694"/>
                <a:gd name="connsiteY20" fmla="*/ 481974 h 556269"/>
                <a:gd name="connsiteX21" fmla="*/ 265225 w 384694"/>
                <a:gd name="connsiteY21" fmla="*/ 463877 h 556269"/>
                <a:gd name="connsiteX22" fmla="*/ 277607 w 384694"/>
                <a:gd name="connsiteY22" fmla="*/ 463877 h 556269"/>
                <a:gd name="connsiteX23" fmla="*/ 283322 w 384694"/>
                <a:gd name="connsiteY23" fmla="*/ 458162 h 556269"/>
                <a:gd name="connsiteX24" fmla="*/ 277607 w 384694"/>
                <a:gd name="connsiteY24" fmla="*/ 452447 h 556269"/>
                <a:gd name="connsiteX25" fmla="*/ 265225 w 384694"/>
                <a:gd name="connsiteY25" fmla="*/ 452447 h 556269"/>
                <a:gd name="connsiteX26" fmla="*/ 265225 w 384694"/>
                <a:gd name="connsiteY26" fmla="*/ 434349 h 556269"/>
                <a:gd name="connsiteX27" fmla="*/ 267130 w 384694"/>
                <a:gd name="connsiteY27" fmla="*/ 434349 h 556269"/>
                <a:gd name="connsiteX28" fmla="*/ 307135 w 384694"/>
                <a:gd name="connsiteY28" fmla="*/ 394344 h 556269"/>
                <a:gd name="connsiteX29" fmla="*/ 336662 w 384694"/>
                <a:gd name="connsiteY29" fmla="*/ 316239 h 556269"/>
                <a:gd name="connsiteX30" fmla="*/ 329042 w 384694"/>
                <a:gd name="connsiteY30" fmla="*/ 56207 h 556269"/>
                <a:gd name="connsiteX31" fmla="*/ 57580 w 384694"/>
                <a:gd name="connsiteY31" fmla="*/ 55254 h 556269"/>
                <a:gd name="connsiteX32" fmla="*/ 196645 w 384694"/>
                <a:gd name="connsiteY32" fmla="*/ 544839 h 556269"/>
                <a:gd name="connsiteX33" fmla="*/ 139495 w 384694"/>
                <a:gd name="connsiteY33" fmla="*/ 494357 h 556269"/>
                <a:gd name="connsiteX34" fmla="*/ 252842 w 384694"/>
                <a:gd name="connsiteY34" fmla="*/ 494357 h 556269"/>
                <a:gd name="connsiteX35" fmla="*/ 196645 w 384694"/>
                <a:gd name="connsiteY35" fmla="*/ 544839 h 556269"/>
                <a:gd name="connsiteX36" fmla="*/ 252842 w 384694"/>
                <a:gd name="connsiteY36" fmla="*/ 481974 h 556269"/>
                <a:gd name="connsiteX37" fmla="*/ 139495 w 384694"/>
                <a:gd name="connsiteY37" fmla="*/ 481974 h 556269"/>
                <a:gd name="connsiteX38" fmla="*/ 139495 w 384694"/>
                <a:gd name="connsiteY38" fmla="*/ 463877 h 556269"/>
                <a:gd name="connsiteX39" fmla="*/ 253795 w 384694"/>
                <a:gd name="connsiteY39" fmla="*/ 463877 h 556269"/>
                <a:gd name="connsiteX40" fmla="*/ 253795 w 384694"/>
                <a:gd name="connsiteY40" fmla="*/ 481974 h 556269"/>
                <a:gd name="connsiteX41" fmla="*/ 252842 w 384694"/>
                <a:gd name="connsiteY41" fmla="*/ 481974 h 556269"/>
                <a:gd name="connsiteX42" fmla="*/ 252842 w 384694"/>
                <a:gd name="connsiteY42" fmla="*/ 452447 h 556269"/>
                <a:gd name="connsiteX43" fmla="*/ 139495 w 384694"/>
                <a:gd name="connsiteY43" fmla="*/ 452447 h 556269"/>
                <a:gd name="connsiteX44" fmla="*/ 139495 w 384694"/>
                <a:gd name="connsiteY44" fmla="*/ 434349 h 556269"/>
                <a:gd name="connsiteX45" fmla="*/ 253795 w 384694"/>
                <a:gd name="connsiteY45" fmla="*/ 434349 h 556269"/>
                <a:gd name="connsiteX46" fmla="*/ 253795 w 384694"/>
                <a:gd name="connsiteY46" fmla="*/ 452447 h 556269"/>
                <a:gd name="connsiteX47" fmla="*/ 252842 w 384694"/>
                <a:gd name="connsiteY47" fmla="*/ 452447 h 556269"/>
                <a:gd name="connsiteX48" fmla="*/ 328090 w 384694"/>
                <a:gd name="connsiteY48" fmla="*/ 308619 h 556269"/>
                <a:gd name="connsiteX49" fmla="*/ 295705 w 384694"/>
                <a:gd name="connsiteY49" fmla="*/ 394344 h 556269"/>
                <a:gd name="connsiteX50" fmla="*/ 268082 w 384694"/>
                <a:gd name="connsiteY50" fmla="*/ 421967 h 556269"/>
                <a:gd name="connsiteX51" fmla="*/ 199502 w 384694"/>
                <a:gd name="connsiteY51" fmla="*/ 421967 h 556269"/>
                <a:gd name="connsiteX52" fmla="*/ 199502 w 384694"/>
                <a:gd name="connsiteY52" fmla="*/ 273377 h 556269"/>
                <a:gd name="connsiteX53" fmla="*/ 229030 w 384694"/>
                <a:gd name="connsiteY53" fmla="*/ 285759 h 556269"/>
                <a:gd name="connsiteX54" fmla="*/ 271892 w 384694"/>
                <a:gd name="connsiteY54" fmla="*/ 243849 h 556269"/>
                <a:gd name="connsiteX55" fmla="*/ 229030 w 384694"/>
                <a:gd name="connsiteY55" fmla="*/ 201939 h 556269"/>
                <a:gd name="connsiteX56" fmla="*/ 192835 w 384694"/>
                <a:gd name="connsiteY56" fmla="*/ 221942 h 556269"/>
                <a:gd name="connsiteX57" fmla="*/ 156640 w 384694"/>
                <a:gd name="connsiteY57" fmla="*/ 201939 h 556269"/>
                <a:gd name="connsiteX58" fmla="*/ 113777 w 384694"/>
                <a:gd name="connsiteY58" fmla="*/ 243849 h 556269"/>
                <a:gd name="connsiteX59" fmla="*/ 156640 w 384694"/>
                <a:gd name="connsiteY59" fmla="*/ 285759 h 556269"/>
                <a:gd name="connsiteX60" fmla="*/ 186167 w 384694"/>
                <a:gd name="connsiteY60" fmla="*/ 273377 h 556269"/>
                <a:gd name="connsiteX61" fmla="*/ 186167 w 384694"/>
                <a:gd name="connsiteY61" fmla="*/ 422919 h 556269"/>
                <a:gd name="connsiteX62" fmla="*/ 117587 w 384694"/>
                <a:gd name="connsiteY62" fmla="*/ 422919 h 556269"/>
                <a:gd name="connsiteX63" fmla="*/ 89965 w 384694"/>
                <a:gd name="connsiteY63" fmla="*/ 395297 h 556269"/>
                <a:gd name="connsiteX64" fmla="*/ 57580 w 384694"/>
                <a:gd name="connsiteY64" fmla="*/ 309572 h 556269"/>
                <a:gd name="connsiteX65" fmla="*/ 66152 w 384694"/>
                <a:gd name="connsiteY65" fmla="*/ 64779 h 556269"/>
                <a:gd name="connsiteX66" fmla="*/ 193787 w 384694"/>
                <a:gd name="connsiteY66" fmla="*/ 12392 h 556269"/>
                <a:gd name="connsiteX67" fmla="*/ 373810 w 384694"/>
                <a:gd name="connsiteY67" fmla="*/ 191462 h 556269"/>
                <a:gd name="connsiteX68" fmla="*/ 328090 w 384694"/>
                <a:gd name="connsiteY68" fmla="*/ 308619 h 556269"/>
                <a:gd name="connsiteX69" fmla="*/ 199502 w 384694"/>
                <a:gd name="connsiteY69" fmla="*/ 243849 h 556269"/>
                <a:gd name="connsiteX70" fmla="*/ 229030 w 384694"/>
                <a:gd name="connsiteY70" fmla="*/ 214322 h 556269"/>
                <a:gd name="connsiteX71" fmla="*/ 258557 w 384694"/>
                <a:gd name="connsiteY71" fmla="*/ 243849 h 556269"/>
                <a:gd name="connsiteX72" fmla="*/ 229030 w 384694"/>
                <a:gd name="connsiteY72" fmla="*/ 273377 h 556269"/>
                <a:gd name="connsiteX73" fmla="*/ 199502 w 384694"/>
                <a:gd name="connsiteY73" fmla="*/ 243849 h 556269"/>
                <a:gd name="connsiteX74" fmla="*/ 188072 w 384694"/>
                <a:gd name="connsiteY74" fmla="*/ 243849 h 556269"/>
                <a:gd name="connsiteX75" fmla="*/ 158545 w 384694"/>
                <a:gd name="connsiteY75" fmla="*/ 273377 h 556269"/>
                <a:gd name="connsiteX76" fmla="*/ 128065 w 384694"/>
                <a:gd name="connsiteY76" fmla="*/ 243849 h 556269"/>
                <a:gd name="connsiteX77" fmla="*/ 157592 w 384694"/>
                <a:gd name="connsiteY77" fmla="*/ 214322 h 556269"/>
                <a:gd name="connsiteX78" fmla="*/ 188072 w 384694"/>
                <a:gd name="connsiteY78" fmla="*/ 243849 h 55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84694" h="556269">
                  <a:moveTo>
                    <a:pt x="57580" y="55254"/>
                  </a:moveTo>
                  <a:cubicBezTo>
                    <a:pt x="-16715" y="127644"/>
                    <a:pt x="-18620" y="241944"/>
                    <a:pt x="49007" y="316239"/>
                  </a:cubicBezTo>
                  <a:cubicBezTo>
                    <a:pt x="68057" y="337194"/>
                    <a:pt x="78535" y="364817"/>
                    <a:pt x="78535" y="394344"/>
                  </a:cubicBezTo>
                  <a:cubicBezTo>
                    <a:pt x="78535" y="416252"/>
                    <a:pt x="96632" y="434349"/>
                    <a:pt x="118540" y="434349"/>
                  </a:cubicBezTo>
                  <a:lnTo>
                    <a:pt x="126160" y="434349"/>
                  </a:lnTo>
                  <a:lnTo>
                    <a:pt x="126160" y="452447"/>
                  </a:lnTo>
                  <a:lnTo>
                    <a:pt x="113777" y="452447"/>
                  </a:lnTo>
                  <a:cubicBezTo>
                    <a:pt x="110920" y="452447"/>
                    <a:pt x="108062" y="455304"/>
                    <a:pt x="108062" y="458162"/>
                  </a:cubicBezTo>
                  <a:cubicBezTo>
                    <a:pt x="108062" y="461019"/>
                    <a:pt x="110920" y="463877"/>
                    <a:pt x="113777" y="463877"/>
                  </a:cubicBezTo>
                  <a:lnTo>
                    <a:pt x="126160" y="463877"/>
                  </a:lnTo>
                  <a:lnTo>
                    <a:pt x="126160" y="481974"/>
                  </a:lnTo>
                  <a:lnTo>
                    <a:pt x="113777" y="481974"/>
                  </a:lnTo>
                  <a:cubicBezTo>
                    <a:pt x="110920" y="481974"/>
                    <a:pt x="108062" y="484832"/>
                    <a:pt x="108062" y="487689"/>
                  </a:cubicBezTo>
                  <a:cubicBezTo>
                    <a:pt x="108062" y="490547"/>
                    <a:pt x="110920" y="493404"/>
                    <a:pt x="113777" y="493404"/>
                  </a:cubicBezTo>
                  <a:lnTo>
                    <a:pt x="126160" y="493404"/>
                  </a:lnTo>
                  <a:cubicBezTo>
                    <a:pt x="129017" y="528647"/>
                    <a:pt x="158545" y="556269"/>
                    <a:pt x="195692" y="556269"/>
                  </a:cubicBezTo>
                  <a:cubicBezTo>
                    <a:pt x="231887" y="556269"/>
                    <a:pt x="261415" y="528647"/>
                    <a:pt x="265225" y="493404"/>
                  </a:cubicBezTo>
                  <a:lnTo>
                    <a:pt x="277607" y="493404"/>
                  </a:lnTo>
                  <a:cubicBezTo>
                    <a:pt x="280465" y="493404"/>
                    <a:pt x="283322" y="490547"/>
                    <a:pt x="283322" y="487689"/>
                  </a:cubicBezTo>
                  <a:cubicBezTo>
                    <a:pt x="283322" y="484832"/>
                    <a:pt x="280465" y="481974"/>
                    <a:pt x="277607" y="481974"/>
                  </a:cubicBezTo>
                  <a:lnTo>
                    <a:pt x="265225" y="481974"/>
                  </a:lnTo>
                  <a:lnTo>
                    <a:pt x="265225" y="463877"/>
                  </a:lnTo>
                  <a:lnTo>
                    <a:pt x="277607" y="463877"/>
                  </a:lnTo>
                  <a:cubicBezTo>
                    <a:pt x="280465" y="463877"/>
                    <a:pt x="283322" y="461019"/>
                    <a:pt x="283322" y="458162"/>
                  </a:cubicBezTo>
                  <a:cubicBezTo>
                    <a:pt x="283322" y="455304"/>
                    <a:pt x="280465" y="452447"/>
                    <a:pt x="277607" y="452447"/>
                  </a:cubicBezTo>
                  <a:lnTo>
                    <a:pt x="265225" y="452447"/>
                  </a:lnTo>
                  <a:lnTo>
                    <a:pt x="265225" y="434349"/>
                  </a:lnTo>
                  <a:lnTo>
                    <a:pt x="267130" y="434349"/>
                  </a:lnTo>
                  <a:cubicBezTo>
                    <a:pt x="289037" y="434349"/>
                    <a:pt x="307135" y="416252"/>
                    <a:pt x="307135" y="394344"/>
                  </a:cubicBezTo>
                  <a:cubicBezTo>
                    <a:pt x="307135" y="365769"/>
                    <a:pt x="317612" y="338147"/>
                    <a:pt x="336662" y="316239"/>
                  </a:cubicBezTo>
                  <a:cubicBezTo>
                    <a:pt x="402385" y="241944"/>
                    <a:pt x="401432" y="128597"/>
                    <a:pt x="329042" y="56207"/>
                  </a:cubicBezTo>
                  <a:cubicBezTo>
                    <a:pt x="255700" y="-17136"/>
                    <a:pt x="135685" y="-19993"/>
                    <a:pt x="57580" y="55254"/>
                  </a:cubicBezTo>
                  <a:close/>
                  <a:moveTo>
                    <a:pt x="196645" y="544839"/>
                  </a:moveTo>
                  <a:cubicBezTo>
                    <a:pt x="167117" y="544839"/>
                    <a:pt x="142352" y="522932"/>
                    <a:pt x="139495" y="494357"/>
                  </a:cubicBezTo>
                  <a:lnTo>
                    <a:pt x="252842" y="494357"/>
                  </a:lnTo>
                  <a:cubicBezTo>
                    <a:pt x="249985" y="521979"/>
                    <a:pt x="226172" y="544839"/>
                    <a:pt x="196645" y="544839"/>
                  </a:cubicBezTo>
                  <a:close/>
                  <a:moveTo>
                    <a:pt x="252842" y="481974"/>
                  </a:moveTo>
                  <a:lnTo>
                    <a:pt x="139495" y="481974"/>
                  </a:lnTo>
                  <a:lnTo>
                    <a:pt x="139495" y="463877"/>
                  </a:lnTo>
                  <a:lnTo>
                    <a:pt x="253795" y="463877"/>
                  </a:lnTo>
                  <a:lnTo>
                    <a:pt x="253795" y="481974"/>
                  </a:lnTo>
                  <a:lnTo>
                    <a:pt x="252842" y="481974"/>
                  </a:lnTo>
                  <a:close/>
                  <a:moveTo>
                    <a:pt x="252842" y="452447"/>
                  </a:moveTo>
                  <a:lnTo>
                    <a:pt x="139495" y="452447"/>
                  </a:lnTo>
                  <a:lnTo>
                    <a:pt x="139495" y="434349"/>
                  </a:lnTo>
                  <a:lnTo>
                    <a:pt x="253795" y="434349"/>
                  </a:lnTo>
                  <a:lnTo>
                    <a:pt x="253795" y="452447"/>
                  </a:lnTo>
                  <a:lnTo>
                    <a:pt x="252842" y="452447"/>
                  </a:lnTo>
                  <a:close/>
                  <a:moveTo>
                    <a:pt x="328090" y="308619"/>
                  </a:moveTo>
                  <a:cubicBezTo>
                    <a:pt x="307135" y="332432"/>
                    <a:pt x="295705" y="362912"/>
                    <a:pt x="295705" y="394344"/>
                  </a:cubicBezTo>
                  <a:cubicBezTo>
                    <a:pt x="295705" y="409584"/>
                    <a:pt x="283322" y="421967"/>
                    <a:pt x="268082" y="421967"/>
                  </a:cubicBezTo>
                  <a:cubicBezTo>
                    <a:pt x="259510" y="421967"/>
                    <a:pt x="209980" y="421967"/>
                    <a:pt x="199502" y="421967"/>
                  </a:cubicBezTo>
                  <a:lnTo>
                    <a:pt x="199502" y="273377"/>
                  </a:lnTo>
                  <a:cubicBezTo>
                    <a:pt x="207122" y="280997"/>
                    <a:pt x="217600" y="285759"/>
                    <a:pt x="229030" y="285759"/>
                  </a:cubicBezTo>
                  <a:cubicBezTo>
                    <a:pt x="251890" y="285759"/>
                    <a:pt x="271892" y="266709"/>
                    <a:pt x="271892" y="243849"/>
                  </a:cubicBezTo>
                  <a:cubicBezTo>
                    <a:pt x="271892" y="220989"/>
                    <a:pt x="252842" y="201939"/>
                    <a:pt x="229030" y="201939"/>
                  </a:cubicBezTo>
                  <a:cubicBezTo>
                    <a:pt x="213790" y="201939"/>
                    <a:pt x="200455" y="210512"/>
                    <a:pt x="192835" y="221942"/>
                  </a:cubicBezTo>
                  <a:cubicBezTo>
                    <a:pt x="185215" y="209559"/>
                    <a:pt x="171880" y="201939"/>
                    <a:pt x="156640" y="201939"/>
                  </a:cubicBezTo>
                  <a:cubicBezTo>
                    <a:pt x="133780" y="201939"/>
                    <a:pt x="113777" y="220989"/>
                    <a:pt x="113777" y="243849"/>
                  </a:cubicBezTo>
                  <a:cubicBezTo>
                    <a:pt x="113777" y="266709"/>
                    <a:pt x="132827" y="285759"/>
                    <a:pt x="156640" y="285759"/>
                  </a:cubicBezTo>
                  <a:cubicBezTo>
                    <a:pt x="168070" y="285759"/>
                    <a:pt x="178547" y="280997"/>
                    <a:pt x="186167" y="273377"/>
                  </a:cubicBezTo>
                  <a:lnTo>
                    <a:pt x="186167" y="422919"/>
                  </a:lnTo>
                  <a:cubicBezTo>
                    <a:pt x="177595" y="422919"/>
                    <a:pt x="126160" y="422919"/>
                    <a:pt x="117587" y="422919"/>
                  </a:cubicBezTo>
                  <a:cubicBezTo>
                    <a:pt x="102347" y="422919"/>
                    <a:pt x="89965" y="410537"/>
                    <a:pt x="89965" y="395297"/>
                  </a:cubicBezTo>
                  <a:cubicBezTo>
                    <a:pt x="89965" y="363864"/>
                    <a:pt x="78535" y="333384"/>
                    <a:pt x="57580" y="309572"/>
                  </a:cubicBezTo>
                  <a:cubicBezTo>
                    <a:pt x="-4333" y="240992"/>
                    <a:pt x="-5285" y="134312"/>
                    <a:pt x="66152" y="64779"/>
                  </a:cubicBezTo>
                  <a:cubicBezTo>
                    <a:pt x="100442" y="31442"/>
                    <a:pt x="145210" y="12392"/>
                    <a:pt x="193787" y="12392"/>
                  </a:cubicBezTo>
                  <a:cubicBezTo>
                    <a:pt x="292847" y="12392"/>
                    <a:pt x="373810" y="93354"/>
                    <a:pt x="373810" y="191462"/>
                  </a:cubicBezTo>
                  <a:cubicBezTo>
                    <a:pt x="373810" y="234324"/>
                    <a:pt x="358570" y="276234"/>
                    <a:pt x="328090" y="308619"/>
                  </a:cubicBezTo>
                  <a:close/>
                  <a:moveTo>
                    <a:pt x="199502" y="243849"/>
                  </a:moveTo>
                  <a:cubicBezTo>
                    <a:pt x="199502" y="227657"/>
                    <a:pt x="212837" y="214322"/>
                    <a:pt x="229030" y="214322"/>
                  </a:cubicBezTo>
                  <a:cubicBezTo>
                    <a:pt x="245222" y="214322"/>
                    <a:pt x="258557" y="227657"/>
                    <a:pt x="258557" y="243849"/>
                  </a:cubicBezTo>
                  <a:cubicBezTo>
                    <a:pt x="258557" y="260042"/>
                    <a:pt x="245222" y="273377"/>
                    <a:pt x="229030" y="273377"/>
                  </a:cubicBezTo>
                  <a:cubicBezTo>
                    <a:pt x="212837" y="273377"/>
                    <a:pt x="199502" y="260042"/>
                    <a:pt x="199502" y="243849"/>
                  </a:cubicBezTo>
                  <a:close/>
                  <a:moveTo>
                    <a:pt x="188072" y="243849"/>
                  </a:moveTo>
                  <a:cubicBezTo>
                    <a:pt x="188072" y="260042"/>
                    <a:pt x="174737" y="273377"/>
                    <a:pt x="158545" y="273377"/>
                  </a:cubicBezTo>
                  <a:cubicBezTo>
                    <a:pt x="142352" y="273377"/>
                    <a:pt x="128065" y="260042"/>
                    <a:pt x="128065" y="243849"/>
                  </a:cubicBezTo>
                  <a:cubicBezTo>
                    <a:pt x="128065" y="227657"/>
                    <a:pt x="141400" y="214322"/>
                    <a:pt x="157592" y="214322"/>
                  </a:cubicBezTo>
                  <a:cubicBezTo>
                    <a:pt x="172832" y="214322"/>
                    <a:pt x="188072" y="227657"/>
                    <a:pt x="188072" y="243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68F2858-143B-F31E-2ED8-582FB7DEBB2F}"/>
                </a:ext>
              </a:extLst>
            </p:cNvPr>
            <p:cNvSpPr/>
            <p:nvPr/>
          </p:nvSpPr>
          <p:spPr>
            <a:xfrm>
              <a:off x="4658677" y="3759517"/>
              <a:ext cx="289601" cy="149542"/>
            </a:xfrm>
            <a:custGeom>
              <a:avLst/>
              <a:gdLst>
                <a:gd name="connsiteX0" fmla="*/ 147638 w 289601"/>
                <a:gd name="connsiteY0" fmla="*/ 0 h 149542"/>
                <a:gd name="connsiteX1" fmla="*/ 43815 w 289601"/>
                <a:gd name="connsiteY1" fmla="*/ 41910 h 149542"/>
                <a:gd name="connsiteX2" fmla="*/ 0 w 289601"/>
                <a:gd name="connsiteY2" fmla="*/ 143827 h 149542"/>
                <a:gd name="connsiteX3" fmla="*/ 5715 w 289601"/>
                <a:gd name="connsiteY3" fmla="*/ 149543 h 149542"/>
                <a:gd name="connsiteX4" fmla="*/ 11430 w 289601"/>
                <a:gd name="connsiteY4" fmla="*/ 143827 h 149542"/>
                <a:gd name="connsiteX5" fmla="*/ 50483 w 289601"/>
                <a:gd name="connsiteY5" fmla="*/ 50482 h 149542"/>
                <a:gd name="connsiteX6" fmla="*/ 145733 w 289601"/>
                <a:gd name="connsiteY6" fmla="*/ 12382 h 149542"/>
                <a:gd name="connsiteX7" fmla="*/ 278130 w 289601"/>
                <a:gd name="connsiteY7" fmla="*/ 143827 h 149542"/>
                <a:gd name="connsiteX8" fmla="*/ 283845 w 289601"/>
                <a:gd name="connsiteY8" fmla="*/ 149543 h 149542"/>
                <a:gd name="connsiteX9" fmla="*/ 289560 w 289601"/>
                <a:gd name="connsiteY9" fmla="*/ 143827 h 149542"/>
                <a:gd name="connsiteX10" fmla="*/ 147638 w 289601"/>
                <a:gd name="connsiteY10" fmla="*/ 0 h 14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601" h="149542">
                  <a:moveTo>
                    <a:pt x="147638" y="0"/>
                  </a:moveTo>
                  <a:cubicBezTo>
                    <a:pt x="109538" y="0"/>
                    <a:pt x="72390" y="14288"/>
                    <a:pt x="43815" y="41910"/>
                  </a:cubicBezTo>
                  <a:cubicBezTo>
                    <a:pt x="16193" y="69532"/>
                    <a:pt x="0" y="105727"/>
                    <a:pt x="0" y="143827"/>
                  </a:cubicBezTo>
                  <a:cubicBezTo>
                    <a:pt x="0" y="146685"/>
                    <a:pt x="2858" y="149543"/>
                    <a:pt x="5715" y="149543"/>
                  </a:cubicBezTo>
                  <a:cubicBezTo>
                    <a:pt x="8573" y="149543"/>
                    <a:pt x="11430" y="146685"/>
                    <a:pt x="11430" y="143827"/>
                  </a:cubicBezTo>
                  <a:cubicBezTo>
                    <a:pt x="11430" y="108585"/>
                    <a:pt x="25718" y="75247"/>
                    <a:pt x="50483" y="50482"/>
                  </a:cubicBezTo>
                  <a:cubicBezTo>
                    <a:pt x="76200" y="25717"/>
                    <a:pt x="110490" y="11430"/>
                    <a:pt x="145733" y="12382"/>
                  </a:cubicBezTo>
                  <a:cubicBezTo>
                    <a:pt x="218123" y="13335"/>
                    <a:pt x="278130" y="72390"/>
                    <a:pt x="278130" y="143827"/>
                  </a:cubicBezTo>
                  <a:cubicBezTo>
                    <a:pt x="278130" y="146685"/>
                    <a:pt x="280988" y="149543"/>
                    <a:pt x="283845" y="149543"/>
                  </a:cubicBezTo>
                  <a:cubicBezTo>
                    <a:pt x="286703" y="149543"/>
                    <a:pt x="289560" y="146685"/>
                    <a:pt x="289560" y="143827"/>
                  </a:cubicBezTo>
                  <a:cubicBezTo>
                    <a:pt x="291465" y="64770"/>
                    <a:pt x="227648" y="0"/>
                    <a:pt x="14763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1004DC0-D51F-F877-C427-278177D5C424}"/>
                </a:ext>
              </a:extLst>
            </p:cNvPr>
            <p:cNvSpPr/>
            <p:nvPr/>
          </p:nvSpPr>
          <p:spPr>
            <a:xfrm>
              <a:off x="5003482" y="4014787"/>
              <a:ext cx="72427" cy="72389"/>
            </a:xfrm>
            <a:custGeom>
              <a:avLst/>
              <a:gdLst>
                <a:gd name="connsiteX0" fmla="*/ 36195 w 72427"/>
                <a:gd name="connsiteY0" fmla="*/ 0 h 72389"/>
                <a:gd name="connsiteX1" fmla="*/ 0 w 72427"/>
                <a:gd name="connsiteY1" fmla="*/ 36195 h 72389"/>
                <a:gd name="connsiteX2" fmla="*/ 36195 w 72427"/>
                <a:gd name="connsiteY2" fmla="*/ 72390 h 72389"/>
                <a:gd name="connsiteX3" fmla="*/ 72390 w 72427"/>
                <a:gd name="connsiteY3" fmla="*/ 36195 h 72389"/>
                <a:gd name="connsiteX4" fmla="*/ 36195 w 72427"/>
                <a:gd name="connsiteY4" fmla="*/ 0 h 72389"/>
                <a:gd name="connsiteX5" fmla="*/ 36195 w 72427"/>
                <a:gd name="connsiteY5" fmla="*/ 60007 h 72389"/>
                <a:gd name="connsiteX6" fmla="*/ 12382 w 72427"/>
                <a:gd name="connsiteY6" fmla="*/ 36195 h 72389"/>
                <a:gd name="connsiteX7" fmla="*/ 36195 w 72427"/>
                <a:gd name="connsiteY7" fmla="*/ 12382 h 72389"/>
                <a:gd name="connsiteX8" fmla="*/ 60007 w 72427"/>
                <a:gd name="connsiteY8" fmla="*/ 36195 h 72389"/>
                <a:gd name="connsiteX9" fmla="*/ 36195 w 72427"/>
                <a:gd name="connsiteY9" fmla="*/ 60007 h 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27" h="72389">
                  <a:moveTo>
                    <a:pt x="36195" y="0"/>
                  </a:moveTo>
                  <a:cubicBezTo>
                    <a:pt x="16192" y="0"/>
                    <a:pt x="0" y="16193"/>
                    <a:pt x="0" y="36195"/>
                  </a:cubicBezTo>
                  <a:cubicBezTo>
                    <a:pt x="0" y="56198"/>
                    <a:pt x="16192" y="72390"/>
                    <a:pt x="36195" y="72390"/>
                  </a:cubicBezTo>
                  <a:cubicBezTo>
                    <a:pt x="56197" y="72390"/>
                    <a:pt x="72390" y="56198"/>
                    <a:pt x="72390" y="36195"/>
                  </a:cubicBezTo>
                  <a:cubicBezTo>
                    <a:pt x="73342" y="16193"/>
                    <a:pt x="56197" y="0"/>
                    <a:pt x="36195" y="0"/>
                  </a:cubicBezTo>
                  <a:close/>
                  <a:moveTo>
                    <a:pt x="36195" y="60007"/>
                  </a:moveTo>
                  <a:cubicBezTo>
                    <a:pt x="22860" y="60007"/>
                    <a:pt x="12382" y="49530"/>
                    <a:pt x="12382" y="36195"/>
                  </a:cubicBezTo>
                  <a:cubicBezTo>
                    <a:pt x="12382" y="22860"/>
                    <a:pt x="22860" y="12382"/>
                    <a:pt x="36195" y="12382"/>
                  </a:cubicBezTo>
                  <a:cubicBezTo>
                    <a:pt x="49530" y="12382"/>
                    <a:pt x="60007" y="22860"/>
                    <a:pt x="60007" y="36195"/>
                  </a:cubicBezTo>
                  <a:cubicBezTo>
                    <a:pt x="60960" y="49530"/>
                    <a:pt x="49530" y="60007"/>
                    <a:pt x="36195" y="60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C30B62D-BDBD-ACDE-2488-B03F79369247}"/>
                </a:ext>
              </a:extLst>
            </p:cNvPr>
            <p:cNvSpPr/>
            <p:nvPr/>
          </p:nvSpPr>
          <p:spPr>
            <a:xfrm>
              <a:off x="4545330" y="4140517"/>
              <a:ext cx="85725" cy="83820"/>
            </a:xfrm>
            <a:custGeom>
              <a:avLst/>
              <a:gdLst>
                <a:gd name="connsiteX0" fmla="*/ 42863 w 85725"/>
                <a:gd name="connsiteY0" fmla="*/ 0 h 83820"/>
                <a:gd name="connsiteX1" fmla="*/ 0 w 85725"/>
                <a:gd name="connsiteY1" fmla="*/ 41910 h 83820"/>
                <a:gd name="connsiteX2" fmla="*/ 42863 w 85725"/>
                <a:gd name="connsiteY2" fmla="*/ 83820 h 83820"/>
                <a:gd name="connsiteX3" fmla="*/ 85725 w 85725"/>
                <a:gd name="connsiteY3" fmla="*/ 41910 h 83820"/>
                <a:gd name="connsiteX4" fmla="*/ 42863 w 85725"/>
                <a:gd name="connsiteY4" fmla="*/ 0 h 83820"/>
                <a:gd name="connsiteX5" fmla="*/ 42863 w 85725"/>
                <a:gd name="connsiteY5" fmla="*/ 71438 h 83820"/>
                <a:gd name="connsiteX6" fmla="*/ 13335 w 85725"/>
                <a:gd name="connsiteY6" fmla="*/ 41910 h 83820"/>
                <a:gd name="connsiteX7" fmla="*/ 42863 w 85725"/>
                <a:gd name="connsiteY7" fmla="*/ 12383 h 83820"/>
                <a:gd name="connsiteX8" fmla="*/ 72390 w 85725"/>
                <a:gd name="connsiteY8" fmla="*/ 41910 h 83820"/>
                <a:gd name="connsiteX9" fmla="*/ 42863 w 85725"/>
                <a:gd name="connsiteY9" fmla="*/ 71438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3820">
                  <a:moveTo>
                    <a:pt x="42863" y="0"/>
                  </a:moveTo>
                  <a:cubicBezTo>
                    <a:pt x="20002" y="0"/>
                    <a:pt x="0" y="19050"/>
                    <a:pt x="0" y="41910"/>
                  </a:cubicBezTo>
                  <a:cubicBezTo>
                    <a:pt x="0" y="64770"/>
                    <a:pt x="19050" y="83820"/>
                    <a:pt x="42863" y="83820"/>
                  </a:cubicBezTo>
                  <a:cubicBezTo>
                    <a:pt x="65723" y="83820"/>
                    <a:pt x="85725" y="64770"/>
                    <a:pt x="85725" y="41910"/>
                  </a:cubicBezTo>
                  <a:cubicBezTo>
                    <a:pt x="85725" y="19050"/>
                    <a:pt x="65723" y="0"/>
                    <a:pt x="42863" y="0"/>
                  </a:cubicBezTo>
                  <a:close/>
                  <a:moveTo>
                    <a:pt x="42863" y="71438"/>
                  </a:moveTo>
                  <a:cubicBezTo>
                    <a:pt x="26670" y="71438"/>
                    <a:pt x="13335" y="58103"/>
                    <a:pt x="13335" y="41910"/>
                  </a:cubicBezTo>
                  <a:cubicBezTo>
                    <a:pt x="13335" y="25718"/>
                    <a:pt x="26670" y="12383"/>
                    <a:pt x="42863" y="12383"/>
                  </a:cubicBezTo>
                  <a:cubicBezTo>
                    <a:pt x="59055" y="12383"/>
                    <a:pt x="72390" y="25718"/>
                    <a:pt x="72390" y="41910"/>
                  </a:cubicBezTo>
                  <a:cubicBezTo>
                    <a:pt x="72390" y="58103"/>
                    <a:pt x="59055" y="71438"/>
                    <a:pt x="42863" y="71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599D225-CB90-175E-607B-77585BF7D02B}"/>
                </a:ext>
              </a:extLst>
            </p:cNvPr>
            <p:cNvSpPr/>
            <p:nvPr/>
          </p:nvSpPr>
          <p:spPr>
            <a:xfrm>
              <a:off x="4973954" y="3735705"/>
              <a:ext cx="17145" cy="17144"/>
            </a:xfrm>
            <a:custGeom>
              <a:avLst/>
              <a:gdLst>
                <a:gd name="connsiteX0" fmla="*/ 8573 w 17145"/>
                <a:gd name="connsiteY0" fmla="*/ 0 h 17144"/>
                <a:gd name="connsiteX1" fmla="*/ 17145 w 17145"/>
                <a:gd name="connsiteY1" fmla="*/ 8572 h 17144"/>
                <a:gd name="connsiteX2" fmla="*/ 8573 w 17145"/>
                <a:gd name="connsiteY2" fmla="*/ 17145 h 17144"/>
                <a:gd name="connsiteX3" fmla="*/ 0 w 17145"/>
                <a:gd name="connsiteY3" fmla="*/ 8572 h 17144"/>
                <a:gd name="connsiteX4" fmla="*/ 8573 w 17145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4">
                  <a:moveTo>
                    <a:pt x="8573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34943E2-B6B2-3A98-BFBA-8C97DF8D42FE}"/>
                </a:ext>
              </a:extLst>
            </p:cNvPr>
            <p:cNvSpPr/>
            <p:nvPr/>
          </p:nvSpPr>
          <p:spPr>
            <a:xfrm>
              <a:off x="5034769" y="3926205"/>
              <a:ext cx="17290" cy="17144"/>
            </a:xfrm>
            <a:custGeom>
              <a:avLst/>
              <a:gdLst>
                <a:gd name="connsiteX0" fmla="*/ 8718 w 17290"/>
                <a:gd name="connsiteY0" fmla="*/ 0 h 17144"/>
                <a:gd name="connsiteX1" fmla="*/ 17291 w 17290"/>
                <a:gd name="connsiteY1" fmla="*/ 8572 h 17144"/>
                <a:gd name="connsiteX2" fmla="*/ 8718 w 17290"/>
                <a:gd name="connsiteY2" fmla="*/ 17145 h 17144"/>
                <a:gd name="connsiteX3" fmla="*/ 146 w 17290"/>
                <a:gd name="connsiteY3" fmla="*/ 8572 h 17144"/>
                <a:gd name="connsiteX4" fmla="*/ 8718 w 17290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0" h="17144">
                  <a:moveTo>
                    <a:pt x="8718" y="0"/>
                  </a:moveTo>
                  <a:cubicBezTo>
                    <a:pt x="13481" y="0"/>
                    <a:pt x="17291" y="3810"/>
                    <a:pt x="17291" y="8572"/>
                  </a:cubicBezTo>
                  <a:cubicBezTo>
                    <a:pt x="17291" y="13335"/>
                    <a:pt x="13481" y="17145"/>
                    <a:pt x="8718" y="17145"/>
                  </a:cubicBezTo>
                  <a:cubicBezTo>
                    <a:pt x="3956" y="17145"/>
                    <a:pt x="146" y="13335"/>
                    <a:pt x="146" y="8572"/>
                  </a:cubicBezTo>
                  <a:cubicBezTo>
                    <a:pt x="-807" y="3810"/>
                    <a:pt x="3003" y="0"/>
                    <a:pt x="871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1740507-6A90-7863-642D-C395ACC3FC88}"/>
                </a:ext>
              </a:extLst>
            </p:cNvPr>
            <p:cNvSpPr/>
            <p:nvPr/>
          </p:nvSpPr>
          <p:spPr>
            <a:xfrm>
              <a:off x="4582477" y="3777615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DB55CE4-8F1C-CC28-4AC8-0FDFA52867E4}"/>
                </a:ext>
              </a:extLst>
            </p:cNvPr>
            <p:cNvSpPr/>
            <p:nvPr/>
          </p:nvSpPr>
          <p:spPr>
            <a:xfrm>
              <a:off x="4558665" y="4009072"/>
              <a:ext cx="17144" cy="17144"/>
            </a:xfrm>
            <a:custGeom>
              <a:avLst/>
              <a:gdLst>
                <a:gd name="connsiteX0" fmla="*/ 8572 w 17144"/>
                <a:gd name="connsiteY0" fmla="*/ 0 h 17144"/>
                <a:gd name="connsiteX1" fmla="*/ 17145 w 17144"/>
                <a:gd name="connsiteY1" fmla="*/ 8572 h 17144"/>
                <a:gd name="connsiteX2" fmla="*/ 8572 w 17144"/>
                <a:gd name="connsiteY2" fmla="*/ 17145 h 17144"/>
                <a:gd name="connsiteX3" fmla="*/ 0 w 17144"/>
                <a:gd name="connsiteY3" fmla="*/ 8572 h 17144"/>
                <a:gd name="connsiteX4" fmla="*/ 8572 w 17144"/>
                <a:gd name="connsiteY4" fmla="*/ 0 h 1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4">
                  <a:moveTo>
                    <a:pt x="8572" y="0"/>
                  </a:moveTo>
                  <a:cubicBezTo>
                    <a:pt x="13335" y="0"/>
                    <a:pt x="17145" y="3810"/>
                    <a:pt x="17145" y="8572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2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A560D30-6FCF-C598-B89D-42C432CE56B9}"/>
                </a:ext>
              </a:extLst>
            </p:cNvPr>
            <p:cNvSpPr/>
            <p:nvPr/>
          </p:nvSpPr>
          <p:spPr>
            <a:xfrm>
              <a:off x="4666297" y="4164329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861B7AE-6B35-1E96-7CAE-632E01D2B38D}"/>
                </a:ext>
              </a:extLst>
            </p:cNvPr>
            <p:cNvSpPr/>
            <p:nvPr/>
          </p:nvSpPr>
          <p:spPr>
            <a:xfrm>
              <a:off x="4962525" y="4110989"/>
              <a:ext cx="17145" cy="17145"/>
            </a:xfrm>
            <a:custGeom>
              <a:avLst/>
              <a:gdLst>
                <a:gd name="connsiteX0" fmla="*/ 8573 w 17145"/>
                <a:gd name="connsiteY0" fmla="*/ 0 h 17145"/>
                <a:gd name="connsiteX1" fmla="*/ 17145 w 17145"/>
                <a:gd name="connsiteY1" fmla="*/ 8573 h 17145"/>
                <a:gd name="connsiteX2" fmla="*/ 8573 w 17145"/>
                <a:gd name="connsiteY2" fmla="*/ 17145 h 17145"/>
                <a:gd name="connsiteX3" fmla="*/ 0 w 17145"/>
                <a:gd name="connsiteY3" fmla="*/ 8573 h 17145"/>
                <a:gd name="connsiteX4" fmla="*/ 8573 w 17145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" h="17145">
                  <a:moveTo>
                    <a:pt x="8573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3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6E926BE-096A-5581-029E-B87E571609C6}"/>
                </a:ext>
              </a:extLst>
            </p:cNvPr>
            <p:cNvSpPr/>
            <p:nvPr/>
          </p:nvSpPr>
          <p:spPr>
            <a:xfrm>
              <a:off x="5003482" y="4230052"/>
              <a:ext cx="17144" cy="17145"/>
            </a:xfrm>
            <a:custGeom>
              <a:avLst/>
              <a:gdLst>
                <a:gd name="connsiteX0" fmla="*/ 8572 w 17144"/>
                <a:gd name="connsiteY0" fmla="*/ 0 h 17145"/>
                <a:gd name="connsiteX1" fmla="*/ 17145 w 17144"/>
                <a:gd name="connsiteY1" fmla="*/ 8573 h 17145"/>
                <a:gd name="connsiteX2" fmla="*/ 8572 w 17144"/>
                <a:gd name="connsiteY2" fmla="*/ 17145 h 17145"/>
                <a:gd name="connsiteX3" fmla="*/ 0 w 17144"/>
                <a:gd name="connsiteY3" fmla="*/ 8573 h 17145"/>
                <a:gd name="connsiteX4" fmla="*/ 8572 w 17144"/>
                <a:gd name="connsiteY4" fmla="*/ 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" h="17145">
                  <a:moveTo>
                    <a:pt x="8572" y="0"/>
                  </a:moveTo>
                  <a:cubicBezTo>
                    <a:pt x="13335" y="0"/>
                    <a:pt x="17145" y="3810"/>
                    <a:pt x="17145" y="8573"/>
                  </a:cubicBezTo>
                  <a:cubicBezTo>
                    <a:pt x="17145" y="13335"/>
                    <a:pt x="13335" y="17145"/>
                    <a:pt x="8572" y="17145"/>
                  </a:cubicBezTo>
                  <a:cubicBezTo>
                    <a:pt x="3810" y="17145"/>
                    <a:pt x="0" y="13335"/>
                    <a:pt x="0" y="8573"/>
                  </a:cubicBezTo>
                  <a:cubicBezTo>
                    <a:pt x="0" y="3810"/>
                    <a:pt x="3810" y="0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0D7A12-D6EC-2CDA-C8B4-6D6126D3734D}"/>
              </a:ext>
            </a:extLst>
          </p:cNvPr>
          <p:cNvGrpSpPr/>
          <p:nvPr/>
        </p:nvGrpSpPr>
        <p:grpSpPr>
          <a:xfrm>
            <a:off x="3347654" y="228593"/>
            <a:ext cx="5496695" cy="1182515"/>
            <a:chOff x="3200262" y="156023"/>
            <a:chExt cx="5496695" cy="11825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5030B1-44BF-1A30-4D4B-7A8CBD9AAFD7}"/>
                </a:ext>
              </a:extLst>
            </p:cNvPr>
            <p:cNvSpPr txBox="1"/>
            <p:nvPr/>
          </p:nvSpPr>
          <p:spPr>
            <a:xfrm>
              <a:off x="3530260" y="156023"/>
              <a:ext cx="4836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0A8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اینفوگرافیک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A8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EC2061-D67C-711C-E9E2-59CBACCFC5F2}"/>
                </a:ext>
              </a:extLst>
            </p:cNvPr>
            <p:cNvSpPr txBox="1"/>
            <p:nvPr/>
          </p:nvSpPr>
          <p:spPr>
            <a:xfrm>
              <a:off x="3200262" y="715290"/>
              <a:ext cx="549669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لورم ایپسوم متن ساختگی با تولید سادگی نامفهوم از صنعت چاپ، و با استفاده از طراحان گرافیک است.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CE844A-479C-8722-02E5-758D0F64E5F1}"/>
              </a:ext>
            </a:extLst>
          </p:cNvPr>
          <p:cNvGrpSpPr/>
          <p:nvPr/>
        </p:nvGrpSpPr>
        <p:grpSpPr>
          <a:xfrm>
            <a:off x="6441188" y="2019258"/>
            <a:ext cx="1805442" cy="1866900"/>
            <a:chOff x="6381342" y="2209800"/>
            <a:chExt cx="1805441" cy="1866900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B1D60745-ADB6-D6AE-A4FE-65BF78BD077D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BC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082C8A-5F9D-B599-9BC3-BCBBF4D9ABF9}"/>
                </a:ext>
              </a:extLst>
            </p:cNvPr>
            <p:cNvSpPr txBox="1"/>
            <p:nvPr/>
          </p:nvSpPr>
          <p:spPr>
            <a:xfrm>
              <a:off x="6381342" y="2273428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1400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1AF440-31D4-3FC5-73E8-EE4EFFA7DCB4}"/>
                </a:ext>
              </a:extLst>
            </p:cNvPr>
            <p:cNvSpPr txBox="1"/>
            <p:nvPr/>
          </p:nvSpPr>
          <p:spPr>
            <a:xfrm>
              <a:off x="6836746" y="2875411"/>
              <a:ext cx="894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C5F693-8FF3-BFDF-B463-EACC42B6CFA7}"/>
              </a:ext>
            </a:extLst>
          </p:cNvPr>
          <p:cNvGrpSpPr/>
          <p:nvPr/>
        </p:nvGrpSpPr>
        <p:grpSpPr>
          <a:xfrm>
            <a:off x="3944312" y="2019258"/>
            <a:ext cx="1805442" cy="1866900"/>
            <a:chOff x="3884465" y="2209800"/>
            <a:chExt cx="1805441" cy="1866900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F29E3B8E-4AA7-2621-1B57-B5D2BDB2108D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34A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70C620-7287-619F-9F55-669A4FF92495}"/>
                </a:ext>
              </a:extLst>
            </p:cNvPr>
            <p:cNvSpPr txBox="1"/>
            <p:nvPr/>
          </p:nvSpPr>
          <p:spPr>
            <a:xfrm>
              <a:off x="3884465" y="2273428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1399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E9FBAD-5FDA-81FD-F2B6-AB33C0418CAB}"/>
                </a:ext>
              </a:extLst>
            </p:cNvPr>
            <p:cNvSpPr txBox="1"/>
            <p:nvPr/>
          </p:nvSpPr>
          <p:spPr>
            <a:xfrm>
              <a:off x="4339969" y="2875411"/>
              <a:ext cx="894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F28807-5CA2-4299-9F5E-D98F744296D4}"/>
              </a:ext>
            </a:extLst>
          </p:cNvPr>
          <p:cNvGrpSpPr/>
          <p:nvPr/>
        </p:nvGrpSpPr>
        <p:grpSpPr>
          <a:xfrm>
            <a:off x="1433563" y="2019258"/>
            <a:ext cx="1805442" cy="1866900"/>
            <a:chOff x="1387588" y="2209800"/>
            <a:chExt cx="1805441" cy="1866900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AAA8BBD3-B275-3F13-7521-608331B8F89D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4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4CAF45-41A7-3DD4-46FC-C812B5FCFF1A}"/>
                </a:ext>
              </a:extLst>
            </p:cNvPr>
            <p:cNvSpPr txBox="1"/>
            <p:nvPr/>
          </p:nvSpPr>
          <p:spPr>
            <a:xfrm>
              <a:off x="1387588" y="2237377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1398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A38F88-0404-7309-7982-664D4FDA0121}"/>
                </a:ext>
              </a:extLst>
            </p:cNvPr>
            <p:cNvSpPr txBox="1"/>
            <p:nvPr/>
          </p:nvSpPr>
          <p:spPr>
            <a:xfrm>
              <a:off x="1837424" y="2842152"/>
              <a:ext cx="894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CD3F71-A8CA-DB68-5F43-83CFCECFDAF1}"/>
              </a:ext>
            </a:extLst>
          </p:cNvPr>
          <p:cNvSpPr/>
          <p:nvPr/>
        </p:nvSpPr>
        <p:spPr>
          <a:xfrm flipV="1">
            <a:off x="1540493" y="2952707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7000" sy="107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BDE4A03-B56B-7C22-D8B0-D7A76209ACCF}"/>
              </a:ext>
            </a:extLst>
          </p:cNvPr>
          <p:cNvSpPr/>
          <p:nvPr/>
        </p:nvSpPr>
        <p:spPr>
          <a:xfrm flipV="1">
            <a:off x="4051242" y="2952707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7000" sy="10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299240-33BF-F3F7-6B78-3A6F3C9467D6}"/>
              </a:ext>
            </a:extLst>
          </p:cNvPr>
          <p:cNvSpPr/>
          <p:nvPr/>
        </p:nvSpPr>
        <p:spPr>
          <a:xfrm flipV="1">
            <a:off x="6548118" y="2952707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7000" sy="10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2F39BF-9563-3334-E76E-0B7A689A35EB}"/>
              </a:ext>
            </a:extLst>
          </p:cNvPr>
          <p:cNvGrpSpPr/>
          <p:nvPr/>
        </p:nvGrpSpPr>
        <p:grpSpPr>
          <a:xfrm>
            <a:off x="1548696" y="3516261"/>
            <a:ext cx="1591582" cy="963498"/>
            <a:chOff x="1488849" y="3706806"/>
            <a:chExt cx="1591582" cy="9635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8DDE03-3C0D-528D-1AD5-26F6CCC968E3}"/>
                </a:ext>
              </a:extLst>
            </p:cNvPr>
            <p:cNvSpPr txBox="1"/>
            <p:nvPr/>
          </p:nvSpPr>
          <p:spPr>
            <a:xfrm>
              <a:off x="1488849" y="3706806"/>
              <a:ext cx="1591582" cy="36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1" b="1" i="0" u="none" strike="noStrike" kern="1200" cap="none" spc="0" normalizeH="0" baseline="0" noProof="0" dirty="0">
                  <a:ln>
                    <a:noFill/>
                  </a:ln>
                  <a:solidFill>
                    <a:srgbClr val="FF5969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عنوان</a:t>
              </a:r>
              <a:endPara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F5969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738306-6C29-5499-4788-B9A12FBF8BD2}"/>
                </a:ext>
              </a:extLst>
            </p:cNvPr>
            <p:cNvSpPr txBox="1"/>
            <p:nvPr/>
          </p:nvSpPr>
          <p:spPr>
            <a:xfrm>
              <a:off x="1488849" y="4146828"/>
              <a:ext cx="1591582" cy="52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1" b="1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متن خود را وارد کنید</a:t>
              </a:r>
              <a:endParaRPr kumimoji="0" lang="en-US" sz="1401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54E4B2-98B1-DB98-E40C-F5554CFA29E7}"/>
              </a:ext>
            </a:extLst>
          </p:cNvPr>
          <p:cNvGrpSpPr/>
          <p:nvPr/>
        </p:nvGrpSpPr>
        <p:grpSpPr>
          <a:xfrm>
            <a:off x="4037521" y="3516824"/>
            <a:ext cx="1591582" cy="962937"/>
            <a:chOff x="3977674" y="3707368"/>
            <a:chExt cx="1591582" cy="9629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96C21C-95A7-3253-E3DF-81B7996850A2}"/>
                </a:ext>
              </a:extLst>
            </p:cNvPr>
            <p:cNvSpPr txBox="1"/>
            <p:nvPr/>
          </p:nvSpPr>
          <p:spPr>
            <a:xfrm>
              <a:off x="3977674" y="3707368"/>
              <a:ext cx="1591582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1" b="1" i="0" u="none" strike="noStrike" kern="1200" cap="none" spc="0" normalizeH="0" baseline="0" noProof="0" dirty="0">
                  <a:ln>
                    <a:noFill/>
                  </a:ln>
                  <a:solidFill>
                    <a:srgbClr val="52CBBE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عنوان</a:t>
              </a:r>
              <a:endPara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52CBBE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F7DC59-4800-0133-6F7B-E888E9A61FE7}"/>
                </a:ext>
              </a:extLst>
            </p:cNvPr>
            <p:cNvSpPr txBox="1"/>
            <p:nvPr/>
          </p:nvSpPr>
          <p:spPr>
            <a:xfrm>
              <a:off x="3977674" y="4146828"/>
              <a:ext cx="1591582" cy="52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1" b="1" i="0" u="none" strike="noStrike" kern="1200" cap="none" spc="0" normalizeH="0" baseline="0" noProof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متن خود را وارد کنید</a:t>
              </a:r>
              <a:endParaRPr kumimoji="0" lang="en-US" sz="1401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D2B20C-5F72-4FFC-D1BA-AED981E82F23}"/>
              </a:ext>
            </a:extLst>
          </p:cNvPr>
          <p:cNvGrpSpPr/>
          <p:nvPr/>
        </p:nvGrpSpPr>
        <p:grpSpPr>
          <a:xfrm>
            <a:off x="6548118" y="3528308"/>
            <a:ext cx="1624316" cy="951453"/>
            <a:chOff x="6488272" y="3718850"/>
            <a:chExt cx="1624316" cy="9514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163F8C-35CA-8296-0566-1914D4063B92}"/>
                </a:ext>
              </a:extLst>
            </p:cNvPr>
            <p:cNvSpPr txBox="1"/>
            <p:nvPr/>
          </p:nvSpPr>
          <p:spPr>
            <a:xfrm>
              <a:off x="6521006" y="3718850"/>
              <a:ext cx="1591582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1" b="1" i="0" u="none" strike="noStrike" kern="1200" cap="none" spc="0" normalizeH="0" baseline="0" noProof="0" dirty="0">
                  <a:ln>
                    <a:noFill/>
                  </a:ln>
                  <a:solidFill>
                    <a:srgbClr val="FEC630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عنوان</a:t>
              </a:r>
              <a:endPara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FEC630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62AC5F-CFF4-21C5-7DB5-6E491C55CB5C}"/>
                </a:ext>
              </a:extLst>
            </p:cNvPr>
            <p:cNvSpPr txBox="1"/>
            <p:nvPr/>
          </p:nvSpPr>
          <p:spPr>
            <a:xfrm>
              <a:off x="6488272" y="4146826"/>
              <a:ext cx="1591582" cy="52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1" b="1" i="0" u="none" strike="noStrike" kern="1200" cap="none" spc="0" normalizeH="0" baseline="0" noProof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متن خود را وارد کنید</a:t>
              </a:r>
              <a:endParaRPr kumimoji="0" lang="en-US" sz="1401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670838-0723-9D12-EFC7-E7A1A283D429}"/>
              </a:ext>
            </a:extLst>
          </p:cNvPr>
          <p:cNvGrpSpPr/>
          <p:nvPr/>
        </p:nvGrpSpPr>
        <p:grpSpPr>
          <a:xfrm>
            <a:off x="8951937" y="2019258"/>
            <a:ext cx="1805442" cy="1866900"/>
            <a:chOff x="6395213" y="2209800"/>
            <a:chExt cx="1805441" cy="1866900"/>
          </a:xfrm>
        </p:grpSpPr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C043885A-8ABE-07EA-306D-4D1DF8CD4B20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3DEC59-E756-E363-4FA2-26D4E99B1FAA}"/>
                </a:ext>
              </a:extLst>
            </p:cNvPr>
            <p:cNvSpPr txBox="1"/>
            <p:nvPr/>
          </p:nvSpPr>
          <p:spPr>
            <a:xfrm>
              <a:off x="6395213" y="2273428"/>
              <a:ext cx="180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1401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A7963B-1F93-4F55-56F8-ADF215C8D295}"/>
                </a:ext>
              </a:extLst>
            </p:cNvPr>
            <p:cNvSpPr txBox="1"/>
            <p:nvPr/>
          </p:nvSpPr>
          <p:spPr>
            <a:xfrm>
              <a:off x="6843575" y="2881608"/>
              <a:ext cx="894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6A9494-5454-F918-7B7C-4F1173B1A650}"/>
              </a:ext>
            </a:extLst>
          </p:cNvPr>
          <p:cNvSpPr/>
          <p:nvPr/>
        </p:nvSpPr>
        <p:spPr>
          <a:xfrm flipV="1">
            <a:off x="9044997" y="2952707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7000" sy="10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7828E2-3511-DFA2-8F56-4CB0AAD8CBA3}"/>
              </a:ext>
            </a:extLst>
          </p:cNvPr>
          <p:cNvGrpSpPr/>
          <p:nvPr/>
        </p:nvGrpSpPr>
        <p:grpSpPr>
          <a:xfrm>
            <a:off x="9044997" y="3588074"/>
            <a:ext cx="1591582" cy="891686"/>
            <a:chOff x="6488272" y="3778617"/>
            <a:chExt cx="1591582" cy="8916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B7A232-004C-7D46-05D2-DBC9E08A452D}"/>
                </a:ext>
              </a:extLst>
            </p:cNvPr>
            <p:cNvSpPr txBox="1"/>
            <p:nvPr/>
          </p:nvSpPr>
          <p:spPr>
            <a:xfrm>
              <a:off x="6488272" y="3778617"/>
              <a:ext cx="1591582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801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عنوان</a:t>
              </a:r>
              <a:endParaRPr kumimoji="0" lang="en-US" sz="1801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728561-7C85-84DA-1741-87F2E8BBAFB3}"/>
                </a:ext>
              </a:extLst>
            </p:cNvPr>
            <p:cNvSpPr txBox="1"/>
            <p:nvPr/>
          </p:nvSpPr>
          <p:spPr>
            <a:xfrm>
              <a:off x="6488272" y="4146826"/>
              <a:ext cx="1591582" cy="52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1" b="1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Vazir" panose="020B0603030804020204" pitchFamily="34" charset="-78"/>
                  <a:ea typeface="+mn-ea"/>
                  <a:cs typeface="Vazir" panose="020B0603030804020204" pitchFamily="34" charset="-78"/>
                </a:rPr>
                <a:t>متن خود را وارد کنید</a:t>
              </a:r>
              <a:endParaRPr kumimoji="0" lang="en-US" sz="1401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78" name="Graphic 160">
            <a:extLst>
              <a:ext uri="{FF2B5EF4-FFF2-40B4-BE49-F238E27FC236}">
                <a16:creationId xmlns:a16="http://schemas.microsoft.com/office/drawing/2014/main" id="{E82FC112-E929-6EE8-9A24-25109376125B}"/>
              </a:ext>
            </a:extLst>
          </p:cNvPr>
          <p:cNvGrpSpPr/>
          <p:nvPr/>
        </p:nvGrpSpPr>
        <p:grpSpPr>
          <a:xfrm rot="428355">
            <a:off x="9497124" y="4773926"/>
            <a:ext cx="687323" cy="772459"/>
            <a:chOff x="6520446" y="3517556"/>
            <a:chExt cx="367989" cy="422111"/>
          </a:xfrm>
          <a:solidFill>
            <a:srgbClr val="0070C0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EB17EC-CC9A-D8CE-6584-A4C632B32799}"/>
                </a:ext>
              </a:extLst>
            </p:cNvPr>
            <p:cNvSpPr/>
            <p:nvPr/>
          </p:nvSpPr>
          <p:spPr>
            <a:xfrm>
              <a:off x="6688788" y="3870454"/>
              <a:ext cx="86557" cy="28141"/>
            </a:xfrm>
            <a:custGeom>
              <a:avLst/>
              <a:gdLst>
                <a:gd name="connsiteX0" fmla="*/ 86515 w 86557"/>
                <a:gd name="connsiteY0" fmla="*/ 10944 h 28141"/>
                <a:gd name="connsiteX1" fmla="*/ 82227 w 86557"/>
                <a:gd name="connsiteY1" fmla="*/ 16482 h 28141"/>
                <a:gd name="connsiteX2" fmla="*/ 6831 w 86557"/>
                <a:gd name="connsiteY2" fmla="*/ 28096 h 28141"/>
                <a:gd name="connsiteX3" fmla="*/ 1114 w 86557"/>
                <a:gd name="connsiteY3" fmla="*/ 23986 h 28141"/>
                <a:gd name="connsiteX4" fmla="*/ 42 w 86557"/>
                <a:gd name="connsiteY4" fmla="*/ 17018 h 28141"/>
                <a:gd name="connsiteX5" fmla="*/ 4330 w 86557"/>
                <a:gd name="connsiteY5" fmla="*/ 11480 h 28141"/>
                <a:gd name="connsiteX6" fmla="*/ 79726 w 86557"/>
                <a:gd name="connsiteY6" fmla="*/ 45 h 28141"/>
                <a:gd name="connsiteX7" fmla="*/ 85443 w 86557"/>
                <a:gd name="connsiteY7" fmla="*/ 4155 h 28141"/>
                <a:gd name="connsiteX8" fmla="*/ 86515 w 86557"/>
                <a:gd name="connsiteY8" fmla="*/ 10944 h 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57" h="28141">
                  <a:moveTo>
                    <a:pt x="86515" y="10944"/>
                  </a:moveTo>
                  <a:cubicBezTo>
                    <a:pt x="86873" y="13624"/>
                    <a:pt x="84907" y="16125"/>
                    <a:pt x="82227" y="16482"/>
                  </a:cubicBezTo>
                  <a:lnTo>
                    <a:pt x="6831" y="28096"/>
                  </a:lnTo>
                  <a:cubicBezTo>
                    <a:pt x="3973" y="28453"/>
                    <a:pt x="1471" y="26666"/>
                    <a:pt x="1114" y="23986"/>
                  </a:cubicBezTo>
                  <a:lnTo>
                    <a:pt x="42" y="17018"/>
                  </a:lnTo>
                  <a:cubicBezTo>
                    <a:pt x="-315" y="14339"/>
                    <a:pt x="1650" y="11837"/>
                    <a:pt x="4330" y="11480"/>
                  </a:cubicBezTo>
                  <a:lnTo>
                    <a:pt x="79726" y="45"/>
                  </a:lnTo>
                  <a:cubicBezTo>
                    <a:pt x="82585" y="-312"/>
                    <a:pt x="85086" y="1475"/>
                    <a:pt x="85443" y="4155"/>
                  </a:cubicBezTo>
                  <a:lnTo>
                    <a:pt x="86515" y="10944"/>
                  </a:ln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38CC9B-A01F-427E-8C01-9EF18BCBD39E}"/>
                </a:ext>
              </a:extLst>
            </p:cNvPr>
            <p:cNvSpPr/>
            <p:nvPr/>
          </p:nvSpPr>
          <p:spPr>
            <a:xfrm>
              <a:off x="6700567" y="3895114"/>
              <a:ext cx="70145" cy="25990"/>
            </a:xfrm>
            <a:custGeom>
              <a:avLst/>
              <a:gdLst>
                <a:gd name="connsiteX0" fmla="*/ 70091 w 70145"/>
                <a:gd name="connsiteY0" fmla="*/ 11298 h 25990"/>
                <a:gd name="connsiteX1" fmla="*/ 66696 w 70145"/>
                <a:gd name="connsiteY1" fmla="*/ 16658 h 25990"/>
                <a:gd name="connsiteX2" fmla="*/ 5950 w 70145"/>
                <a:gd name="connsiteY2" fmla="*/ 25948 h 25990"/>
                <a:gd name="connsiteX3" fmla="*/ 1127 w 70145"/>
                <a:gd name="connsiteY3" fmla="*/ 21660 h 25990"/>
                <a:gd name="connsiteX4" fmla="*/ 55 w 70145"/>
                <a:gd name="connsiteY4" fmla="*/ 14692 h 25990"/>
                <a:gd name="connsiteX5" fmla="*/ 3449 w 70145"/>
                <a:gd name="connsiteY5" fmla="*/ 9333 h 25990"/>
                <a:gd name="connsiteX6" fmla="*/ 64195 w 70145"/>
                <a:gd name="connsiteY6" fmla="*/ 42 h 25990"/>
                <a:gd name="connsiteX7" fmla="*/ 69019 w 70145"/>
                <a:gd name="connsiteY7" fmla="*/ 4330 h 25990"/>
                <a:gd name="connsiteX8" fmla="*/ 70091 w 70145"/>
                <a:gd name="connsiteY8" fmla="*/ 11298 h 2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5" h="25990">
                  <a:moveTo>
                    <a:pt x="70091" y="11298"/>
                  </a:moveTo>
                  <a:cubicBezTo>
                    <a:pt x="70448" y="13978"/>
                    <a:pt x="69019" y="16479"/>
                    <a:pt x="66696" y="16658"/>
                  </a:cubicBezTo>
                  <a:lnTo>
                    <a:pt x="5950" y="25948"/>
                  </a:lnTo>
                  <a:cubicBezTo>
                    <a:pt x="3628" y="26306"/>
                    <a:pt x="1484" y="24340"/>
                    <a:pt x="1127" y="21660"/>
                  </a:cubicBezTo>
                  <a:lnTo>
                    <a:pt x="55" y="14692"/>
                  </a:lnTo>
                  <a:cubicBezTo>
                    <a:pt x="-303" y="12012"/>
                    <a:pt x="1127" y="9511"/>
                    <a:pt x="3449" y="9333"/>
                  </a:cubicBezTo>
                  <a:lnTo>
                    <a:pt x="64195" y="42"/>
                  </a:lnTo>
                  <a:cubicBezTo>
                    <a:pt x="66517" y="-315"/>
                    <a:pt x="68661" y="1650"/>
                    <a:pt x="69019" y="4330"/>
                  </a:cubicBezTo>
                  <a:lnTo>
                    <a:pt x="70091" y="11298"/>
                  </a:ln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B15D2F0-A3B4-9D76-70AD-16F6FF54A2F1}"/>
                </a:ext>
              </a:extLst>
            </p:cNvPr>
            <p:cNvSpPr/>
            <p:nvPr/>
          </p:nvSpPr>
          <p:spPr>
            <a:xfrm>
              <a:off x="6721704" y="3920883"/>
              <a:ext cx="32541" cy="18784"/>
            </a:xfrm>
            <a:custGeom>
              <a:avLst/>
              <a:gdLst>
                <a:gd name="connsiteX0" fmla="*/ 32338 w 32541"/>
                <a:gd name="connsiteY0" fmla="*/ 0 h 18784"/>
                <a:gd name="connsiteX1" fmla="*/ 18581 w 32541"/>
                <a:gd name="connsiteY1" fmla="*/ 18581 h 18784"/>
                <a:gd name="connsiteX2" fmla="*/ 0 w 32541"/>
                <a:gd name="connsiteY2" fmla="*/ 4824 h 1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1" h="18784">
                  <a:moveTo>
                    <a:pt x="32338" y="0"/>
                  </a:moveTo>
                  <a:cubicBezTo>
                    <a:pt x="33767" y="8933"/>
                    <a:pt x="27514" y="17330"/>
                    <a:pt x="18581" y="18581"/>
                  </a:cubicBezTo>
                  <a:cubicBezTo>
                    <a:pt x="9648" y="20010"/>
                    <a:pt x="1251" y="13757"/>
                    <a:pt x="0" y="4824"/>
                  </a:cubicBezTo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01D9D31-25B6-D6EF-6F42-5D3E998B61DF}"/>
                </a:ext>
              </a:extLst>
            </p:cNvPr>
            <p:cNvSpPr/>
            <p:nvPr/>
          </p:nvSpPr>
          <p:spPr>
            <a:xfrm>
              <a:off x="6597788" y="3602379"/>
              <a:ext cx="216772" cy="268223"/>
            </a:xfrm>
            <a:custGeom>
              <a:avLst/>
              <a:gdLst>
                <a:gd name="connsiteX0" fmla="*/ 178051 w 216772"/>
                <a:gd name="connsiteY0" fmla="*/ 254006 h 268223"/>
                <a:gd name="connsiteX1" fmla="*/ 85682 w 216772"/>
                <a:gd name="connsiteY1" fmla="*/ 268121 h 268223"/>
                <a:gd name="connsiteX2" fmla="*/ 73176 w 216772"/>
                <a:gd name="connsiteY2" fmla="*/ 256686 h 268223"/>
                <a:gd name="connsiteX3" fmla="*/ 74248 w 216772"/>
                <a:gd name="connsiteY3" fmla="*/ 248110 h 268223"/>
                <a:gd name="connsiteX4" fmla="*/ 38157 w 216772"/>
                <a:gd name="connsiteY4" fmla="*/ 195940 h 268223"/>
                <a:gd name="connsiteX5" fmla="*/ 25651 w 216772"/>
                <a:gd name="connsiteY5" fmla="*/ 182541 h 268223"/>
                <a:gd name="connsiteX6" fmla="*/ 1353 w 216772"/>
                <a:gd name="connsiteY6" fmla="*/ 127691 h 268223"/>
                <a:gd name="connsiteX7" fmla="*/ 3139 w 216772"/>
                <a:gd name="connsiteY7" fmla="*/ 83561 h 268223"/>
                <a:gd name="connsiteX8" fmla="*/ 20648 w 216772"/>
                <a:gd name="connsiteY8" fmla="*/ 44969 h 268223"/>
                <a:gd name="connsiteX9" fmla="*/ 51021 w 216772"/>
                <a:gd name="connsiteY9" fmla="*/ 16204 h 268223"/>
                <a:gd name="connsiteX10" fmla="*/ 91399 w 216772"/>
                <a:gd name="connsiteY10" fmla="*/ 1197 h 268223"/>
                <a:gd name="connsiteX11" fmla="*/ 134457 w 216772"/>
                <a:gd name="connsiteY11" fmla="*/ 3519 h 268223"/>
                <a:gd name="connsiteX12" fmla="*/ 172155 w 216772"/>
                <a:gd name="connsiteY12" fmla="*/ 21922 h 268223"/>
                <a:gd name="connsiteX13" fmla="*/ 200384 w 216772"/>
                <a:gd name="connsiteY13" fmla="*/ 53545 h 268223"/>
                <a:gd name="connsiteX14" fmla="*/ 215392 w 216772"/>
                <a:gd name="connsiteY14" fmla="*/ 95174 h 268223"/>
                <a:gd name="connsiteX15" fmla="*/ 216285 w 216772"/>
                <a:gd name="connsiteY15" fmla="*/ 123403 h 268223"/>
                <a:gd name="connsiteX16" fmla="*/ 212354 w 216772"/>
                <a:gd name="connsiteY16" fmla="*/ 143949 h 268223"/>
                <a:gd name="connsiteX17" fmla="*/ 212712 w 216772"/>
                <a:gd name="connsiteY17" fmla="*/ 144128 h 268223"/>
                <a:gd name="connsiteX18" fmla="*/ 210389 w 216772"/>
                <a:gd name="connsiteY18" fmla="*/ 150202 h 268223"/>
                <a:gd name="connsiteX19" fmla="*/ 208603 w 216772"/>
                <a:gd name="connsiteY19" fmla="*/ 154669 h 268223"/>
                <a:gd name="connsiteX20" fmla="*/ 200563 w 216772"/>
                <a:gd name="connsiteY20" fmla="*/ 171106 h 268223"/>
                <a:gd name="connsiteX21" fmla="*/ 181446 w 216772"/>
                <a:gd name="connsiteY21" fmla="*/ 230244 h 268223"/>
                <a:gd name="connsiteX22" fmla="*/ 185734 w 216772"/>
                <a:gd name="connsiteY22" fmla="*/ 239534 h 268223"/>
                <a:gd name="connsiteX23" fmla="*/ 178051 w 216772"/>
                <a:gd name="connsiteY23" fmla="*/ 254006 h 268223"/>
                <a:gd name="connsiteX24" fmla="*/ 84967 w 216772"/>
                <a:gd name="connsiteY24" fmla="*/ 256686 h 268223"/>
                <a:gd name="connsiteX25" fmla="*/ 174478 w 216772"/>
                <a:gd name="connsiteY25" fmla="*/ 243108 h 268223"/>
                <a:gd name="connsiteX26" fmla="*/ 174299 w 216772"/>
                <a:gd name="connsiteY26" fmla="*/ 241321 h 268223"/>
                <a:gd name="connsiteX27" fmla="*/ 173763 w 216772"/>
                <a:gd name="connsiteY27" fmla="*/ 239177 h 268223"/>
                <a:gd name="connsiteX28" fmla="*/ 170369 w 216772"/>
                <a:gd name="connsiteY28" fmla="*/ 238641 h 268223"/>
                <a:gd name="connsiteX29" fmla="*/ 170011 w 216772"/>
                <a:gd name="connsiteY29" fmla="*/ 234175 h 268223"/>
                <a:gd name="connsiteX30" fmla="*/ 190200 w 216772"/>
                <a:gd name="connsiteY30" fmla="*/ 165746 h 268223"/>
                <a:gd name="connsiteX31" fmla="*/ 197525 w 216772"/>
                <a:gd name="connsiteY31" fmla="*/ 150738 h 268223"/>
                <a:gd name="connsiteX32" fmla="*/ 197525 w 216772"/>
                <a:gd name="connsiteY32" fmla="*/ 150560 h 268223"/>
                <a:gd name="connsiteX33" fmla="*/ 199133 w 216772"/>
                <a:gd name="connsiteY33" fmla="*/ 146272 h 268223"/>
                <a:gd name="connsiteX34" fmla="*/ 199133 w 216772"/>
                <a:gd name="connsiteY34" fmla="*/ 146272 h 268223"/>
                <a:gd name="connsiteX35" fmla="*/ 203600 w 216772"/>
                <a:gd name="connsiteY35" fmla="*/ 96961 h 268223"/>
                <a:gd name="connsiteX36" fmla="*/ 190200 w 216772"/>
                <a:gd name="connsiteY36" fmla="*/ 59620 h 268223"/>
                <a:gd name="connsiteX37" fmla="*/ 164830 w 216772"/>
                <a:gd name="connsiteY37" fmla="*/ 31391 h 268223"/>
                <a:gd name="connsiteX38" fmla="*/ 131241 w 216772"/>
                <a:gd name="connsiteY38" fmla="*/ 14954 h 268223"/>
                <a:gd name="connsiteX39" fmla="*/ 92829 w 216772"/>
                <a:gd name="connsiteY39" fmla="*/ 12810 h 268223"/>
                <a:gd name="connsiteX40" fmla="*/ 56738 w 216772"/>
                <a:gd name="connsiteY40" fmla="*/ 26210 h 268223"/>
                <a:gd name="connsiteX41" fmla="*/ 29582 w 216772"/>
                <a:gd name="connsiteY41" fmla="*/ 51937 h 268223"/>
                <a:gd name="connsiteX42" fmla="*/ 13859 w 216772"/>
                <a:gd name="connsiteY42" fmla="*/ 86598 h 268223"/>
                <a:gd name="connsiteX43" fmla="*/ 12251 w 216772"/>
                <a:gd name="connsiteY43" fmla="*/ 126262 h 268223"/>
                <a:gd name="connsiteX44" fmla="*/ 34048 w 216772"/>
                <a:gd name="connsiteY44" fmla="*/ 175573 h 268223"/>
                <a:gd name="connsiteX45" fmla="*/ 34227 w 216772"/>
                <a:gd name="connsiteY45" fmla="*/ 175751 h 268223"/>
                <a:gd name="connsiteX46" fmla="*/ 45840 w 216772"/>
                <a:gd name="connsiteY46" fmla="*/ 188079 h 268223"/>
                <a:gd name="connsiteX47" fmla="*/ 85682 w 216772"/>
                <a:gd name="connsiteY47" fmla="*/ 248110 h 268223"/>
                <a:gd name="connsiteX48" fmla="*/ 86218 w 216772"/>
                <a:gd name="connsiteY48" fmla="*/ 250969 h 268223"/>
                <a:gd name="connsiteX49" fmla="*/ 84431 w 216772"/>
                <a:gd name="connsiteY49" fmla="*/ 253113 h 268223"/>
                <a:gd name="connsiteX50" fmla="*/ 84253 w 216772"/>
                <a:gd name="connsiteY50" fmla="*/ 255436 h 268223"/>
                <a:gd name="connsiteX51" fmla="*/ 84967 w 216772"/>
                <a:gd name="connsiteY51" fmla="*/ 25668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6772" h="268223">
                  <a:moveTo>
                    <a:pt x="178051" y="254006"/>
                  </a:moveTo>
                  <a:lnTo>
                    <a:pt x="85682" y="268121"/>
                  </a:lnTo>
                  <a:cubicBezTo>
                    <a:pt x="79786" y="269014"/>
                    <a:pt x="74248" y="264011"/>
                    <a:pt x="73176" y="256686"/>
                  </a:cubicBezTo>
                  <a:cubicBezTo>
                    <a:pt x="72640" y="253649"/>
                    <a:pt x="73176" y="250612"/>
                    <a:pt x="74248" y="248110"/>
                  </a:cubicBezTo>
                  <a:cubicBezTo>
                    <a:pt x="68530" y="225956"/>
                    <a:pt x="51021" y="208626"/>
                    <a:pt x="38157" y="195940"/>
                  </a:cubicBezTo>
                  <a:cubicBezTo>
                    <a:pt x="32976" y="190938"/>
                    <a:pt x="28688" y="186471"/>
                    <a:pt x="25651" y="182541"/>
                  </a:cubicBezTo>
                  <a:cubicBezTo>
                    <a:pt x="12787" y="166818"/>
                    <a:pt x="4569" y="147880"/>
                    <a:pt x="1353" y="127691"/>
                  </a:cubicBezTo>
                  <a:cubicBezTo>
                    <a:pt x="-970" y="112862"/>
                    <a:pt x="-255" y="98033"/>
                    <a:pt x="3139" y="83561"/>
                  </a:cubicBezTo>
                  <a:cubicBezTo>
                    <a:pt x="6534" y="69625"/>
                    <a:pt x="12430" y="56583"/>
                    <a:pt x="20648" y="44969"/>
                  </a:cubicBezTo>
                  <a:cubicBezTo>
                    <a:pt x="28867" y="33356"/>
                    <a:pt x="39229" y="23708"/>
                    <a:pt x="51021" y="16204"/>
                  </a:cubicBezTo>
                  <a:cubicBezTo>
                    <a:pt x="63349" y="8343"/>
                    <a:pt x="76927" y="3341"/>
                    <a:pt x="91399" y="1197"/>
                  </a:cubicBezTo>
                  <a:cubicBezTo>
                    <a:pt x="105871" y="-947"/>
                    <a:pt x="120343" y="-233"/>
                    <a:pt x="134457" y="3519"/>
                  </a:cubicBezTo>
                  <a:cubicBezTo>
                    <a:pt x="148036" y="7093"/>
                    <a:pt x="160721" y="13346"/>
                    <a:pt x="172155" y="21922"/>
                  </a:cubicBezTo>
                  <a:cubicBezTo>
                    <a:pt x="183590" y="30498"/>
                    <a:pt x="193059" y="41217"/>
                    <a:pt x="200384" y="53545"/>
                  </a:cubicBezTo>
                  <a:cubicBezTo>
                    <a:pt x="208067" y="66230"/>
                    <a:pt x="213069" y="80345"/>
                    <a:pt x="215392" y="95174"/>
                  </a:cubicBezTo>
                  <a:cubicBezTo>
                    <a:pt x="216821" y="104465"/>
                    <a:pt x="217178" y="114112"/>
                    <a:pt x="216285" y="123403"/>
                  </a:cubicBezTo>
                  <a:cubicBezTo>
                    <a:pt x="215570" y="130371"/>
                    <a:pt x="214320" y="137160"/>
                    <a:pt x="212354" y="143949"/>
                  </a:cubicBezTo>
                  <a:lnTo>
                    <a:pt x="212712" y="144128"/>
                  </a:lnTo>
                  <a:lnTo>
                    <a:pt x="210389" y="150202"/>
                  </a:lnTo>
                  <a:cubicBezTo>
                    <a:pt x="209853" y="151810"/>
                    <a:pt x="209317" y="153240"/>
                    <a:pt x="208603" y="154669"/>
                  </a:cubicBezTo>
                  <a:cubicBezTo>
                    <a:pt x="206816" y="159314"/>
                    <a:pt x="203957" y="164853"/>
                    <a:pt x="200563" y="171106"/>
                  </a:cubicBezTo>
                  <a:cubicBezTo>
                    <a:pt x="192166" y="186650"/>
                    <a:pt x="180910" y="207732"/>
                    <a:pt x="181446" y="230244"/>
                  </a:cubicBezTo>
                  <a:cubicBezTo>
                    <a:pt x="183232" y="231852"/>
                    <a:pt x="185019" y="234711"/>
                    <a:pt x="185734" y="239534"/>
                  </a:cubicBezTo>
                  <a:cubicBezTo>
                    <a:pt x="187163" y="248468"/>
                    <a:pt x="182875" y="253292"/>
                    <a:pt x="178051" y="254006"/>
                  </a:cubicBezTo>
                  <a:close/>
                  <a:moveTo>
                    <a:pt x="84967" y="256686"/>
                  </a:moveTo>
                  <a:lnTo>
                    <a:pt x="174478" y="243108"/>
                  </a:lnTo>
                  <a:cubicBezTo>
                    <a:pt x="174478" y="242572"/>
                    <a:pt x="174478" y="242036"/>
                    <a:pt x="174299" y="241321"/>
                  </a:cubicBezTo>
                  <a:cubicBezTo>
                    <a:pt x="174120" y="240249"/>
                    <a:pt x="173942" y="239534"/>
                    <a:pt x="173763" y="239177"/>
                  </a:cubicBezTo>
                  <a:lnTo>
                    <a:pt x="170369" y="238641"/>
                  </a:lnTo>
                  <a:lnTo>
                    <a:pt x="170011" y="234175"/>
                  </a:lnTo>
                  <a:cubicBezTo>
                    <a:pt x="168046" y="207196"/>
                    <a:pt x="180910" y="183255"/>
                    <a:pt x="190200" y="165746"/>
                  </a:cubicBezTo>
                  <a:cubicBezTo>
                    <a:pt x="193416" y="159850"/>
                    <a:pt x="196096" y="154669"/>
                    <a:pt x="197525" y="150738"/>
                  </a:cubicBezTo>
                  <a:lnTo>
                    <a:pt x="197525" y="150560"/>
                  </a:lnTo>
                  <a:cubicBezTo>
                    <a:pt x="198061" y="149130"/>
                    <a:pt x="198597" y="147701"/>
                    <a:pt x="199133" y="146272"/>
                  </a:cubicBezTo>
                  <a:lnTo>
                    <a:pt x="199133" y="146272"/>
                  </a:lnTo>
                  <a:cubicBezTo>
                    <a:pt x="204672" y="130549"/>
                    <a:pt x="206101" y="113576"/>
                    <a:pt x="203600" y="96961"/>
                  </a:cubicBezTo>
                  <a:cubicBezTo>
                    <a:pt x="201635" y="83561"/>
                    <a:pt x="196989" y="71054"/>
                    <a:pt x="190200" y="59620"/>
                  </a:cubicBezTo>
                  <a:cubicBezTo>
                    <a:pt x="183590" y="48543"/>
                    <a:pt x="175014" y="39073"/>
                    <a:pt x="164830" y="31391"/>
                  </a:cubicBezTo>
                  <a:cubicBezTo>
                    <a:pt x="154646" y="23708"/>
                    <a:pt x="143390" y="18170"/>
                    <a:pt x="131241" y="14954"/>
                  </a:cubicBezTo>
                  <a:cubicBezTo>
                    <a:pt x="118735" y="11559"/>
                    <a:pt x="105692" y="10845"/>
                    <a:pt x="92829" y="12810"/>
                  </a:cubicBezTo>
                  <a:cubicBezTo>
                    <a:pt x="79965" y="14775"/>
                    <a:pt x="67816" y="19242"/>
                    <a:pt x="56738" y="26210"/>
                  </a:cubicBezTo>
                  <a:cubicBezTo>
                    <a:pt x="46019" y="32999"/>
                    <a:pt x="36907" y="41575"/>
                    <a:pt x="29582" y="51937"/>
                  </a:cubicBezTo>
                  <a:cubicBezTo>
                    <a:pt x="22078" y="62300"/>
                    <a:pt x="16897" y="73913"/>
                    <a:pt x="13859" y="86598"/>
                  </a:cubicBezTo>
                  <a:cubicBezTo>
                    <a:pt x="10643" y="99641"/>
                    <a:pt x="10107" y="112862"/>
                    <a:pt x="12251" y="126262"/>
                  </a:cubicBezTo>
                  <a:cubicBezTo>
                    <a:pt x="15110" y="144485"/>
                    <a:pt x="22614" y="161637"/>
                    <a:pt x="34048" y="175573"/>
                  </a:cubicBezTo>
                  <a:lnTo>
                    <a:pt x="34227" y="175751"/>
                  </a:lnTo>
                  <a:cubicBezTo>
                    <a:pt x="36907" y="179146"/>
                    <a:pt x="41016" y="183255"/>
                    <a:pt x="45840" y="188079"/>
                  </a:cubicBezTo>
                  <a:cubicBezTo>
                    <a:pt x="60133" y="202194"/>
                    <a:pt x="79786" y="221668"/>
                    <a:pt x="85682" y="248110"/>
                  </a:cubicBezTo>
                  <a:lnTo>
                    <a:pt x="86218" y="250969"/>
                  </a:lnTo>
                  <a:lnTo>
                    <a:pt x="84431" y="253113"/>
                  </a:lnTo>
                  <a:cubicBezTo>
                    <a:pt x="84253" y="253292"/>
                    <a:pt x="84074" y="254185"/>
                    <a:pt x="84253" y="255436"/>
                  </a:cubicBezTo>
                  <a:cubicBezTo>
                    <a:pt x="84610" y="255793"/>
                    <a:pt x="84789" y="256329"/>
                    <a:pt x="84967" y="256686"/>
                  </a:cubicBez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332471E-D19C-9C0D-008F-63097F4439FB}"/>
                </a:ext>
              </a:extLst>
            </p:cNvPr>
            <p:cNvSpPr/>
            <p:nvPr/>
          </p:nvSpPr>
          <p:spPr>
            <a:xfrm>
              <a:off x="6671238" y="3517556"/>
              <a:ext cx="18523" cy="57515"/>
            </a:xfrm>
            <a:custGeom>
              <a:avLst/>
              <a:gdLst>
                <a:gd name="connsiteX0" fmla="*/ 13661 w 18523"/>
                <a:gd name="connsiteY0" fmla="*/ 57433 h 57515"/>
                <a:gd name="connsiteX1" fmla="*/ 7050 w 18523"/>
                <a:gd name="connsiteY1" fmla="*/ 52609 h 57515"/>
                <a:gd name="connsiteX2" fmla="*/ 82 w 18523"/>
                <a:gd name="connsiteY2" fmla="*/ 6693 h 57515"/>
                <a:gd name="connsiteX3" fmla="*/ 4906 w 18523"/>
                <a:gd name="connsiteY3" fmla="*/ 82 h 57515"/>
                <a:gd name="connsiteX4" fmla="*/ 11517 w 18523"/>
                <a:gd name="connsiteY4" fmla="*/ 4906 h 57515"/>
                <a:gd name="connsiteX5" fmla="*/ 18484 w 18523"/>
                <a:gd name="connsiteY5" fmla="*/ 50823 h 57515"/>
                <a:gd name="connsiteX6" fmla="*/ 13661 w 18523"/>
                <a:gd name="connsiteY6" fmla="*/ 57433 h 5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3" h="57515">
                  <a:moveTo>
                    <a:pt x="13661" y="57433"/>
                  </a:moveTo>
                  <a:cubicBezTo>
                    <a:pt x="10445" y="57969"/>
                    <a:pt x="7586" y="55825"/>
                    <a:pt x="7050" y="52609"/>
                  </a:cubicBezTo>
                  <a:lnTo>
                    <a:pt x="82" y="6693"/>
                  </a:lnTo>
                  <a:cubicBezTo>
                    <a:pt x="-454" y="3477"/>
                    <a:pt x="1690" y="618"/>
                    <a:pt x="4906" y="82"/>
                  </a:cubicBezTo>
                  <a:cubicBezTo>
                    <a:pt x="8122" y="-454"/>
                    <a:pt x="10981" y="1690"/>
                    <a:pt x="11517" y="4906"/>
                  </a:cubicBezTo>
                  <a:lnTo>
                    <a:pt x="18484" y="50823"/>
                  </a:lnTo>
                  <a:cubicBezTo>
                    <a:pt x="18842" y="54039"/>
                    <a:pt x="16698" y="56897"/>
                    <a:pt x="13661" y="57433"/>
                  </a:cubicBez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1D6B16-AD08-0B91-F5CF-84F65A5221E1}"/>
                </a:ext>
              </a:extLst>
            </p:cNvPr>
            <p:cNvSpPr/>
            <p:nvPr/>
          </p:nvSpPr>
          <p:spPr>
            <a:xfrm>
              <a:off x="6830964" y="3670135"/>
              <a:ext cx="57471" cy="18566"/>
            </a:xfrm>
            <a:custGeom>
              <a:avLst/>
              <a:gdLst>
                <a:gd name="connsiteX0" fmla="*/ 52609 w 57471"/>
                <a:gd name="connsiteY0" fmla="*/ 11517 h 18566"/>
                <a:gd name="connsiteX1" fmla="*/ 6693 w 57471"/>
                <a:gd name="connsiteY1" fmla="*/ 18484 h 18566"/>
                <a:gd name="connsiteX2" fmla="*/ 82 w 57471"/>
                <a:gd name="connsiteY2" fmla="*/ 13661 h 18566"/>
                <a:gd name="connsiteX3" fmla="*/ 4906 w 57471"/>
                <a:gd name="connsiteY3" fmla="*/ 7050 h 18566"/>
                <a:gd name="connsiteX4" fmla="*/ 50823 w 57471"/>
                <a:gd name="connsiteY4" fmla="*/ 82 h 18566"/>
                <a:gd name="connsiteX5" fmla="*/ 57433 w 57471"/>
                <a:gd name="connsiteY5" fmla="*/ 4906 h 18566"/>
                <a:gd name="connsiteX6" fmla="*/ 52609 w 57471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71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790" y="8122"/>
                    <a:pt x="55646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EADB3A-E65C-B11E-FA8C-30C36F597289}"/>
                </a:ext>
              </a:extLst>
            </p:cNvPr>
            <p:cNvSpPr/>
            <p:nvPr/>
          </p:nvSpPr>
          <p:spPr>
            <a:xfrm>
              <a:off x="6520446" y="3717481"/>
              <a:ext cx="57515" cy="18566"/>
            </a:xfrm>
            <a:custGeom>
              <a:avLst/>
              <a:gdLst>
                <a:gd name="connsiteX0" fmla="*/ 52609 w 57515"/>
                <a:gd name="connsiteY0" fmla="*/ 11517 h 18566"/>
                <a:gd name="connsiteX1" fmla="*/ 6693 w 57515"/>
                <a:gd name="connsiteY1" fmla="*/ 18484 h 18566"/>
                <a:gd name="connsiteX2" fmla="*/ 82 w 57515"/>
                <a:gd name="connsiteY2" fmla="*/ 13661 h 18566"/>
                <a:gd name="connsiteX3" fmla="*/ 4906 w 57515"/>
                <a:gd name="connsiteY3" fmla="*/ 7050 h 18566"/>
                <a:gd name="connsiteX4" fmla="*/ 50823 w 57515"/>
                <a:gd name="connsiteY4" fmla="*/ 82 h 18566"/>
                <a:gd name="connsiteX5" fmla="*/ 57433 w 57515"/>
                <a:gd name="connsiteY5" fmla="*/ 4906 h 18566"/>
                <a:gd name="connsiteX6" fmla="*/ 52609 w 57515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15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969" y="8122"/>
                    <a:pt x="55825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F89BE0-0DCD-A3BB-EA81-4595CB98B140}"/>
                </a:ext>
              </a:extLst>
            </p:cNvPr>
            <p:cNvSpPr/>
            <p:nvPr/>
          </p:nvSpPr>
          <p:spPr>
            <a:xfrm>
              <a:off x="6775445" y="3536362"/>
              <a:ext cx="35983" cy="50841"/>
            </a:xfrm>
            <a:custGeom>
              <a:avLst/>
              <a:gdLst>
                <a:gd name="connsiteX0" fmla="*/ 6647 w 35983"/>
                <a:gd name="connsiteY0" fmla="*/ 50777 h 50841"/>
                <a:gd name="connsiteX1" fmla="*/ 2716 w 35983"/>
                <a:gd name="connsiteY1" fmla="*/ 50062 h 50841"/>
                <a:gd name="connsiteX2" fmla="*/ 930 w 35983"/>
                <a:gd name="connsiteY2" fmla="*/ 42201 h 50841"/>
                <a:gd name="connsiteX3" fmla="*/ 25406 w 35983"/>
                <a:gd name="connsiteY3" fmla="*/ 2716 h 50841"/>
                <a:gd name="connsiteX4" fmla="*/ 33268 w 35983"/>
                <a:gd name="connsiteY4" fmla="*/ 930 h 50841"/>
                <a:gd name="connsiteX5" fmla="*/ 35054 w 35983"/>
                <a:gd name="connsiteY5" fmla="*/ 8791 h 50841"/>
                <a:gd name="connsiteX6" fmla="*/ 10577 w 35983"/>
                <a:gd name="connsiteY6" fmla="*/ 48275 h 50841"/>
                <a:gd name="connsiteX7" fmla="*/ 6647 w 35983"/>
                <a:gd name="connsiteY7" fmla="*/ 50777 h 5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3" h="50841">
                  <a:moveTo>
                    <a:pt x="6647" y="50777"/>
                  </a:moveTo>
                  <a:cubicBezTo>
                    <a:pt x="5396" y="50955"/>
                    <a:pt x="3967" y="50777"/>
                    <a:pt x="2716" y="50062"/>
                  </a:cubicBezTo>
                  <a:cubicBezTo>
                    <a:pt x="36" y="48454"/>
                    <a:pt x="-857" y="44881"/>
                    <a:pt x="930" y="42201"/>
                  </a:cubicBezTo>
                  <a:lnTo>
                    <a:pt x="25406" y="2716"/>
                  </a:lnTo>
                  <a:cubicBezTo>
                    <a:pt x="27014" y="36"/>
                    <a:pt x="30588" y="-857"/>
                    <a:pt x="33268" y="930"/>
                  </a:cubicBezTo>
                  <a:cubicBezTo>
                    <a:pt x="35948" y="2537"/>
                    <a:pt x="36841" y="6111"/>
                    <a:pt x="35054" y="8791"/>
                  </a:cubicBezTo>
                  <a:lnTo>
                    <a:pt x="10577" y="48275"/>
                  </a:lnTo>
                  <a:cubicBezTo>
                    <a:pt x="9863" y="49526"/>
                    <a:pt x="8255" y="50598"/>
                    <a:pt x="6647" y="50777"/>
                  </a:cubicBez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9A39E62-C356-FA76-10B8-E212C137760C}"/>
                </a:ext>
              </a:extLst>
            </p:cNvPr>
            <p:cNvSpPr/>
            <p:nvPr/>
          </p:nvSpPr>
          <p:spPr>
            <a:xfrm>
              <a:off x="6552694" y="3573923"/>
              <a:ext cx="46619" cy="41845"/>
            </a:xfrm>
            <a:custGeom>
              <a:avLst/>
              <a:gdLst>
                <a:gd name="connsiteX0" fmla="*/ 41802 w 46619"/>
                <a:gd name="connsiteY0" fmla="*/ 41802 h 41845"/>
                <a:gd name="connsiteX1" fmla="*/ 37156 w 46619"/>
                <a:gd name="connsiteY1" fmla="*/ 40551 h 41845"/>
                <a:gd name="connsiteX2" fmla="*/ 1960 w 46619"/>
                <a:gd name="connsiteY2" fmla="*/ 10000 h 41845"/>
                <a:gd name="connsiteX3" fmla="*/ 1424 w 46619"/>
                <a:gd name="connsiteY3" fmla="*/ 1960 h 41845"/>
                <a:gd name="connsiteX4" fmla="*/ 9464 w 46619"/>
                <a:gd name="connsiteY4" fmla="*/ 1424 h 41845"/>
                <a:gd name="connsiteX5" fmla="*/ 44660 w 46619"/>
                <a:gd name="connsiteY5" fmla="*/ 31797 h 41845"/>
                <a:gd name="connsiteX6" fmla="*/ 45196 w 46619"/>
                <a:gd name="connsiteY6" fmla="*/ 39836 h 41845"/>
                <a:gd name="connsiteX7" fmla="*/ 41802 w 46619"/>
                <a:gd name="connsiteY7" fmla="*/ 41802 h 4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19" h="41845">
                  <a:moveTo>
                    <a:pt x="41802" y="41802"/>
                  </a:moveTo>
                  <a:cubicBezTo>
                    <a:pt x="40194" y="41980"/>
                    <a:pt x="38407" y="41623"/>
                    <a:pt x="37156" y="40551"/>
                  </a:cubicBezTo>
                  <a:lnTo>
                    <a:pt x="1960" y="10000"/>
                  </a:lnTo>
                  <a:cubicBezTo>
                    <a:pt x="-363" y="7856"/>
                    <a:pt x="-720" y="4282"/>
                    <a:pt x="1424" y="1960"/>
                  </a:cubicBezTo>
                  <a:cubicBezTo>
                    <a:pt x="3568" y="-363"/>
                    <a:pt x="7141" y="-720"/>
                    <a:pt x="9464" y="1424"/>
                  </a:cubicBezTo>
                  <a:lnTo>
                    <a:pt x="44660" y="31797"/>
                  </a:lnTo>
                  <a:cubicBezTo>
                    <a:pt x="46983" y="33941"/>
                    <a:pt x="47340" y="37514"/>
                    <a:pt x="45196" y="39836"/>
                  </a:cubicBezTo>
                  <a:cubicBezTo>
                    <a:pt x="44303" y="40908"/>
                    <a:pt x="43052" y="41623"/>
                    <a:pt x="41802" y="41802"/>
                  </a:cubicBezTo>
                  <a:close/>
                </a:path>
              </a:pathLst>
            </a:custGeom>
            <a:grpFill/>
            <a:ln w="1757" cap="flat">
              <a:solidFill>
                <a:srgbClr val="0070C0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88" name="Graphic 160">
            <a:extLst>
              <a:ext uri="{FF2B5EF4-FFF2-40B4-BE49-F238E27FC236}">
                <a16:creationId xmlns:a16="http://schemas.microsoft.com/office/drawing/2014/main" id="{FEB41B88-231E-680F-B882-FD2E3581D8DC}"/>
              </a:ext>
            </a:extLst>
          </p:cNvPr>
          <p:cNvGrpSpPr/>
          <p:nvPr/>
        </p:nvGrpSpPr>
        <p:grpSpPr>
          <a:xfrm rot="428355">
            <a:off x="6984410" y="4773926"/>
            <a:ext cx="687323" cy="772459"/>
            <a:chOff x="6520446" y="3517556"/>
            <a:chExt cx="367989" cy="422111"/>
          </a:xfrm>
          <a:solidFill>
            <a:srgbClr val="FEBC02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17FFA4-DE0E-71BD-0249-957B21992301}"/>
                </a:ext>
              </a:extLst>
            </p:cNvPr>
            <p:cNvSpPr/>
            <p:nvPr/>
          </p:nvSpPr>
          <p:spPr>
            <a:xfrm>
              <a:off x="6688788" y="3870454"/>
              <a:ext cx="86557" cy="28141"/>
            </a:xfrm>
            <a:custGeom>
              <a:avLst/>
              <a:gdLst>
                <a:gd name="connsiteX0" fmla="*/ 86515 w 86557"/>
                <a:gd name="connsiteY0" fmla="*/ 10944 h 28141"/>
                <a:gd name="connsiteX1" fmla="*/ 82227 w 86557"/>
                <a:gd name="connsiteY1" fmla="*/ 16482 h 28141"/>
                <a:gd name="connsiteX2" fmla="*/ 6831 w 86557"/>
                <a:gd name="connsiteY2" fmla="*/ 28096 h 28141"/>
                <a:gd name="connsiteX3" fmla="*/ 1114 w 86557"/>
                <a:gd name="connsiteY3" fmla="*/ 23986 h 28141"/>
                <a:gd name="connsiteX4" fmla="*/ 42 w 86557"/>
                <a:gd name="connsiteY4" fmla="*/ 17018 h 28141"/>
                <a:gd name="connsiteX5" fmla="*/ 4330 w 86557"/>
                <a:gd name="connsiteY5" fmla="*/ 11480 h 28141"/>
                <a:gd name="connsiteX6" fmla="*/ 79726 w 86557"/>
                <a:gd name="connsiteY6" fmla="*/ 45 h 28141"/>
                <a:gd name="connsiteX7" fmla="*/ 85443 w 86557"/>
                <a:gd name="connsiteY7" fmla="*/ 4155 h 28141"/>
                <a:gd name="connsiteX8" fmla="*/ 86515 w 86557"/>
                <a:gd name="connsiteY8" fmla="*/ 10944 h 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57" h="28141">
                  <a:moveTo>
                    <a:pt x="86515" y="10944"/>
                  </a:moveTo>
                  <a:cubicBezTo>
                    <a:pt x="86873" y="13624"/>
                    <a:pt x="84907" y="16125"/>
                    <a:pt x="82227" y="16482"/>
                  </a:cubicBezTo>
                  <a:lnTo>
                    <a:pt x="6831" y="28096"/>
                  </a:lnTo>
                  <a:cubicBezTo>
                    <a:pt x="3973" y="28453"/>
                    <a:pt x="1471" y="26666"/>
                    <a:pt x="1114" y="23986"/>
                  </a:cubicBezTo>
                  <a:lnTo>
                    <a:pt x="42" y="17018"/>
                  </a:lnTo>
                  <a:cubicBezTo>
                    <a:pt x="-315" y="14339"/>
                    <a:pt x="1650" y="11837"/>
                    <a:pt x="4330" y="11480"/>
                  </a:cubicBezTo>
                  <a:lnTo>
                    <a:pt x="79726" y="45"/>
                  </a:lnTo>
                  <a:cubicBezTo>
                    <a:pt x="82585" y="-312"/>
                    <a:pt x="85086" y="1475"/>
                    <a:pt x="85443" y="4155"/>
                  </a:cubicBezTo>
                  <a:lnTo>
                    <a:pt x="86515" y="10944"/>
                  </a:ln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066B657-4E34-D3F2-E671-1425A78C474D}"/>
                </a:ext>
              </a:extLst>
            </p:cNvPr>
            <p:cNvSpPr/>
            <p:nvPr/>
          </p:nvSpPr>
          <p:spPr>
            <a:xfrm>
              <a:off x="6700567" y="3895114"/>
              <a:ext cx="70145" cy="25990"/>
            </a:xfrm>
            <a:custGeom>
              <a:avLst/>
              <a:gdLst>
                <a:gd name="connsiteX0" fmla="*/ 70091 w 70145"/>
                <a:gd name="connsiteY0" fmla="*/ 11298 h 25990"/>
                <a:gd name="connsiteX1" fmla="*/ 66696 w 70145"/>
                <a:gd name="connsiteY1" fmla="*/ 16658 h 25990"/>
                <a:gd name="connsiteX2" fmla="*/ 5950 w 70145"/>
                <a:gd name="connsiteY2" fmla="*/ 25948 h 25990"/>
                <a:gd name="connsiteX3" fmla="*/ 1127 w 70145"/>
                <a:gd name="connsiteY3" fmla="*/ 21660 h 25990"/>
                <a:gd name="connsiteX4" fmla="*/ 55 w 70145"/>
                <a:gd name="connsiteY4" fmla="*/ 14692 h 25990"/>
                <a:gd name="connsiteX5" fmla="*/ 3449 w 70145"/>
                <a:gd name="connsiteY5" fmla="*/ 9333 h 25990"/>
                <a:gd name="connsiteX6" fmla="*/ 64195 w 70145"/>
                <a:gd name="connsiteY6" fmla="*/ 42 h 25990"/>
                <a:gd name="connsiteX7" fmla="*/ 69019 w 70145"/>
                <a:gd name="connsiteY7" fmla="*/ 4330 h 25990"/>
                <a:gd name="connsiteX8" fmla="*/ 70091 w 70145"/>
                <a:gd name="connsiteY8" fmla="*/ 11298 h 2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5" h="25990">
                  <a:moveTo>
                    <a:pt x="70091" y="11298"/>
                  </a:moveTo>
                  <a:cubicBezTo>
                    <a:pt x="70448" y="13978"/>
                    <a:pt x="69019" y="16479"/>
                    <a:pt x="66696" y="16658"/>
                  </a:cubicBezTo>
                  <a:lnTo>
                    <a:pt x="5950" y="25948"/>
                  </a:lnTo>
                  <a:cubicBezTo>
                    <a:pt x="3628" y="26306"/>
                    <a:pt x="1484" y="24340"/>
                    <a:pt x="1127" y="21660"/>
                  </a:cubicBezTo>
                  <a:lnTo>
                    <a:pt x="55" y="14692"/>
                  </a:lnTo>
                  <a:cubicBezTo>
                    <a:pt x="-303" y="12012"/>
                    <a:pt x="1127" y="9511"/>
                    <a:pt x="3449" y="9333"/>
                  </a:cubicBezTo>
                  <a:lnTo>
                    <a:pt x="64195" y="42"/>
                  </a:lnTo>
                  <a:cubicBezTo>
                    <a:pt x="66517" y="-315"/>
                    <a:pt x="68661" y="1650"/>
                    <a:pt x="69019" y="4330"/>
                  </a:cubicBezTo>
                  <a:lnTo>
                    <a:pt x="70091" y="11298"/>
                  </a:ln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1266FBB-3D7C-9E8A-9F4F-C47768EB5749}"/>
                </a:ext>
              </a:extLst>
            </p:cNvPr>
            <p:cNvSpPr/>
            <p:nvPr/>
          </p:nvSpPr>
          <p:spPr>
            <a:xfrm>
              <a:off x="6721704" y="3920883"/>
              <a:ext cx="32541" cy="18784"/>
            </a:xfrm>
            <a:custGeom>
              <a:avLst/>
              <a:gdLst>
                <a:gd name="connsiteX0" fmla="*/ 32338 w 32541"/>
                <a:gd name="connsiteY0" fmla="*/ 0 h 18784"/>
                <a:gd name="connsiteX1" fmla="*/ 18581 w 32541"/>
                <a:gd name="connsiteY1" fmla="*/ 18581 h 18784"/>
                <a:gd name="connsiteX2" fmla="*/ 0 w 32541"/>
                <a:gd name="connsiteY2" fmla="*/ 4824 h 1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1" h="18784">
                  <a:moveTo>
                    <a:pt x="32338" y="0"/>
                  </a:moveTo>
                  <a:cubicBezTo>
                    <a:pt x="33767" y="8933"/>
                    <a:pt x="27514" y="17330"/>
                    <a:pt x="18581" y="18581"/>
                  </a:cubicBezTo>
                  <a:cubicBezTo>
                    <a:pt x="9648" y="20010"/>
                    <a:pt x="1251" y="13757"/>
                    <a:pt x="0" y="4824"/>
                  </a:cubicBezTo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DA3BEC1-FD10-42CE-0BEB-ECB2111CD12B}"/>
                </a:ext>
              </a:extLst>
            </p:cNvPr>
            <p:cNvSpPr/>
            <p:nvPr/>
          </p:nvSpPr>
          <p:spPr>
            <a:xfrm>
              <a:off x="6597788" y="3602379"/>
              <a:ext cx="216772" cy="268223"/>
            </a:xfrm>
            <a:custGeom>
              <a:avLst/>
              <a:gdLst>
                <a:gd name="connsiteX0" fmla="*/ 178051 w 216772"/>
                <a:gd name="connsiteY0" fmla="*/ 254006 h 268223"/>
                <a:gd name="connsiteX1" fmla="*/ 85682 w 216772"/>
                <a:gd name="connsiteY1" fmla="*/ 268121 h 268223"/>
                <a:gd name="connsiteX2" fmla="*/ 73176 w 216772"/>
                <a:gd name="connsiteY2" fmla="*/ 256686 h 268223"/>
                <a:gd name="connsiteX3" fmla="*/ 74248 w 216772"/>
                <a:gd name="connsiteY3" fmla="*/ 248110 h 268223"/>
                <a:gd name="connsiteX4" fmla="*/ 38157 w 216772"/>
                <a:gd name="connsiteY4" fmla="*/ 195940 h 268223"/>
                <a:gd name="connsiteX5" fmla="*/ 25651 w 216772"/>
                <a:gd name="connsiteY5" fmla="*/ 182541 h 268223"/>
                <a:gd name="connsiteX6" fmla="*/ 1353 w 216772"/>
                <a:gd name="connsiteY6" fmla="*/ 127691 h 268223"/>
                <a:gd name="connsiteX7" fmla="*/ 3139 w 216772"/>
                <a:gd name="connsiteY7" fmla="*/ 83561 h 268223"/>
                <a:gd name="connsiteX8" fmla="*/ 20648 w 216772"/>
                <a:gd name="connsiteY8" fmla="*/ 44969 h 268223"/>
                <a:gd name="connsiteX9" fmla="*/ 51021 w 216772"/>
                <a:gd name="connsiteY9" fmla="*/ 16204 h 268223"/>
                <a:gd name="connsiteX10" fmla="*/ 91399 w 216772"/>
                <a:gd name="connsiteY10" fmla="*/ 1197 h 268223"/>
                <a:gd name="connsiteX11" fmla="*/ 134457 w 216772"/>
                <a:gd name="connsiteY11" fmla="*/ 3519 h 268223"/>
                <a:gd name="connsiteX12" fmla="*/ 172155 w 216772"/>
                <a:gd name="connsiteY12" fmla="*/ 21922 h 268223"/>
                <a:gd name="connsiteX13" fmla="*/ 200384 w 216772"/>
                <a:gd name="connsiteY13" fmla="*/ 53545 h 268223"/>
                <a:gd name="connsiteX14" fmla="*/ 215392 w 216772"/>
                <a:gd name="connsiteY14" fmla="*/ 95174 h 268223"/>
                <a:gd name="connsiteX15" fmla="*/ 216285 w 216772"/>
                <a:gd name="connsiteY15" fmla="*/ 123403 h 268223"/>
                <a:gd name="connsiteX16" fmla="*/ 212354 w 216772"/>
                <a:gd name="connsiteY16" fmla="*/ 143949 h 268223"/>
                <a:gd name="connsiteX17" fmla="*/ 212712 w 216772"/>
                <a:gd name="connsiteY17" fmla="*/ 144128 h 268223"/>
                <a:gd name="connsiteX18" fmla="*/ 210389 w 216772"/>
                <a:gd name="connsiteY18" fmla="*/ 150202 h 268223"/>
                <a:gd name="connsiteX19" fmla="*/ 208603 w 216772"/>
                <a:gd name="connsiteY19" fmla="*/ 154669 h 268223"/>
                <a:gd name="connsiteX20" fmla="*/ 200563 w 216772"/>
                <a:gd name="connsiteY20" fmla="*/ 171106 h 268223"/>
                <a:gd name="connsiteX21" fmla="*/ 181446 w 216772"/>
                <a:gd name="connsiteY21" fmla="*/ 230244 h 268223"/>
                <a:gd name="connsiteX22" fmla="*/ 185734 w 216772"/>
                <a:gd name="connsiteY22" fmla="*/ 239534 h 268223"/>
                <a:gd name="connsiteX23" fmla="*/ 178051 w 216772"/>
                <a:gd name="connsiteY23" fmla="*/ 254006 h 268223"/>
                <a:gd name="connsiteX24" fmla="*/ 84967 w 216772"/>
                <a:gd name="connsiteY24" fmla="*/ 256686 h 268223"/>
                <a:gd name="connsiteX25" fmla="*/ 174478 w 216772"/>
                <a:gd name="connsiteY25" fmla="*/ 243108 h 268223"/>
                <a:gd name="connsiteX26" fmla="*/ 174299 w 216772"/>
                <a:gd name="connsiteY26" fmla="*/ 241321 h 268223"/>
                <a:gd name="connsiteX27" fmla="*/ 173763 w 216772"/>
                <a:gd name="connsiteY27" fmla="*/ 239177 h 268223"/>
                <a:gd name="connsiteX28" fmla="*/ 170369 w 216772"/>
                <a:gd name="connsiteY28" fmla="*/ 238641 h 268223"/>
                <a:gd name="connsiteX29" fmla="*/ 170011 w 216772"/>
                <a:gd name="connsiteY29" fmla="*/ 234175 h 268223"/>
                <a:gd name="connsiteX30" fmla="*/ 190200 w 216772"/>
                <a:gd name="connsiteY30" fmla="*/ 165746 h 268223"/>
                <a:gd name="connsiteX31" fmla="*/ 197525 w 216772"/>
                <a:gd name="connsiteY31" fmla="*/ 150738 h 268223"/>
                <a:gd name="connsiteX32" fmla="*/ 197525 w 216772"/>
                <a:gd name="connsiteY32" fmla="*/ 150560 h 268223"/>
                <a:gd name="connsiteX33" fmla="*/ 199133 w 216772"/>
                <a:gd name="connsiteY33" fmla="*/ 146272 h 268223"/>
                <a:gd name="connsiteX34" fmla="*/ 199133 w 216772"/>
                <a:gd name="connsiteY34" fmla="*/ 146272 h 268223"/>
                <a:gd name="connsiteX35" fmla="*/ 203600 w 216772"/>
                <a:gd name="connsiteY35" fmla="*/ 96961 h 268223"/>
                <a:gd name="connsiteX36" fmla="*/ 190200 w 216772"/>
                <a:gd name="connsiteY36" fmla="*/ 59620 h 268223"/>
                <a:gd name="connsiteX37" fmla="*/ 164830 w 216772"/>
                <a:gd name="connsiteY37" fmla="*/ 31391 h 268223"/>
                <a:gd name="connsiteX38" fmla="*/ 131241 w 216772"/>
                <a:gd name="connsiteY38" fmla="*/ 14954 h 268223"/>
                <a:gd name="connsiteX39" fmla="*/ 92829 w 216772"/>
                <a:gd name="connsiteY39" fmla="*/ 12810 h 268223"/>
                <a:gd name="connsiteX40" fmla="*/ 56738 w 216772"/>
                <a:gd name="connsiteY40" fmla="*/ 26210 h 268223"/>
                <a:gd name="connsiteX41" fmla="*/ 29582 w 216772"/>
                <a:gd name="connsiteY41" fmla="*/ 51937 h 268223"/>
                <a:gd name="connsiteX42" fmla="*/ 13859 w 216772"/>
                <a:gd name="connsiteY42" fmla="*/ 86598 h 268223"/>
                <a:gd name="connsiteX43" fmla="*/ 12251 w 216772"/>
                <a:gd name="connsiteY43" fmla="*/ 126262 h 268223"/>
                <a:gd name="connsiteX44" fmla="*/ 34048 w 216772"/>
                <a:gd name="connsiteY44" fmla="*/ 175573 h 268223"/>
                <a:gd name="connsiteX45" fmla="*/ 34227 w 216772"/>
                <a:gd name="connsiteY45" fmla="*/ 175751 h 268223"/>
                <a:gd name="connsiteX46" fmla="*/ 45840 w 216772"/>
                <a:gd name="connsiteY46" fmla="*/ 188079 h 268223"/>
                <a:gd name="connsiteX47" fmla="*/ 85682 w 216772"/>
                <a:gd name="connsiteY47" fmla="*/ 248110 h 268223"/>
                <a:gd name="connsiteX48" fmla="*/ 86218 w 216772"/>
                <a:gd name="connsiteY48" fmla="*/ 250969 h 268223"/>
                <a:gd name="connsiteX49" fmla="*/ 84431 w 216772"/>
                <a:gd name="connsiteY49" fmla="*/ 253113 h 268223"/>
                <a:gd name="connsiteX50" fmla="*/ 84253 w 216772"/>
                <a:gd name="connsiteY50" fmla="*/ 255436 h 268223"/>
                <a:gd name="connsiteX51" fmla="*/ 84967 w 216772"/>
                <a:gd name="connsiteY51" fmla="*/ 25668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6772" h="268223">
                  <a:moveTo>
                    <a:pt x="178051" y="254006"/>
                  </a:moveTo>
                  <a:lnTo>
                    <a:pt x="85682" y="268121"/>
                  </a:lnTo>
                  <a:cubicBezTo>
                    <a:pt x="79786" y="269014"/>
                    <a:pt x="74248" y="264011"/>
                    <a:pt x="73176" y="256686"/>
                  </a:cubicBezTo>
                  <a:cubicBezTo>
                    <a:pt x="72640" y="253649"/>
                    <a:pt x="73176" y="250612"/>
                    <a:pt x="74248" y="248110"/>
                  </a:cubicBezTo>
                  <a:cubicBezTo>
                    <a:pt x="68530" y="225956"/>
                    <a:pt x="51021" y="208626"/>
                    <a:pt x="38157" y="195940"/>
                  </a:cubicBezTo>
                  <a:cubicBezTo>
                    <a:pt x="32976" y="190938"/>
                    <a:pt x="28688" y="186471"/>
                    <a:pt x="25651" y="182541"/>
                  </a:cubicBezTo>
                  <a:cubicBezTo>
                    <a:pt x="12787" y="166818"/>
                    <a:pt x="4569" y="147880"/>
                    <a:pt x="1353" y="127691"/>
                  </a:cubicBezTo>
                  <a:cubicBezTo>
                    <a:pt x="-970" y="112862"/>
                    <a:pt x="-255" y="98033"/>
                    <a:pt x="3139" y="83561"/>
                  </a:cubicBezTo>
                  <a:cubicBezTo>
                    <a:pt x="6534" y="69625"/>
                    <a:pt x="12430" y="56583"/>
                    <a:pt x="20648" y="44969"/>
                  </a:cubicBezTo>
                  <a:cubicBezTo>
                    <a:pt x="28867" y="33356"/>
                    <a:pt x="39229" y="23708"/>
                    <a:pt x="51021" y="16204"/>
                  </a:cubicBezTo>
                  <a:cubicBezTo>
                    <a:pt x="63349" y="8343"/>
                    <a:pt x="76927" y="3341"/>
                    <a:pt x="91399" y="1197"/>
                  </a:cubicBezTo>
                  <a:cubicBezTo>
                    <a:pt x="105871" y="-947"/>
                    <a:pt x="120343" y="-233"/>
                    <a:pt x="134457" y="3519"/>
                  </a:cubicBezTo>
                  <a:cubicBezTo>
                    <a:pt x="148036" y="7093"/>
                    <a:pt x="160721" y="13346"/>
                    <a:pt x="172155" y="21922"/>
                  </a:cubicBezTo>
                  <a:cubicBezTo>
                    <a:pt x="183590" y="30498"/>
                    <a:pt x="193059" y="41217"/>
                    <a:pt x="200384" y="53545"/>
                  </a:cubicBezTo>
                  <a:cubicBezTo>
                    <a:pt x="208067" y="66230"/>
                    <a:pt x="213069" y="80345"/>
                    <a:pt x="215392" y="95174"/>
                  </a:cubicBezTo>
                  <a:cubicBezTo>
                    <a:pt x="216821" y="104465"/>
                    <a:pt x="217178" y="114112"/>
                    <a:pt x="216285" y="123403"/>
                  </a:cubicBezTo>
                  <a:cubicBezTo>
                    <a:pt x="215570" y="130371"/>
                    <a:pt x="214320" y="137160"/>
                    <a:pt x="212354" y="143949"/>
                  </a:cubicBezTo>
                  <a:lnTo>
                    <a:pt x="212712" y="144128"/>
                  </a:lnTo>
                  <a:lnTo>
                    <a:pt x="210389" y="150202"/>
                  </a:lnTo>
                  <a:cubicBezTo>
                    <a:pt x="209853" y="151810"/>
                    <a:pt x="209317" y="153240"/>
                    <a:pt x="208603" y="154669"/>
                  </a:cubicBezTo>
                  <a:cubicBezTo>
                    <a:pt x="206816" y="159314"/>
                    <a:pt x="203957" y="164853"/>
                    <a:pt x="200563" y="171106"/>
                  </a:cubicBezTo>
                  <a:cubicBezTo>
                    <a:pt x="192166" y="186650"/>
                    <a:pt x="180910" y="207732"/>
                    <a:pt x="181446" y="230244"/>
                  </a:cubicBezTo>
                  <a:cubicBezTo>
                    <a:pt x="183232" y="231852"/>
                    <a:pt x="185019" y="234711"/>
                    <a:pt x="185734" y="239534"/>
                  </a:cubicBezTo>
                  <a:cubicBezTo>
                    <a:pt x="187163" y="248468"/>
                    <a:pt x="182875" y="253292"/>
                    <a:pt x="178051" y="254006"/>
                  </a:cubicBezTo>
                  <a:close/>
                  <a:moveTo>
                    <a:pt x="84967" y="256686"/>
                  </a:moveTo>
                  <a:lnTo>
                    <a:pt x="174478" y="243108"/>
                  </a:lnTo>
                  <a:cubicBezTo>
                    <a:pt x="174478" y="242572"/>
                    <a:pt x="174478" y="242036"/>
                    <a:pt x="174299" y="241321"/>
                  </a:cubicBezTo>
                  <a:cubicBezTo>
                    <a:pt x="174120" y="240249"/>
                    <a:pt x="173942" y="239534"/>
                    <a:pt x="173763" y="239177"/>
                  </a:cubicBezTo>
                  <a:lnTo>
                    <a:pt x="170369" y="238641"/>
                  </a:lnTo>
                  <a:lnTo>
                    <a:pt x="170011" y="234175"/>
                  </a:lnTo>
                  <a:cubicBezTo>
                    <a:pt x="168046" y="207196"/>
                    <a:pt x="180910" y="183255"/>
                    <a:pt x="190200" y="165746"/>
                  </a:cubicBezTo>
                  <a:cubicBezTo>
                    <a:pt x="193416" y="159850"/>
                    <a:pt x="196096" y="154669"/>
                    <a:pt x="197525" y="150738"/>
                  </a:cubicBezTo>
                  <a:lnTo>
                    <a:pt x="197525" y="150560"/>
                  </a:lnTo>
                  <a:cubicBezTo>
                    <a:pt x="198061" y="149130"/>
                    <a:pt x="198597" y="147701"/>
                    <a:pt x="199133" y="146272"/>
                  </a:cubicBezTo>
                  <a:lnTo>
                    <a:pt x="199133" y="146272"/>
                  </a:lnTo>
                  <a:cubicBezTo>
                    <a:pt x="204672" y="130549"/>
                    <a:pt x="206101" y="113576"/>
                    <a:pt x="203600" y="96961"/>
                  </a:cubicBezTo>
                  <a:cubicBezTo>
                    <a:pt x="201635" y="83561"/>
                    <a:pt x="196989" y="71054"/>
                    <a:pt x="190200" y="59620"/>
                  </a:cubicBezTo>
                  <a:cubicBezTo>
                    <a:pt x="183590" y="48543"/>
                    <a:pt x="175014" y="39073"/>
                    <a:pt x="164830" y="31391"/>
                  </a:cubicBezTo>
                  <a:cubicBezTo>
                    <a:pt x="154646" y="23708"/>
                    <a:pt x="143390" y="18170"/>
                    <a:pt x="131241" y="14954"/>
                  </a:cubicBezTo>
                  <a:cubicBezTo>
                    <a:pt x="118735" y="11559"/>
                    <a:pt x="105692" y="10845"/>
                    <a:pt x="92829" y="12810"/>
                  </a:cubicBezTo>
                  <a:cubicBezTo>
                    <a:pt x="79965" y="14775"/>
                    <a:pt x="67816" y="19242"/>
                    <a:pt x="56738" y="26210"/>
                  </a:cubicBezTo>
                  <a:cubicBezTo>
                    <a:pt x="46019" y="32999"/>
                    <a:pt x="36907" y="41575"/>
                    <a:pt x="29582" y="51937"/>
                  </a:cubicBezTo>
                  <a:cubicBezTo>
                    <a:pt x="22078" y="62300"/>
                    <a:pt x="16897" y="73913"/>
                    <a:pt x="13859" y="86598"/>
                  </a:cubicBezTo>
                  <a:cubicBezTo>
                    <a:pt x="10643" y="99641"/>
                    <a:pt x="10107" y="112862"/>
                    <a:pt x="12251" y="126262"/>
                  </a:cubicBezTo>
                  <a:cubicBezTo>
                    <a:pt x="15110" y="144485"/>
                    <a:pt x="22614" y="161637"/>
                    <a:pt x="34048" y="175573"/>
                  </a:cubicBezTo>
                  <a:lnTo>
                    <a:pt x="34227" y="175751"/>
                  </a:lnTo>
                  <a:cubicBezTo>
                    <a:pt x="36907" y="179146"/>
                    <a:pt x="41016" y="183255"/>
                    <a:pt x="45840" y="188079"/>
                  </a:cubicBezTo>
                  <a:cubicBezTo>
                    <a:pt x="60133" y="202194"/>
                    <a:pt x="79786" y="221668"/>
                    <a:pt x="85682" y="248110"/>
                  </a:cubicBezTo>
                  <a:lnTo>
                    <a:pt x="86218" y="250969"/>
                  </a:lnTo>
                  <a:lnTo>
                    <a:pt x="84431" y="253113"/>
                  </a:lnTo>
                  <a:cubicBezTo>
                    <a:pt x="84253" y="253292"/>
                    <a:pt x="84074" y="254185"/>
                    <a:pt x="84253" y="255436"/>
                  </a:cubicBezTo>
                  <a:cubicBezTo>
                    <a:pt x="84610" y="255793"/>
                    <a:pt x="84789" y="256329"/>
                    <a:pt x="84967" y="256686"/>
                  </a:cubicBez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C982849-3E09-99CA-7F3B-DA5E789F8BE2}"/>
                </a:ext>
              </a:extLst>
            </p:cNvPr>
            <p:cNvSpPr/>
            <p:nvPr/>
          </p:nvSpPr>
          <p:spPr>
            <a:xfrm>
              <a:off x="6671238" y="3517556"/>
              <a:ext cx="18523" cy="57515"/>
            </a:xfrm>
            <a:custGeom>
              <a:avLst/>
              <a:gdLst>
                <a:gd name="connsiteX0" fmla="*/ 13661 w 18523"/>
                <a:gd name="connsiteY0" fmla="*/ 57433 h 57515"/>
                <a:gd name="connsiteX1" fmla="*/ 7050 w 18523"/>
                <a:gd name="connsiteY1" fmla="*/ 52609 h 57515"/>
                <a:gd name="connsiteX2" fmla="*/ 82 w 18523"/>
                <a:gd name="connsiteY2" fmla="*/ 6693 h 57515"/>
                <a:gd name="connsiteX3" fmla="*/ 4906 w 18523"/>
                <a:gd name="connsiteY3" fmla="*/ 82 h 57515"/>
                <a:gd name="connsiteX4" fmla="*/ 11517 w 18523"/>
                <a:gd name="connsiteY4" fmla="*/ 4906 h 57515"/>
                <a:gd name="connsiteX5" fmla="*/ 18484 w 18523"/>
                <a:gd name="connsiteY5" fmla="*/ 50823 h 57515"/>
                <a:gd name="connsiteX6" fmla="*/ 13661 w 18523"/>
                <a:gd name="connsiteY6" fmla="*/ 57433 h 5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3" h="57515">
                  <a:moveTo>
                    <a:pt x="13661" y="57433"/>
                  </a:moveTo>
                  <a:cubicBezTo>
                    <a:pt x="10445" y="57969"/>
                    <a:pt x="7586" y="55825"/>
                    <a:pt x="7050" y="52609"/>
                  </a:cubicBezTo>
                  <a:lnTo>
                    <a:pt x="82" y="6693"/>
                  </a:lnTo>
                  <a:cubicBezTo>
                    <a:pt x="-454" y="3477"/>
                    <a:pt x="1690" y="618"/>
                    <a:pt x="4906" y="82"/>
                  </a:cubicBezTo>
                  <a:cubicBezTo>
                    <a:pt x="8122" y="-454"/>
                    <a:pt x="10981" y="1690"/>
                    <a:pt x="11517" y="4906"/>
                  </a:cubicBezTo>
                  <a:lnTo>
                    <a:pt x="18484" y="50823"/>
                  </a:lnTo>
                  <a:cubicBezTo>
                    <a:pt x="18842" y="54039"/>
                    <a:pt x="16698" y="56897"/>
                    <a:pt x="13661" y="57433"/>
                  </a:cubicBez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7EF8FA9-CEA5-A2FE-02A3-09760204E3B4}"/>
                </a:ext>
              </a:extLst>
            </p:cNvPr>
            <p:cNvSpPr/>
            <p:nvPr/>
          </p:nvSpPr>
          <p:spPr>
            <a:xfrm>
              <a:off x="6830964" y="3670135"/>
              <a:ext cx="57471" cy="18566"/>
            </a:xfrm>
            <a:custGeom>
              <a:avLst/>
              <a:gdLst>
                <a:gd name="connsiteX0" fmla="*/ 52609 w 57471"/>
                <a:gd name="connsiteY0" fmla="*/ 11517 h 18566"/>
                <a:gd name="connsiteX1" fmla="*/ 6693 w 57471"/>
                <a:gd name="connsiteY1" fmla="*/ 18484 h 18566"/>
                <a:gd name="connsiteX2" fmla="*/ 82 w 57471"/>
                <a:gd name="connsiteY2" fmla="*/ 13661 h 18566"/>
                <a:gd name="connsiteX3" fmla="*/ 4906 w 57471"/>
                <a:gd name="connsiteY3" fmla="*/ 7050 h 18566"/>
                <a:gd name="connsiteX4" fmla="*/ 50823 w 57471"/>
                <a:gd name="connsiteY4" fmla="*/ 82 h 18566"/>
                <a:gd name="connsiteX5" fmla="*/ 57433 w 57471"/>
                <a:gd name="connsiteY5" fmla="*/ 4906 h 18566"/>
                <a:gd name="connsiteX6" fmla="*/ 52609 w 57471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71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790" y="8122"/>
                    <a:pt x="55646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4993D84-4678-51A8-D9EF-513E5E392E44}"/>
                </a:ext>
              </a:extLst>
            </p:cNvPr>
            <p:cNvSpPr/>
            <p:nvPr/>
          </p:nvSpPr>
          <p:spPr>
            <a:xfrm>
              <a:off x="6520446" y="3717481"/>
              <a:ext cx="57515" cy="18566"/>
            </a:xfrm>
            <a:custGeom>
              <a:avLst/>
              <a:gdLst>
                <a:gd name="connsiteX0" fmla="*/ 52609 w 57515"/>
                <a:gd name="connsiteY0" fmla="*/ 11517 h 18566"/>
                <a:gd name="connsiteX1" fmla="*/ 6693 w 57515"/>
                <a:gd name="connsiteY1" fmla="*/ 18484 h 18566"/>
                <a:gd name="connsiteX2" fmla="*/ 82 w 57515"/>
                <a:gd name="connsiteY2" fmla="*/ 13661 h 18566"/>
                <a:gd name="connsiteX3" fmla="*/ 4906 w 57515"/>
                <a:gd name="connsiteY3" fmla="*/ 7050 h 18566"/>
                <a:gd name="connsiteX4" fmla="*/ 50823 w 57515"/>
                <a:gd name="connsiteY4" fmla="*/ 82 h 18566"/>
                <a:gd name="connsiteX5" fmla="*/ 57433 w 57515"/>
                <a:gd name="connsiteY5" fmla="*/ 4906 h 18566"/>
                <a:gd name="connsiteX6" fmla="*/ 52609 w 57515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15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969" y="8122"/>
                    <a:pt x="55825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8078561-2D23-6086-5D9E-5337A50D46EB}"/>
                </a:ext>
              </a:extLst>
            </p:cNvPr>
            <p:cNvSpPr/>
            <p:nvPr/>
          </p:nvSpPr>
          <p:spPr>
            <a:xfrm>
              <a:off x="6775445" y="3536362"/>
              <a:ext cx="35983" cy="50841"/>
            </a:xfrm>
            <a:custGeom>
              <a:avLst/>
              <a:gdLst>
                <a:gd name="connsiteX0" fmla="*/ 6647 w 35983"/>
                <a:gd name="connsiteY0" fmla="*/ 50777 h 50841"/>
                <a:gd name="connsiteX1" fmla="*/ 2716 w 35983"/>
                <a:gd name="connsiteY1" fmla="*/ 50062 h 50841"/>
                <a:gd name="connsiteX2" fmla="*/ 930 w 35983"/>
                <a:gd name="connsiteY2" fmla="*/ 42201 h 50841"/>
                <a:gd name="connsiteX3" fmla="*/ 25406 w 35983"/>
                <a:gd name="connsiteY3" fmla="*/ 2716 h 50841"/>
                <a:gd name="connsiteX4" fmla="*/ 33268 w 35983"/>
                <a:gd name="connsiteY4" fmla="*/ 930 h 50841"/>
                <a:gd name="connsiteX5" fmla="*/ 35054 w 35983"/>
                <a:gd name="connsiteY5" fmla="*/ 8791 h 50841"/>
                <a:gd name="connsiteX6" fmla="*/ 10577 w 35983"/>
                <a:gd name="connsiteY6" fmla="*/ 48275 h 50841"/>
                <a:gd name="connsiteX7" fmla="*/ 6647 w 35983"/>
                <a:gd name="connsiteY7" fmla="*/ 50777 h 5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3" h="50841">
                  <a:moveTo>
                    <a:pt x="6647" y="50777"/>
                  </a:moveTo>
                  <a:cubicBezTo>
                    <a:pt x="5396" y="50955"/>
                    <a:pt x="3967" y="50777"/>
                    <a:pt x="2716" y="50062"/>
                  </a:cubicBezTo>
                  <a:cubicBezTo>
                    <a:pt x="36" y="48454"/>
                    <a:pt x="-857" y="44881"/>
                    <a:pt x="930" y="42201"/>
                  </a:cubicBezTo>
                  <a:lnTo>
                    <a:pt x="25406" y="2716"/>
                  </a:lnTo>
                  <a:cubicBezTo>
                    <a:pt x="27014" y="36"/>
                    <a:pt x="30588" y="-857"/>
                    <a:pt x="33268" y="930"/>
                  </a:cubicBezTo>
                  <a:cubicBezTo>
                    <a:pt x="35948" y="2537"/>
                    <a:pt x="36841" y="6111"/>
                    <a:pt x="35054" y="8791"/>
                  </a:cubicBezTo>
                  <a:lnTo>
                    <a:pt x="10577" y="48275"/>
                  </a:lnTo>
                  <a:cubicBezTo>
                    <a:pt x="9863" y="49526"/>
                    <a:pt x="8255" y="50598"/>
                    <a:pt x="6647" y="50777"/>
                  </a:cubicBez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25B08-79C1-B89E-1715-A4ABCB2894A3}"/>
                </a:ext>
              </a:extLst>
            </p:cNvPr>
            <p:cNvSpPr/>
            <p:nvPr/>
          </p:nvSpPr>
          <p:spPr>
            <a:xfrm>
              <a:off x="6552694" y="3573923"/>
              <a:ext cx="46619" cy="41845"/>
            </a:xfrm>
            <a:custGeom>
              <a:avLst/>
              <a:gdLst>
                <a:gd name="connsiteX0" fmla="*/ 41802 w 46619"/>
                <a:gd name="connsiteY0" fmla="*/ 41802 h 41845"/>
                <a:gd name="connsiteX1" fmla="*/ 37156 w 46619"/>
                <a:gd name="connsiteY1" fmla="*/ 40551 h 41845"/>
                <a:gd name="connsiteX2" fmla="*/ 1960 w 46619"/>
                <a:gd name="connsiteY2" fmla="*/ 10000 h 41845"/>
                <a:gd name="connsiteX3" fmla="*/ 1424 w 46619"/>
                <a:gd name="connsiteY3" fmla="*/ 1960 h 41845"/>
                <a:gd name="connsiteX4" fmla="*/ 9464 w 46619"/>
                <a:gd name="connsiteY4" fmla="*/ 1424 h 41845"/>
                <a:gd name="connsiteX5" fmla="*/ 44660 w 46619"/>
                <a:gd name="connsiteY5" fmla="*/ 31797 h 41845"/>
                <a:gd name="connsiteX6" fmla="*/ 45196 w 46619"/>
                <a:gd name="connsiteY6" fmla="*/ 39836 h 41845"/>
                <a:gd name="connsiteX7" fmla="*/ 41802 w 46619"/>
                <a:gd name="connsiteY7" fmla="*/ 41802 h 4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19" h="41845">
                  <a:moveTo>
                    <a:pt x="41802" y="41802"/>
                  </a:moveTo>
                  <a:cubicBezTo>
                    <a:pt x="40194" y="41980"/>
                    <a:pt x="38407" y="41623"/>
                    <a:pt x="37156" y="40551"/>
                  </a:cubicBezTo>
                  <a:lnTo>
                    <a:pt x="1960" y="10000"/>
                  </a:lnTo>
                  <a:cubicBezTo>
                    <a:pt x="-363" y="7856"/>
                    <a:pt x="-720" y="4282"/>
                    <a:pt x="1424" y="1960"/>
                  </a:cubicBezTo>
                  <a:cubicBezTo>
                    <a:pt x="3568" y="-363"/>
                    <a:pt x="7141" y="-720"/>
                    <a:pt x="9464" y="1424"/>
                  </a:cubicBezTo>
                  <a:lnTo>
                    <a:pt x="44660" y="31797"/>
                  </a:lnTo>
                  <a:cubicBezTo>
                    <a:pt x="46983" y="33941"/>
                    <a:pt x="47340" y="37514"/>
                    <a:pt x="45196" y="39836"/>
                  </a:cubicBezTo>
                  <a:cubicBezTo>
                    <a:pt x="44303" y="40908"/>
                    <a:pt x="43052" y="41623"/>
                    <a:pt x="41802" y="41802"/>
                  </a:cubicBezTo>
                  <a:close/>
                </a:path>
              </a:pathLst>
            </a:custGeom>
            <a:grpFill/>
            <a:ln w="1757" cap="flat">
              <a:solidFill>
                <a:srgbClr val="FEBC02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98" name="Graphic 160">
            <a:extLst>
              <a:ext uri="{FF2B5EF4-FFF2-40B4-BE49-F238E27FC236}">
                <a16:creationId xmlns:a16="http://schemas.microsoft.com/office/drawing/2014/main" id="{34DEFF02-026F-EB92-4E60-E8D8E4653F8C}"/>
              </a:ext>
            </a:extLst>
          </p:cNvPr>
          <p:cNvGrpSpPr/>
          <p:nvPr/>
        </p:nvGrpSpPr>
        <p:grpSpPr>
          <a:xfrm rot="428355">
            <a:off x="4471695" y="4773926"/>
            <a:ext cx="687323" cy="772459"/>
            <a:chOff x="6520446" y="3517556"/>
            <a:chExt cx="367989" cy="422111"/>
          </a:xfrm>
          <a:solidFill>
            <a:srgbClr val="34AE9F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F230BA7-8D32-3A52-12F8-9C25A17C4FE6}"/>
                </a:ext>
              </a:extLst>
            </p:cNvPr>
            <p:cNvSpPr/>
            <p:nvPr/>
          </p:nvSpPr>
          <p:spPr>
            <a:xfrm>
              <a:off x="6688788" y="3870454"/>
              <a:ext cx="86557" cy="28141"/>
            </a:xfrm>
            <a:custGeom>
              <a:avLst/>
              <a:gdLst>
                <a:gd name="connsiteX0" fmla="*/ 86515 w 86557"/>
                <a:gd name="connsiteY0" fmla="*/ 10944 h 28141"/>
                <a:gd name="connsiteX1" fmla="*/ 82227 w 86557"/>
                <a:gd name="connsiteY1" fmla="*/ 16482 h 28141"/>
                <a:gd name="connsiteX2" fmla="*/ 6831 w 86557"/>
                <a:gd name="connsiteY2" fmla="*/ 28096 h 28141"/>
                <a:gd name="connsiteX3" fmla="*/ 1114 w 86557"/>
                <a:gd name="connsiteY3" fmla="*/ 23986 h 28141"/>
                <a:gd name="connsiteX4" fmla="*/ 42 w 86557"/>
                <a:gd name="connsiteY4" fmla="*/ 17018 h 28141"/>
                <a:gd name="connsiteX5" fmla="*/ 4330 w 86557"/>
                <a:gd name="connsiteY5" fmla="*/ 11480 h 28141"/>
                <a:gd name="connsiteX6" fmla="*/ 79726 w 86557"/>
                <a:gd name="connsiteY6" fmla="*/ 45 h 28141"/>
                <a:gd name="connsiteX7" fmla="*/ 85443 w 86557"/>
                <a:gd name="connsiteY7" fmla="*/ 4155 h 28141"/>
                <a:gd name="connsiteX8" fmla="*/ 86515 w 86557"/>
                <a:gd name="connsiteY8" fmla="*/ 10944 h 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57" h="28141">
                  <a:moveTo>
                    <a:pt x="86515" y="10944"/>
                  </a:moveTo>
                  <a:cubicBezTo>
                    <a:pt x="86873" y="13624"/>
                    <a:pt x="84907" y="16125"/>
                    <a:pt x="82227" y="16482"/>
                  </a:cubicBezTo>
                  <a:lnTo>
                    <a:pt x="6831" y="28096"/>
                  </a:lnTo>
                  <a:cubicBezTo>
                    <a:pt x="3973" y="28453"/>
                    <a:pt x="1471" y="26666"/>
                    <a:pt x="1114" y="23986"/>
                  </a:cubicBezTo>
                  <a:lnTo>
                    <a:pt x="42" y="17018"/>
                  </a:lnTo>
                  <a:cubicBezTo>
                    <a:pt x="-315" y="14339"/>
                    <a:pt x="1650" y="11837"/>
                    <a:pt x="4330" y="11480"/>
                  </a:cubicBezTo>
                  <a:lnTo>
                    <a:pt x="79726" y="45"/>
                  </a:lnTo>
                  <a:cubicBezTo>
                    <a:pt x="82585" y="-312"/>
                    <a:pt x="85086" y="1475"/>
                    <a:pt x="85443" y="4155"/>
                  </a:cubicBezTo>
                  <a:lnTo>
                    <a:pt x="86515" y="10944"/>
                  </a:ln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8377C34-AC63-9BB2-0B4A-2F780531565C}"/>
                </a:ext>
              </a:extLst>
            </p:cNvPr>
            <p:cNvSpPr/>
            <p:nvPr/>
          </p:nvSpPr>
          <p:spPr>
            <a:xfrm>
              <a:off x="6700567" y="3895114"/>
              <a:ext cx="70145" cy="25990"/>
            </a:xfrm>
            <a:custGeom>
              <a:avLst/>
              <a:gdLst>
                <a:gd name="connsiteX0" fmla="*/ 70091 w 70145"/>
                <a:gd name="connsiteY0" fmla="*/ 11298 h 25990"/>
                <a:gd name="connsiteX1" fmla="*/ 66696 w 70145"/>
                <a:gd name="connsiteY1" fmla="*/ 16658 h 25990"/>
                <a:gd name="connsiteX2" fmla="*/ 5950 w 70145"/>
                <a:gd name="connsiteY2" fmla="*/ 25948 h 25990"/>
                <a:gd name="connsiteX3" fmla="*/ 1127 w 70145"/>
                <a:gd name="connsiteY3" fmla="*/ 21660 h 25990"/>
                <a:gd name="connsiteX4" fmla="*/ 55 w 70145"/>
                <a:gd name="connsiteY4" fmla="*/ 14692 h 25990"/>
                <a:gd name="connsiteX5" fmla="*/ 3449 w 70145"/>
                <a:gd name="connsiteY5" fmla="*/ 9333 h 25990"/>
                <a:gd name="connsiteX6" fmla="*/ 64195 w 70145"/>
                <a:gd name="connsiteY6" fmla="*/ 42 h 25990"/>
                <a:gd name="connsiteX7" fmla="*/ 69019 w 70145"/>
                <a:gd name="connsiteY7" fmla="*/ 4330 h 25990"/>
                <a:gd name="connsiteX8" fmla="*/ 70091 w 70145"/>
                <a:gd name="connsiteY8" fmla="*/ 11298 h 2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5" h="25990">
                  <a:moveTo>
                    <a:pt x="70091" y="11298"/>
                  </a:moveTo>
                  <a:cubicBezTo>
                    <a:pt x="70448" y="13978"/>
                    <a:pt x="69019" y="16479"/>
                    <a:pt x="66696" y="16658"/>
                  </a:cubicBezTo>
                  <a:lnTo>
                    <a:pt x="5950" y="25948"/>
                  </a:lnTo>
                  <a:cubicBezTo>
                    <a:pt x="3628" y="26306"/>
                    <a:pt x="1484" y="24340"/>
                    <a:pt x="1127" y="21660"/>
                  </a:cubicBezTo>
                  <a:lnTo>
                    <a:pt x="55" y="14692"/>
                  </a:lnTo>
                  <a:cubicBezTo>
                    <a:pt x="-303" y="12012"/>
                    <a:pt x="1127" y="9511"/>
                    <a:pt x="3449" y="9333"/>
                  </a:cubicBezTo>
                  <a:lnTo>
                    <a:pt x="64195" y="42"/>
                  </a:lnTo>
                  <a:cubicBezTo>
                    <a:pt x="66517" y="-315"/>
                    <a:pt x="68661" y="1650"/>
                    <a:pt x="69019" y="4330"/>
                  </a:cubicBezTo>
                  <a:lnTo>
                    <a:pt x="70091" y="11298"/>
                  </a:ln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6B5409-B44A-4EB7-A802-40822920A99E}"/>
                </a:ext>
              </a:extLst>
            </p:cNvPr>
            <p:cNvSpPr/>
            <p:nvPr/>
          </p:nvSpPr>
          <p:spPr>
            <a:xfrm>
              <a:off x="6721704" y="3920883"/>
              <a:ext cx="32541" cy="18784"/>
            </a:xfrm>
            <a:custGeom>
              <a:avLst/>
              <a:gdLst>
                <a:gd name="connsiteX0" fmla="*/ 32338 w 32541"/>
                <a:gd name="connsiteY0" fmla="*/ 0 h 18784"/>
                <a:gd name="connsiteX1" fmla="*/ 18581 w 32541"/>
                <a:gd name="connsiteY1" fmla="*/ 18581 h 18784"/>
                <a:gd name="connsiteX2" fmla="*/ 0 w 32541"/>
                <a:gd name="connsiteY2" fmla="*/ 4824 h 1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1" h="18784">
                  <a:moveTo>
                    <a:pt x="32338" y="0"/>
                  </a:moveTo>
                  <a:cubicBezTo>
                    <a:pt x="33767" y="8933"/>
                    <a:pt x="27514" y="17330"/>
                    <a:pt x="18581" y="18581"/>
                  </a:cubicBezTo>
                  <a:cubicBezTo>
                    <a:pt x="9648" y="20010"/>
                    <a:pt x="1251" y="13757"/>
                    <a:pt x="0" y="4824"/>
                  </a:cubicBezTo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BC87644-5D58-5CEA-57D2-FA3FE1E132CC}"/>
                </a:ext>
              </a:extLst>
            </p:cNvPr>
            <p:cNvSpPr/>
            <p:nvPr/>
          </p:nvSpPr>
          <p:spPr>
            <a:xfrm>
              <a:off x="6597788" y="3602379"/>
              <a:ext cx="216772" cy="268223"/>
            </a:xfrm>
            <a:custGeom>
              <a:avLst/>
              <a:gdLst>
                <a:gd name="connsiteX0" fmla="*/ 178051 w 216772"/>
                <a:gd name="connsiteY0" fmla="*/ 254006 h 268223"/>
                <a:gd name="connsiteX1" fmla="*/ 85682 w 216772"/>
                <a:gd name="connsiteY1" fmla="*/ 268121 h 268223"/>
                <a:gd name="connsiteX2" fmla="*/ 73176 w 216772"/>
                <a:gd name="connsiteY2" fmla="*/ 256686 h 268223"/>
                <a:gd name="connsiteX3" fmla="*/ 74248 w 216772"/>
                <a:gd name="connsiteY3" fmla="*/ 248110 h 268223"/>
                <a:gd name="connsiteX4" fmla="*/ 38157 w 216772"/>
                <a:gd name="connsiteY4" fmla="*/ 195940 h 268223"/>
                <a:gd name="connsiteX5" fmla="*/ 25651 w 216772"/>
                <a:gd name="connsiteY5" fmla="*/ 182541 h 268223"/>
                <a:gd name="connsiteX6" fmla="*/ 1353 w 216772"/>
                <a:gd name="connsiteY6" fmla="*/ 127691 h 268223"/>
                <a:gd name="connsiteX7" fmla="*/ 3139 w 216772"/>
                <a:gd name="connsiteY7" fmla="*/ 83561 h 268223"/>
                <a:gd name="connsiteX8" fmla="*/ 20648 w 216772"/>
                <a:gd name="connsiteY8" fmla="*/ 44969 h 268223"/>
                <a:gd name="connsiteX9" fmla="*/ 51021 w 216772"/>
                <a:gd name="connsiteY9" fmla="*/ 16204 h 268223"/>
                <a:gd name="connsiteX10" fmla="*/ 91399 w 216772"/>
                <a:gd name="connsiteY10" fmla="*/ 1197 h 268223"/>
                <a:gd name="connsiteX11" fmla="*/ 134457 w 216772"/>
                <a:gd name="connsiteY11" fmla="*/ 3519 h 268223"/>
                <a:gd name="connsiteX12" fmla="*/ 172155 w 216772"/>
                <a:gd name="connsiteY12" fmla="*/ 21922 h 268223"/>
                <a:gd name="connsiteX13" fmla="*/ 200384 w 216772"/>
                <a:gd name="connsiteY13" fmla="*/ 53545 h 268223"/>
                <a:gd name="connsiteX14" fmla="*/ 215392 w 216772"/>
                <a:gd name="connsiteY14" fmla="*/ 95174 h 268223"/>
                <a:gd name="connsiteX15" fmla="*/ 216285 w 216772"/>
                <a:gd name="connsiteY15" fmla="*/ 123403 h 268223"/>
                <a:gd name="connsiteX16" fmla="*/ 212354 w 216772"/>
                <a:gd name="connsiteY16" fmla="*/ 143949 h 268223"/>
                <a:gd name="connsiteX17" fmla="*/ 212712 w 216772"/>
                <a:gd name="connsiteY17" fmla="*/ 144128 h 268223"/>
                <a:gd name="connsiteX18" fmla="*/ 210389 w 216772"/>
                <a:gd name="connsiteY18" fmla="*/ 150202 h 268223"/>
                <a:gd name="connsiteX19" fmla="*/ 208603 w 216772"/>
                <a:gd name="connsiteY19" fmla="*/ 154669 h 268223"/>
                <a:gd name="connsiteX20" fmla="*/ 200563 w 216772"/>
                <a:gd name="connsiteY20" fmla="*/ 171106 h 268223"/>
                <a:gd name="connsiteX21" fmla="*/ 181446 w 216772"/>
                <a:gd name="connsiteY21" fmla="*/ 230244 h 268223"/>
                <a:gd name="connsiteX22" fmla="*/ 185734 w 216772"/>
                <a:gd name="connsiteY22" fmla="*/ 239534 h 268223"/>
                <a:gd name="connsiteX23" fmla="*/ 178051 w 216772"/>
                <a:gd name="connsiteY23" fmla="*/ 254006 h 268223"/>
                <a:gd name="connsiteX24" fmla="*/ 84967 w 216772"/>
                <a:gd name="connsiteY24" fmla="*/ 256686 h 268223"/>
                <a:gd name="connsiteX25" fmla="*/ 174478 w 216772"/>
                <a:gd name="connsiteY25" fmla="*/ 243108 h 268223"/>
                <a:gd name="connsiteX26" fmla="*/ 174299 w 216772"/>
                <a:gd name="connsiteY26" fmla="*/ 241321 h 268223"/>
                <a:gd name="connsiteX27" fmla="*/ 173763 w 216772"/>
                <a:gd name="connsiteY27" fmla="*/ 239177 h 268223"/>
                <a:gd name="connsiteX28" fmla="*/ 170369 w 216772"/>
                <a:gd name="connsiteY28" fmla="*/ 238641 h 268223"/>
                <a:gd name="connsiteX29" fmla="*/ 170011 w 216772"/>
                <a:gd name="connsiteY29" fmla="*/ 234175 h 268223"/>
                <a:gd name="connsiteX30" fmla="*/ 190200 w 216772"/>
                <a:gd name="connsiteY30" fmla="*/ 165746 h 268223"/>
                <a:gd name="connsiteX31" fmla="*/ 197525 w 216772"/>
                <a:gd name="connsiteY31" fmla="*/ 150738 h 268223"/>
                <a:gd name="connsiteX32" fmla="*/ 197525 w 216772"/>
                <a:gd name="connsiteY32" fmla="*/ 150560 h 268223"/>
                <a:gd name="connsiteX33" fmla="*/ 199133 w 216772"/>
                <a:gd name="connsiteY33" fmla="*/ 146272 h 268223"/>
                <a:gd name="connsiteX34" fmla="*/ 199133 w 216772"/>
                <a:gd name="connsiteY34" fmla="*/ 146272 h 268223"/>
                <a:gd name="connsiteX35" fmla="*/ 203600 w 216772"/>
                <a:gd name="connsiteY35" fmla="*/ 96961 h 268223"/>
                <a:gd name="connsiteX36" fmla="*/ 190200 w 216772"/>
                <a:gd name="connsiteY36" fmla="*/ 59620 h 268223"/>
                <a:gd name="connsiteX37" fmla="*/ 164830 w 216772"/>
                <a:gd name="connsiteY37" fmla="*/ 31391 h 268223"/>
                <a:gd name="connsiteX38" fmla="*/ 131241 w 216772"/>
                <a:gd name="connsiteY38" fmla="*/ 14954 h 268223"/>
                <a:gd name="connsiteX39" fmla="*/ 92829 w 216772"/>
                <a:gd name="connsiteY39" fmla="*/ 12810 h 268223"/>
                <a:gd name="connsiteX40" fmla="*/ 56738 w 216772"/>
                <a:gd name="connsiteY40" fmla="*/ 26210 h 268223"/>
                <a:gd name="connsiteX41" fmla="*/ 29582 w 216772"/>
                <a:gd name="connsiteY41" fmla="*/ 51937 h 268223"/>
                <a:gd name="connsiteX42" fmla="*/ 13859 w 216772"/>
                <a:gd name="connsiteY42" fmla="*/ 86598 h 268223"/>
                <a:gd name="connsiteX43" fmla="*/ 12251 w 216772"/>
                <a:gd name="connsiteY43" fmla="*/ 126262 h 268223"/>
                <a:gd name="connsiteX44" fmla="*/ 34048 w 216772"/>
                <a:gd name="connsiteY44" fmla="*/ 175573 h 268223"/>
                <a:gd name="connsiteX45" fmla="*/ 34227 w 216772"/>
                <a:gd name="connsiteY45" fmla="*/ 175751 h 268223"/>
                <a:gd name="connsiteX46" fmla="*/ 45840 w 216772"/>
                <a:gd name="connsiteY46" fmla="*/ 188079 h 268223"/>
                <a:gd name="connsiteX47" fmla="*/ 85682 w 216772"/>
                <a:gd name="connsiteY47" fmla="*/ 248110 h 268223"/>
                <a:gd name="connsiteX48" fmla="*/ 86218 w 216772"/>
                <a:gd name="connsiteY48" fmla="*/ 250969 h 268223"/>
                <a:gd name="connsiteX49" fmla="*/ 84431 w 216772"/>
                <a:gd name="connsiteY49" fmla="*/ 253113 h 268223"/>
                <a:gd name="connsiteX50" fmla="*/ 84253 w 216772"/>
                <a:gd name="connsiteY50" fmla="*/ 255436 h 268223"/>
                <a:gd name="connsiteX51" fmla="*/ 84967 w 216772"/>
                <a:gd name="connsiteY51" fmla="*/ 25668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6772" h="268223">
                  <a:moveTo>
                    <a:pt x="178051" y="254006"/>
                  </a:moveTo>
                  <a:lnTo>
                    <a:pt x="85682" y="268121"/>
                  </a:lnTo>
                  <a:cubicBezTo>
                    <a:pt x="79786" y="269014"/>
                    <a:pt x="74248" y="264011"/>
                    <a:pt x="73176" y="256686"/>
                  </a:cubicBezTo>
                  <a:cubicBezTo>
                    <a:pt x="72640" y="253649"/>
                    <a:pt x="73176" y="250612"/>
                    <a:pt x="74248" y="248110"/>
                  </a:cubicBezTo>
                  <a:cubicBezTo>
                    <a:pt x="68530" y="225956"/>
                    <a:pt x="51021" y="208626"/>
                    <a:pt x="38157" y="195940"/>
                  </a:cubicBezTo>
                  <a:cubicBezTo>
                    <a:pt x="32976" y="190938"/>
                    <a:pt x="28688" y="186471"/>
                    <a:pt x="25651" y="182541"/>
                  </a:cubicBezTo>
                  <a:cubicBezTo>
                    <a:pt x="12787" y="166818"/>
                    <a:pt x="4569" y="147880"/>
                    <a:pt x="1353" y="127691"/>
                  </a:cubicBezTo>
                  <a:cubicBezTo>
                    <a:pt x="-970" y="112862"/>
                    <a:pt x="-255" y="98033"/>
                    <a:pt x="3139" y="83561"/>
                  </a:cubicBezTo>
                  <a:cubicBezTo>
                    <a:pt x="6534" y="69625"/>
                    <a:pt x="12430" y="56583"/>
                    <a:pt x="20648" y="44969"/>
                  </a:cubicBezTo>
                  <a:cubicBezTo>
                    <a:pt x="28867" y="33356"/>
                    <a:pt x="39229" y="23708"/>
                    <a:pt x="51021" y="16204"/>
                  </a:cubicBezTo>
                  <a:cubicBezTo>
                    <a:pt x="63349" y="8343"/>
                    <a:pt x="76927" y="3341"/>
                    <a:pt x="91399" y="1197"/>
                  </a:cubicBezTo>
                  <a:cubicBezTo>
                    <a:pt x="105871" y="-947"/>
                    <a:pt x="120343" y="-233"/>
                    <a:pt x="134457" y="3519"/>
                  </a:cubicBezTo>
                  <a:cubicBezTo>
                    <a:pt x="148036" y="7093"/>
                    <a:pt x="160721" y="13346"/>
                    <a:pt x="172155" y="21922"/>
                  </a:cubicBezTo>
                  <a:cubicBezTo>
                    <a:pt x="183590" y="30498"/>
                    <a:pt x="193059" y="41217"/>
                    <a:pt x="200384" y="53545"/>
                  </a:cubicBezTo>
                  <a:cubicBezTo>
                    <a:pt x="208067" y="66230"/>
                    <a:pt x="213069" y="80345"/>
                    <a:pt x="215392" y="95174"/>
                  </a:cubicBezTo>
                  <a:cubicBezTo>
                    <a:pt x="216821" y="104465"/>
                    <a:pt x="217178" y="114112"/>
                    <a:pt x="216285" y="123403"/>
                  </a:cubicBezTo>
                  <a:cubicBezTo>
                    <a:pt x="215570" y="130371"/>
                    <a:pt x="214320" y="137160"/>
                    <a:pt x="212354" y="143949"/>
                  </a:cubicBezTo>
                  <a:lnTo>
                    <a:pt x="212712" y="144128"/>
                  </a:lnTo>
                  <a:lnTo>
                    <a:pt x="210389" y="150202"/>
                  </a:lnTo>
                  <a:cubicBezTo>
                    <a:pt x="209853" y="151810"/>
                    <a:pt x="209317" y="153240"/>
                    <a:pt x="208603" y="154669"/>
                  </a:cubicBezTo>
                  <a:cubicBezTo>
                    <a:pt x="206816" y="159314"/>
                    <a:pt x="203957" y="164853"/>
                    <a:pt x="200563" y="171106"/>
                  </a:cubicBezTo>
                  <a:cubicBezTo>
                    <a:pt x="192166" y="186650"/>
                    <a:pt x="180910" y="207732"/>
                    <a:pt x="181446" y="230244"/>
                  </a:cubicBezTo>
                  <a:cubicBezTo>
                    <a:pt x="183232" y="231852"/>
                    <a:pt x="185019" y="234711"/>
                    <a:pt x="185734" y="239534"/>
                  </a:cubicBezTo>
                  <a:cubicBezTo>
                    <a:pt x="187163" y="248468"/>
                    <a:pt x="182875" y="253292"/>
                    <a:pt x="178051" y="254006"/>
                  </a:cubicBezTo>
                  <a:close/>
                  <a:moveTo>
                    <a:pt x="84967" y="256686"/>
                  </a:moveTo>
                  <a:lnTo>
                    <a:pt x="174478" y="243108"/>
                  </a:lnTo>
                  <a:cubicBezTo>
                    <a:pt x="174478" y="242572"/>
                    <a:pt x="174478" y="242036"/>
                    <a:pt x="174299" y="241321"/>
                  </a:cubicBezTo>
                  <a:cubicBezTo>
                    <a:pt x="174120" y="240249"/>
                    <a:pt x="173942" y="239534"/>
                    <a:pt x="173763" y="239177"/>
                  </a:cubicBezTo>
                  <a:lnTo>
                    <a:pt x="170369" y="238641"/>
                  </a:lnTo>
                  <a:lnTo>
                    <a:pt x="170011" y="234175"/>
                  </a:lnTo>
                  <a:cubicBezTo>
                    <a:pt x="168046" y="207196"/>
                    <a:pt x="180910" y="183255"/>
                    <a:pt x="190200" y="165746"/>
                  </a:cubicBezTo>
                  <a:cubicBezTo>
                    <a:pt x="193416" y="159850"/>
                    <a:pt x="196096" y="154669"/>
                    <a:pt x="197525" y="150738"/>
                  </a:cubicBezTo>
                  <a:lnTo>
                    <a:pt x="197525" y="150560"/>
                  </a:lnTo>
                  <a:cubicBezTo>
                    <a:pt x="198061" y="149130"/>
                    <a:pt x="198597" y="147701"/>
                    <a:pt x="199133" y="146272"/>
                  </a:cubicBezTo>
                  <a:lnTo>
                    <a:pt x="199133" y="146272"/>
                  </a:lnTo>
                  <a:cubicBezTo>
                    <a:pt x="204672" y="130549"/>
                    <a:pt x="206101" y="113576"/>
                    <a:pt x="203600" y="96961"/>
                  </a:cubicBezTo>
                  <a:cubicBezTo>
                    <a:pt x="201635" y="83561"/>
                    <a:pt x="196989" y="71054"/>
                    <a:pt x="190200" y="59620"/>
                  </a:cubicBezTo>
                  <a:cubicBezTo>
                    <a:pt x="183590" y="48543"/>
                    <a:pt x="175014" y="39073"/>
                    <a:pt x="164830" y="31391"/>
                  </a:cubicBezTo>
                  <a:cubicBezTo>
                    <a:pt x="154646" y="23708"/>
                    <a:pt x="143390" y="18170"/>
                    <a:pt x="131241" y="14954"/>
                  </a:cubicBezTo>
                  <a:cubicBezTo>
                    <a:pt x="118735" y="11559"/>
                    <a:pt x="105692" y="10845"/>
                    <a:pt x="92829" y="12810"/>
                  </a:cubicBezTo>
                  <a:cubicBezTo>
                    <a:pt x="79965" y="14775"/>
                    <a:pt x="67816" y="19242"/>
                    <a:pt x="56738" y="26210"/>
                  </a:cubicBezTo>
                  <a:cubicBezTo>
                    <a:pt x="46019" y="32999"/>
                    <a:pt x="36907" y="41575"/>
                    <a:pt x="29582" y="51937"/>
                  </a:cubicBezTo>
                  <a:cubicBezTo>
                    <a:pt x="22078" y="62300"/>
                    <a:pt x="16897" y="73913"/>
                    <a:pt x="13859" y="86598"/>
                  </a:cubicBezTo>
                  <a:cubicBezTo>
                    <a:pt x="10643" y="99641"/>
                    <a:pt x="10107" y="112862"/>
                    <a:pt x="12251" y="126262"/>
                  </a:cubicBezTo>
                  <a:cubicBezTo>
                    <a:pt x="15110" y="144485"/>
                    <a:pt x="22614" y="161637"/>
                    <a:pt x="34048" y="175573"/>
                  </a:cubicBezTo>
                  <a:lnTo>
                    <a:pt x="34227" y="175751"/>
                  </a:lnTo>
                  <a:cubicBezTo>
                    <a:pt x="36907" y="179146"/>
                    <a:pt x="41016" y="183255"/>
                    <a:pt x="45840" y="188079"/>
                  </a:cubicBezTo>
                  <a:cubicBezTo>
                    <a:pt x="60133" y="202194"/>
                    <a:pt x="79786" y="221668"/>
                    <a:pt x="85682" y="248110"/>
                  </a:cubicBezTo>
                  <a:lnTo>
                    <a:pt x="86218" y="250969"/>
                  </a:lnTo>
                  <a:lnTo>
                    <a:pt x="84431" y="253113"/>
                  </a:lnTo>
                  <a:cubicBezTo>
                    <a:pt x="84253" y="253292"/>
                    <a:pt x="84074" y="254185"/>
                    <a:pt x="84253" y="255436"/>
                  </a:cubicBezTo>
                  <a:cubicBezTo>
                    <a:pt x="84610" y="255793"/>
                    <a:pt x="84789" y="256329"/>
                    <a:pt x="84967" y="256686"/>
                  </a:cubicBez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2D5117-A644-14D3-FAB7-6391F48CCA0D}"/>
                </a:ext>
              </a:extLst>
            </p:cNvPr>
            <p:cNvSpPr/>
            <p:nvPr/>
          </p:nvSpPr>
          <p:spPr>
            <a:xfrm>
              <a:off x="6671238" y="3517556"/>
              <a:ext cx="18523" cy="57515"/>
            </a:xfrm>
            <a:custGeom>
              <a:avLst/>
              <a:gdLst>
                <a:gd name="connsiteX0" fmla="*/ 13661 w 18523"/>
                <a:gd name="connsiteY0" fmla="*/ 57433 h 57515"/>
                <a:gd name="connsiteX1" fmla="*/ 7050 w 18523"/>
                <a:gd name="connsiteY1" fmla="*/ 52609 h 57515"/>
                <a:gd name="connsiteX2" fmla="*/ 82 w 18523"/>
                <a:gd name="connsiteY2" fmla="*/ 6693 h 57515"/>
                <a:gd name="connsiteX3" fmla="*/ 4906 w 18523"/>
                <a:gd name="connsiteY3" fmla="*/ 82 h 57515"/>
                <a:gd name="connsiteX4" fmla="*/ 11517 w 18523"/>
                <a:gd name="connsiteY4" fmla="*/ 4906 h 57515"/>
                <a:gd name="connsiteX5" fmla="*/ 18484 w 18523"/>
                <a:gd name="connsiteY5" fmla="*/ 50823 h 57515"/>
                <a:gd name="connsiteX6" fmla="*/ 13661 w 18523"/>
                <a:gd name="connsiteY6" fmla="*/ 57433 h 5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3" h="57515">
                  <a:moveTo>
                    <a:pt x="13661" y="57433"/>
                  </a:moveTo>
                  <a:cubicBezTo>
                    <a:pt x="10445" y="57969"/>
                    <a:pt x="7586" y="55825"/>
                    <a:pt x="7050" y="52609"/>
                  </a:cubicBezTo>
                  <a:lnTo>
                    <a:pt x="82" y="6693"/>
                  </a:lnTo>
                  <a:cubicBezTo>
                    <a:pt x="-454" y="3477"/>
                    <a:pt x="1690" y="618"/>
                    <a:pt x="4906" y="82"/>
                  </a:cubicBezTo>
                  <a:cubicBezTo>
                    <a:pt x="8122" y="-454"/>
                    <a:pt x="10981" y="1690"/>
                    <a:pt x="11517" y="4906"/>
                  </a:cubicBezTo>
                  <a:lnTo>
                    <a:pt x="18484" y="50823"/>
                  </a:lnTo>
                  <a:cubicBezTo>
                    <a:pt x="18842" y="54039"/>
                    <a:pt x="16698" y="56897"/>
                    <a:pt x="13661" y="57433"/>
                  </a:cubicBez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7422E75-AEE8-C96A-7A5E-F8DD892ED2AA}"/>
                </a:ext>
              </a:extLst>
            </p:cNvPr>
            <p:cNvSpPr/>
            <p:nvPr/>
          </p:nvSpPr>
          <p:spPr>
            <a:xfrm>
              <a:off x="6830964" y="3670135"/>
              <a:ext cx="57471" cy="18566"/>
            </a:xfrm>
            <a:custGeom>
              <a:avLst/>
              <a:gdLst>
                <a:gd name="connsiteX0" fmla="*/ 52609 w 57471"/>
                <a:gd name="connsiteY0" fmla="*/ 11517 h 18566"/>
                <a:gd name="connsiteX1" fmla="*/ 6693 w 57471"/>
                <a:gd name="connsiteY1" fmla="*/ 18484 h 18566"/>
                <a:gd name="connsiteX2" fmla="*/ 82 w 57471"/>
                <a:gd name="connsiteY2" fmla="*/ 13661 h 18566"/>
                <a:gd name="connsiteX3" fmla="*/ 4906 w 57471"/>
                <a:gd name="connsiteY3" fmla="*/ 7050 h 18566"/>
                <a:gd name="connsiteX4" fmla="*/ 50823 w 57471"/>
                <a:gd name="connsiteY4" fmla="*/ 82 h 18566"/>
                <a:gd name="connsiteX5" fmla="*/ 57433 w 57471"/>
                <a:gd name="connsiteY5" fmla="*/ 4906 h 18566"/>
                <a:gd name="connsiteX6" fmla="*/ 52609 w 57471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71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790" y="8122"/>
                    <a:pt x="55646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BBA29FF-02C0-028C-D678-B713DE9378C7}"/>
                </a:ext>
              </a:extLst>
            </p:cNvPr>
            <p:cNvSpPr/>
            <p:nvPr/>
          </p:nvSpPr>
          <p:spPr>
            <a:xfrm>
              <a:off x="6520446" y="3717481"/>
              <a:ext cx="57515" cy="18566"/>
            </a:xfrm>
            <a:custGeom>
              <a:avLst/>
              <a:gdLst>
                <a:gd name="connsiteX0" fmla="*/ 52609 w 57515"/>
                <a:gd name="connsiteY0" fmla="*/ 11517 h 18566"/>
                <a:gd name="connsiteX1" fmla="*/ 6693 w 57515"/>
                <a:gd name="connsiteY1" fmla="*/ 18484 h 18566"/>
                <a:gd name="connsiteX2" fmla="*/ 82 w 57515"/>
                <a:gd name="connsiteY2" fmla="*/ 13661 h 18566"/>
                <a:gd name="connsiteX3" fmla="*/ 4906 w 57515"/>
                <a:gd name="connsiteY3" fmla="*/ 7050 h 18566"/>
                <a:gd name="connsiteX4" fmla="*/ 50823 w 57515"/>
                <a:gd name="connsiteY4" fmla="*/ 82 h 18566"/>
                <a:gd name="connsiteX5" fmla="*/ 57433 w 57515"/>
                <a:gd name="connsiteY5" fmla="*/ 4906 h 18566"/>
                <a:gd name="connsiteX6" fmla="*/ 52609 w 57515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15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969" y="8122"/>
                    <a:pt x="55825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878DCEE-AA5E-6A90-E7D9-1C43C8666619}"/>
                </a:ext>
              </a:extLst>
            </p:cNvPr>
            <p:cNvSpPr/>
            <p:nvPr/>
          </p:nvSpPr>
          <p:spPr>
            <a:xfrm>
              <a:off x="6775445" y="3536362"/>
              <a:ext cx="35983" cy="50841"/>
            </a:xfrm>
            <a:custGeom>
              <a:avLst/>
              <a:gdLst>
                <a:gd name="connsiteX0" fmla="*/ 6647 w 35983"/>
                <a:gd name="connsiteY0" fmla="*/ 50777 h 50841"/>
                <a:gd name="connsiteX1" fmla="*/ 2716 w 35983"/>
                <a:gd name="connsiteY1" fmla="*/ 50062 h 50841"/>
                <a:gd name="connsiteX2" fmla="*/ 930 w 35983"/>
                <a:gd name="connsiteY2" fmla="*/ 42201 h 50841"/>
                <a:gd name="connsiteX3" fmla="*/ 25406 w 35983"/>
                <a:gd name="connsiteY3" fmla="*/ 2716 h 50841"/>
                <a:gd name="connsiteX4" fmla="*/ 33268 w 35983"/>
                <a:gd name="connsiteY4" fmla="*/ 930 h 50841"/>
                <a:gd name="connsiteX5" fmla="*/ 35054 w 35983"/>
                <a:gd name="connsiteY5" fmla="*/ 8791 h 50841"/>
                <a:gd name="connsiteX6" fmla="*/ 10577 w 35983"/>
                <a:gd name="connsiteY6" fmla="*/ 48275 h 50841"/>
                <a:gd name="connsiteX7" fmla="*/ 6647 w 35983"/>
                <a:gd name="connsiteY7" fmla="*/ 50777 h 5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3" h="50841">
                  <a:moveTo>
                    <a:pt x="6647" y="50777"/>
                  </a:moveTo>
                  <a:cubicBezTo>
                    <a:pt x="5396" y="50955"/>
                    <a:pt x="3967" y="50777"/>
                    <a:pt x="2716" y="50062"/>
                  </a:cubicBezTo>
                  <a:cubicBezTo>
                    <a:pt x="36" y="48454"/>
                    <a:pt x="-857" y="44881"/>
                    <a:pt x="930" y="42201"/>
                  </a:cubicBezTo>
                  <a:lnTo>
                    <a:pt x="25406" y="2716"/>
                  </a:lnTo>
                  <a:cubicBezTo>
                    <a:pt x="27014" y="36"/>
                    <a:pt x="30588" y="-857"/>
                    <a:pt x="33268" y="930"/>
                  </a:cubicBezTo>
                  <a:cubicBezTo>
                    <a:pt x="35948" y="2537"/>
                    <a:pt x="36841" y="6111"/>
                    <a:pt x="35054" y="8791"/>
                  </a:cubicBezTo>
                  <a:lnTo>
                    <a:pt x="10577" y="48275"/>
                  </a:lnTo>
                  <a:cubicBezTo>
                    <a:pt x="9863" y="49526"/>
                    <a:pt x="8255" y="50598"/>
                    <a:pt x="6647" y="50777"/>
                  </a:cubicBez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6B5E4F-3A74-E16D-A941-112865A15A73}"/>
                </a:ext>
              </a:extLst>
            </p:cNvPr>
            <p:cNvSpPr/>
            <p:nvPr/>
          </p:nvSpPr>
          <p:spPr>
            <a:xfrm>
              <a:off x="6552694" y="3573923"/>
              <a:ext cx="46619" cy="41845"/>
            </a:xfrm>
            <a:custGeom>
              <a:avLst/>
              <a:gdLst>
                <a:gd name="connsiteX0" fmla="*/ 41802 w 46619"/>
                <a:gd name="connsiteY0" fmla="*/ 41802 h 41845"/>
                <a:gd name="connsiteX1" fmla="*/ 37156 w 46619"/>
                <a:gd name="connsiteY1" fmla="*/ 40551 h 41845"/>
                <a:gd name="connsiteX2" fmla="*/ 1960 w 46619"/>
                <a:gd name="connsiteY2" fmla="*/ 10000 h 41845"/>
                <a:gd name="connsiteX3" fmla="*/ 1424 w 46619"/>
                <a:gd name="connsiteY3" fmla="*/ 1960 h 41845"/>
                <a:gd name="connsiteX4" fmla="*/ 9464 w 46619"/>
                <a:gd name="connsiteY4" fmla="*/ 1424 h 41845"/>
                <a:gd name="connsiteX5" fmla="*/ 44660 w 46619"/>
                <a:gd name="connsiteY5" fmla="*/ 31797 h 41845"/>
                <a:gd name="connsiteX6" fmla="*/ 45196 w 46619"/>
                <a:gd name="connsiteY6" fmla="*/ 39836 h 41845"/>
                <a:gd name="connsiteX7" fmla="*/ 41802 w 46619"/>
                <a:gd name="connsiteY7" fmla="*/ 41802 h 4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19" h="41845">
                  <a:moveTo>
                    <a:pt x="41802" y="41802"/>
                  </a:moveTo>
                  <a:cubicBezTo>
                    <a:pt x="40194" y="41980"/>
                    <a:pt x="38407" y="41623"/>
                    <a:pt x="37156" y="40551"/>
                  </a:cubicBezTo>
                  <a:lnTo>
                    <a:pt x="1960" y="10000"/>
                  </a:lnTo>
                  <a:cubicBezTo>
                    <a:pt x="-363" y="7856"/>
                    <a:pt x="-720" y="4282"/>
                    <a:pt x="1424" y="1960"/>
                  </a:cubicBezTo>
                  <a:cubicBezTo>
                    <a:pt x="3568" y="-363"/>
                    <a:pt x="7141" y="-720"/>
                    <a:pt x="9464" y="1424"/>
                  </a:cubicBezTo>
                  <a:lnTo>
                    <a:pt x="44660" y="31797"/>
                  </a:lnTo>
                  <a:cubicBezTo>
                    <a:pt x="46983" y="33941"/>
                    <a:pt x="47340" y="37514"/>
                    <a:pt x="45196" y="39836"/>
                  </a:cubicBezTo>
                  <a:cubicBezTo>
                    <a:pt x="44303" y="40908"/>
                    <a:pt x="43052" y="41623"/>
                    <a:pt x="41802" y="41802"/>
                  </a:cubicBezTo>
                  <a:close/>
                </a:path>
              </a:pathLst>
            </a:custGeom>
            <a:grpFill/>
            <a:ln w="1757" cap="flat">
              <a:solidFill>
                <a:srgbClr val="34AE9F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  <p:grpSp>
        <p:nvGrpSpPr>
          <p:cNvPr id="108" name="Graphic 160">
            <a:extLst>
              <a:ext uri="{FF2B5EF4-FFF2-40B4-BE49-F238E27FC236}">
                <a16:creationId xmlns:a16="http://schemas.microsoft.com/office/drawing/2014/main" id="{8BF3F869-8D89-E591-CF29-BBFE0D193137}"/>
              </a:ext>
            </a:extLst>
          </p:cNvPr>
          <p:cNvGrpSpPr/>
          <p:nvPr/>
        </p:nvGrpSpPr>
        <p:grpSpPr>
          <a:xfrm rot="428355">
            <a:off x="1958982" y="4773926"/>
            <a:ext cx="687323" cy="772459"/>
            <a:chOff x="6520446" y="3517556"/>
            <a:chExt cx="367989" cy="422111"/>
          </a:xfrm>
          <a:solidFill>
            <a:srgbClr val="FF4B5C"/>
          </a:solidFill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858448C-3389-323C-025B-2A639D95DFAC}"/>
                </a:ext>
              </a:extLst>
            </p:cNvPr>
            <p:cNvSpPr/>
            <p:nvPr/>
          </p:nvSpPr>
          <p:spPr>
            <a:xfrm>
              <a:off x="6688788" y="3870454"/>
              <a:ext cx="86557" cy="28141"/>
            </a:xfrm>
            <a:custGeom>
              <a:avLst/>
              <a:gdLst>
                <a:gd name="connsiteX0" fmla="*/ 86515 w 86557"/>
                <a:gd name="connsiteY0" fmla="*/ 10944 h 28141"/>
                <a:gd name="connsiteX1" fmla="*/ 82227 w 86557"/>
                <a:gd name="connsiteY1" fmla="*/ 16482 h 28141"/>
                <a:gd name="connsiteX2" fmla="*/ 6831 w 86557"/>
                <a:gd name="connsiteY2" fmla="*/ 28096 h 28141"/>
                <a:gd name="connsiteX3" fmla="*/ 1114 w 86557"/>
                <a:gd name="connsiteY3" fmla="*/ 23986 h 28141"/>
                <a:gd name="connsiteX4" fmla="*/ 42 w 86557"/>
                <a:gd name="connsiteY4" fmla="*/ 17018 h 28141"/>
                <a:gd name="connsiteX5" fmla="*/ 4330 w 86557"/>
                <a:gd name="connsiteY5" fmla="*/ 11480 h 28141"/>
                <a:gd name="connsiteX6" fmla="*/ 79726 w 86557"/>
                <a:gd name="connsiteY6" fmla="*/ 45 h 28141"/>
                <a:gd name="connsiteX7" fmla="*/ 85443 w 86557"/>
                <a:gd name="connsiteY7" fmla="*/ 4155 h 28141"/>
                <a:gd name="connsiteX8" fmla="*/ 86515 w 86557"/>
                <a:gd name="connsiteY8" fmla="*/ 10944 h 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57" h="28141">
                  <a:moveTo>
                    <a:pt x="86515" y="10944"/>
                  </a:moveTo>
                  <a:cubicBezTo>
                    <a:pt x="86873" y="13624"/>
                    <a:pt x="84907" y="16125"/>
                    <a:pt x="82227" y="16482"/>
                  </a:cubicBezTo>
                  <a:lnTo>
                    <a:pt x="6831" y="28096"/>
                  </a:lnTo>
                  <a:cubicBezTo>
                    <a:pt x="3973" y="28453"/>
                    <a:pt x="1471" y="26666"/>
                    <a:pt x="1114" y="23986"/>
                  </a:cubicBezTo>
                  <a:lnTo>
                    <a:pt x="42" y="17018"/>
                  </a:lnTo>
                  <a:cubicBezTo>
                    <a:pt x="-315" y="14339"/>
                    <a:pt x="1650" y="11837"/>
                    <a:pt x="4330" y="11480"/>
                  </a:cubicBezTo>
                  <a:lnTo>
                    <a:pt x="79726" y="45"/>
                  </a:lnTo>
                  <a:cubicBezTo>
                    <a:pt x="82585" y="-312"/>
                    <a:pt x="85086" y="1475"/>
                    <a:pt x="85443" y="4155"/>
                  </a:cubicBezTo>
                  <a:lnTo>
                    <a:pt x="86515" y="10944"/>
                  </a:ln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E518E7-DECF-5DAF-185A-F7B54B1EF977}"/>
                </a:ext>
              </a:extLst>
            </p:cNvPr>
            <p:cNvSpPr/>
            <p:nvPr/>
          </p:nvSpPr>
          <p:spPr>
            <a:xfrm>
              <a:off x="6700567" y="3895114"/>
              <a:ext cx="70145" cy="25990"/>
            </a:xfrm>
            <a:custGeom>
              <a:avLst/>
              <a:gdLst>
                <a:gd name="connsiteX0" fmla="*/ 70091 w 70145"/>
                <a:gd name="connsiteY0" fmla="*/ 11298 h 25990"/>
                <a:gd name="connsiteX1" fmla="*/ 66696 w 70145"/>
                <a:gd name="connsiteY1" fmla="*/ 16658 h 25990"/>
                <a:gd name="connsiteX2" fmla="*/ 5950 w 70145"/>
                <a:gd name="connsiteY2" fmla="*/ 25948 h 25990"/>
                <a:gd name="connsiteX3" fmla="*/ 1127 w 70145"/>
                <a:gd name="connsiteY3" fmla="*/ 21660 h 25990"/>
                <a:gd name="connsiteX4" fmla="*/ 55 w 70145"/>
                <a:gd name="connsiteY4" fmla="*/ 14692 h 25990"/>
                <a:gd name="connsiteX5" fmla="*/ 3449 w 70145"/>
                <a:gd name="connsiteY5" fmla="*/ 9333 h 25990"/>
                <a:gd name="connsiteX6" fmla="*/ 64195 w 70145"/>
                <a:gd name="connsiteY6" fmla="*/ 42 h 25990"/>
                <a:gd name="connsiteX7" fmla="*/ 69019 w 70145"/>
                <a:gd name="connsiteY7" fmla="*/ 4330 h 25990"/>
                <a:gd name="connsiteX8" fmla="*/ 70091 w 70145"/>
                <a:gd name="connsiteY8" fmla="*/ 11298 h 2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5" h="25990">
                  <a:moveTo>
                    <a:pt x="70091" y="11298"/>
                  </a:moveTo>
                  <a:cubicBezTo>
                    <a:pt x="70448" y="13978"/>
                    <a:pt x="69019" y="16479"/>
                    <a:pt x="66696" y="16658"/>
                  </a:cubicBezTo>
                  <a:lnTo>
                    <a:pt x="5950" y="25948"/>
                  </a:lnTo>
                  <a:cubicBezTo>
                    <a:pt x="3628" y="26306"/>
                    <a:pt x="1484" y="24340"/>
                    <a:pt x="1127" y="21660"/>
                  </a:cubicBezTo>
                  <a:lnTo>
                    <a:pt x="55" y="14692"/>
                  </a:lnTo>
                  <a:cubicBezTo>
                    <a:pt x="-303" y="12012"/>
                    <a:pt x="1127" y="9511"/>
                    <a:pt x="3449" y="9333"/>
                  </a:cubicBezTo>
                  <a:lnTo>
                    <a:pt x="64195" y="42"/>
                  </a:lnTo>
                  <a:cubicBezTo>
                    <a:pt x="66517" y="-315"/>
                    <a:pt x="68661" y="1650"/>
                    <a:pt x="69019" y="4330"/>
                  </a:cubicBezTo>
                  <a:lnTo>
                    <a:pt x="70091" y="11298"/>
                  </a:ln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14ECFDB-65A2-9CE3-2050-E981D022878D}"/>
                </a:ext>
              </a:extLst>
            </p:cNvPr>
            <p:cNvSpPr/>
            <p:nvPr/>
          </p:nvSpPr>
          <p:spPr>
            <a:xfrm>
              <a:off x="6721704" y="3920883"/>
              <a:ext cx="32541" cy="18784"/>
            </a:xfrm>
            <a:custGeom>
              <a:avLst/>
              <a:gdLst>
                <a:gd name="connsiteX0" fmla="*/ 32338 w 32541"/>
                <a:gd name="connsiteY0" fmla="*/ 0 h 18784"/>
                <a:gd name="connsiteX1" fmla="*/ 18581 w 32541"/>
                <a:gd name="connsiteY1" fmla="*/ 18581 h 18784"/>
                <a:gd name="connsiteX2" fmla="*/ 0 w 32541"/>
                <a:gd name="connsiteY2" fmla="*/ 4824 h 1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1" h="18784">
                  <a:moveTo>
                    <a:pt x="32338" y="0"/>
                  </a:moveTo>
                  <a:cubicBezTo>
                    <a:pt x="33767" y="8933"/>
                    <a:pt x="27514" y="17330"/>
                    <a:pt x="18581" y="18581"/>
                  </a:cubicBezTo>
                  <a:cubicBezTo>
                    <a:pt x="9648" y="20010"/>
                    <a:pt x="1251" y="13757"/>
                    <a:pt x="0" y="4824"/>
                  </a:cubicBezTo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13CC454-73F6-1AE5-53F8-4228608C9B86}"/>
                </a:ext>
              </a:extLst>
            </p:cNvPr>
            <p:cNvSpPr/>
            <p:nvPr/>
          </p:nvSpPr>
          <p:spPr>
            <a:xfrm>
              <a:off x="6597788" y="3602379"/>
              <a:ext cx="216772" cy="268223"/>
            </a:xfrm>
            <a:custGeom>
              <a:avLst/>
              <a:gdLst>
                <a:gd name="connsiteX0" fmla="*/ 178051 w 216772"/>
                <a:gd name="connsiteY0" fmla="*/ 254006 h 268223"/>
                <a:gd name="connsiteX1" fmla="*/ 85682 w 216772"/>
                <a:gd name="connsiteY1" fmla="*/ 268121 h 268223"/>
                <a:gd name="connsiteX2" fmla="*/ 73176 w 216772"/>
                <a:gd name="connsiteY2" fmla="*/ 256686 h 268223"/>
                <a:gd name="connsiteX3" fmla="*/ 74248 w 216772"/>
                <a:gd name="connsiteY3" fmla="*/ 248110 h 268223"/>
                <a:gd name="connsiteX4" fmla="*/ 38157 w 216772"/>
                <a:gd name="connsiteY4" fmla="*/ 195940 h 268223"/>
                <a:gd name="connsiteX5" fmla="*/ 25651 w 216772"/>
                <a:gd name="connsiteY5" fmla="*/ 182541 h 268223"/>
                <a:gd name="connsiteX6" fmla="*/ 1353 w 216772"/>
                <a:gd name="connsiteY6" fmla="*/ 127691 h 268223"/>
                <a:gd name="connsiteX7" fmla="*/ 3139 w 216772"/>
                <a:gd name="connsiteY7" fmla="*/ 83561 h 268223"/>
                <a:gd name="connsiteX8" fmla="*/ 20648 w 216772"/>
                <a:gd name="connsiteY8" fmla="*/ 44969 h 268223"/>
                <a:gd name="connsiteX9" fmla="*/ 51021 w 216772"/>
                <a:gd name="connsiteY9" fmla="*/ 16204 h 268223"/>
                <a:gd name="connsiteX10" fmla="*/ 91399 w 216772"/>
                <a:gd name="connsiteY10" fmla="*/ 1197 h 268223"/>
                <a:gd name="connsiteX11" fmla="*/ 134457 w 216772"/>
                <a:gd name="connsiteY11" fmla="*/ 3519 h 268223"/>
                <a:gd name="connsiteX12" fmla="*/ 172155 w 216772"/>
                <a:gd name="connsiteY12" fmla="*/ 21922 h 268223"/>
                <a:gd name="connsiteX13" fmla="*/ 200384 w 216772"/>
                <a:gd name="connsiteY13" fmla="*/ 53545 h 268223"/>
                <a:gd name="connsiteX14" fmla="*/ 215392 w 216772"/>
                <a:gd name="connsiteY14" fmla="*/ 95174 h 268223"/>
                <a:gd name="connsiteX15" fmla="*/ 216285 w 216772"/>
                <a:gd name="connsiteY15" fmla="*/ 123403 h 268223"/>
                <a:gd name="connsiteX16" fmla="*/ 212354 w 216772"/>
                <a:gd name="connsiteY16" fmla="*/ 143949 h 268223"/>
                <a:gd name="connsiteX17" fmla="*/ 212712 w 216772"/>
                <a:gd name="connsiteY17" fmla="*/ 144128 h 268223"/>
                <a:gd name="connsiteX18" fmla="*/ 210389 w 216772"/>
                <a:gd name="connsiteY18" fmla="*/ 150202 h 268223"/>
                <a:gd name="connsiteX19" fmla="*/ 208603 w 216772"/>
                <a:gd name="connsiteY19" fmla="*/ 154669 h 268223"/>
                <a:gd name="connsiteX20" fmla="*/ 200563 w 216772"/>
                <a:gd name="connsiteY20" fmla="*/ 171106 h 268223"/>
                <a:gd name="connsiteX21" fmla="*/ 181446 w 216772"/>
                <a:gd name="connsiteY21" fmla="*/ 230244 h 268223"/>
                <a:gd name="connsiteX22" fmla="*/ 185734 w 216772"/>
                <a:gd name="connsiteY22" fmla="*/ 239534 h 268223"/>
                <a:gd name="connsiteX23" fmla="*/ 178051 w 216772"/>
                <a:gd name="connsiteY23" fmla="*/ 254006 h 268223"/>
                <a:gd name="connsiteX24" fmla="*/ 84967 w 216772"/>
                <a:gd name="connsiteY24" fmla="*/ 256686 h 268223"/>
                <a:gd name="connsiteX25" fmla="*/ 174478 w 216772"/>
                <a:gd name="connsiteY25" fmla="*/ 243108 h 268223"/>
                <a:gd name="connsiteX26" fmla="*/ 174299 w 216772"/>
                <a:gd name="connsiteY26" fmla="*/ 241321 h 268223"/>
                <a:gd name="connsiteX27" fmla="*/ 173763 w 216772"/>
                <a:gd name="connsiteY27" fmla="*/ 239177 h 268223"/>
                <a:gd name="connsiteX28" fmla="*/ 170369 w 216772"/>
                <a:gd name="connsiteY28" fmla="*/ 238641 h 268223"/>
                <a:gd name="connsiteX29" fmla="*/ 170011 w 216772"/>
                <a:gd name="connsiteY29" fmla="*/ 234175 h 268223"/>
                <a:gd name="connsiteX30" fmla="*/ 190200 w 216772"/>
                <a:gd name="connsiteY30" fmla="*/ 165746 h 268223"/>
                <a:gd name="connsiteX31" fmla="*/ 197525 w 216772"/>
                <a:gd name="connsiteY31" fmla="*/ 150738 h 268223"/>
                <a:gd name="connsiteX32" fmla="*/ 197525 w 216772"/>
                <a:gd name="connsiteY32" fmla="*/ 150560 h 268223"/>
                <a:gd name="connsiteX33" fmla="*/ 199133 w 216772"/>
                <a:gd name="connsiteY33" fmla="*/ 146272 h 268223"/>
                <a:gd name="connsiteX34" fmla="*/ 199133 w 216772"/>
                <a:gd name="connsiteY34" fmla="*/ 146272 h 268223"/>
                <a:gd name="connsiteX35" fmla="*/ 203600 w 216772"/>
                <a:gd name="connsiteY35" fmla="*/ 96961 h 268223"/>
                <a:gd name="connsiteX36" fmla="*/ 190200 w 216772"/>
                <a:gd name="connsiteY36" fmla="*/ 59620 h 268223"/>
                <a:gd name="connsiteX37" fmla="*/ 164830 w 216772"/>
                <a:gd name="connsiteY37" fmla="*/ 31391 h 268223"/>
                <a:gd name="connsiteX38" fmla="*/ 131241 w 216772"/>
                <a:gd name="connsiteY38" fmla="*/ 14954 h 268223"/>
                <a:gd name="connsiteX39" fmla="*/ 92829 w 216772"/>
                <a:gd name="connsiteY39" fmla="*/ 12810 h 268223"/>
                <a:gd name="connsiteX40" fmla="*/ 56738 w 216772"/>
                <a:gd name="connsiteY40" fmla="*/ 26210 h 268223"/>
                <a:gd name="connsiteX41" fmla="*/ 29582 w 216772"/>
                <a:gd name="connsiteY41" fmla="*/ 51937 h 268223"/>
                <a:gd name="connsiteX42" fmla="*/ 13859 w 216772"/>
                <a:gd name="connsiteY42" fmla="*/ 86598 h 268223"/>
                <a:gd name="connsiteX43" fmla="*/ 12251 w 216772"/>
                <a:gd name="connsiteY43" fmla="*/ 126262 h 268223"/>
                <a:gd name="connsiteX44" fmla="*/ 34048 w 216772"/>
                <a:gd name="connsiteY44" fmla="*/ 175573 h 268223"/>
                <a:gd name="connsiteX45" fmla="*/ 34227 w 216772"/>
                <a:gd name="connsiteY45" fmla="*/ 175751 h 268223"/>
                <a:gd name="connsiteX46" fmla="*/ 45840 w 216772"/>
                <a:gd name="connsiteY46" fmla="*/ 188079 h 268223"/>
                <a:gd name="connsiteX47" fmla="*/ 85682 w 216772"/>
                <a:gd name="connsiteY47" fmla="*/ 248110 h 268223"/>
                <a:gd name="connsiteX48" fmla="*/ 86218 w 216772"/>
                <a:gd name="connsiteY48" fmla="*/ 250969 h 268223"/>
                <a:gd name="connsiteX49" fmla="*/ 84431 w 216772"/>
                <a:gd name="connsiteY49" fmla="*/ 253113 h 268223"/>
                <a:gd name="connsiteX50" fmla="*/ 84253 w 216772"/>
                <a:gd name="connsiteY50" fmla="*/ 255436 h 268223"/>
                <a:gd name="connsiteX51" fmla="*/ 84967 w 216772"/>
                <a:gd name="connsiteY51" fmla="*/ 256686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6772" h="268223">
                  <a:moveTo>
                    <a:pt x="178051" y="254006"/>
                  </a:moveTo>
                  <a:lnTo>
                    <a:pt x="85682" y="268121"/>
                  </a:lnTo>
                  <a:cubicBezTo>
                    <a:pt x="79786" y="269014"/>
                    <a:pt x="74248" y="264011"/>
                    <a:pt x="73176" y="256686"/>
                  </a:cubicBezTo>
                  <a:cubicBezTo>
                    <a:pt x="72640" y="253649"/>
                    <a:pt x="73176" y="250612"/>
                    <a:pt x="74248" y="248110"/>
                  </a:cubicBezTo>
                  <a:cubicBezTo>
                    <a:pt x="68530" y="225956"/>
                    <a:pt x="51021" y="208626"/>
                    <a:pt x="38157" y="195940"/>
                  </a:cubicBezTo>
                  <a:cubicBezTo>
                    <a:pt x="32976" y="190938"/>
                    <a:pt x="28688" y="186471"/>
                    <a:pt x="25651" y="182541"/>
                  </a:cubicBezTo>
                  <a:cubicBezTo>
                    <a:pt x="12787" y="166818"/>
                    <a:pt x="4569" y="147880"/>
                    <a:pt x="1353" y="127691"/>
                  </a:cubicBezTo>
                  <a:cubicBezTo>
                    <a:pt x="-970" y="112862"/>
                    <a:pt x="-255" y="98033"/>
                    <a:pt x="3139" y="83561"/>
                  </a:cubicBezTo>
                  <a:cubicBezTo>
                    <a:pt x="6534" y="69625"/>
                    <a:pt x="12430" y="56583"/>
                    <a:pt x="20648" y="44969"/>
                  </a:cubicBezTo>
                  <a:cubicBezTo>
                    <a:pt x="28867" y="33356"/>
                    <a:pt x="39229" y="23708"/>
                    <a:pt x="51021" y="16204"/>
                  </a:cubicBezTo>
                  <a:cubicBezTo>
                    <a:pt x="63349" y="8343"/>
                    <a:pt x="76927" y="3341"/>
                    <a:pt x="91399" y="1197"/>
                  </a:cubicBezTo>
                  <a:cubicBezTo>
                    <a:pt x="105871" y="-947"/>
                    <a:pt x="120343" y="-233"/>
                    <a:pt x="134457" y="3519"/>
                  </a:cubicBezTo>
                  <a:cubicBezTo>
                    <a:pt x="148036" y="7093"/>
                    <a:pt x="160721" y="13346"/>
                    <a:pt x="172155" y="21922"/>
                  </a:cubicBezTo>
                  <a:cubicBezTo>
                    <a:pt x="183590" y="30498"/>
                    <a:pt x="193059" y="41217"/>
                    <a:pt x="200384" y="53545"/>
                  </a:cubicBezTo>
                  <a:cubicBezTo>
                    <a:pt x="208067" y="66230"/>
                    <a:pt x="213069" y="80345"/>
                    <a:pt x="215392" y="95174"/>
                  </a:cubicBezTo>
                  <a:cubicBezTo>
                    <a:pt x="216821" y="104465"/>
                    <a:pt x="217178" y="114112"/>
                    <a:pt x="216285" y="123403"/>
                  </a:cubicBezTo>
                  <a:cubicBezTo>
                    <a:pt x="215570" y="130371"/>
                    <a:pt x="214320" y="137160"/>
                    <a:pt x="212354" y="143949"/>
                  </a:cubicBezTo>
                  <a:lnTo>
                    <a:pt x="212712" y="144128"/>
                  </a:lnTo>
                  <a:lnTo>
                    <a:pt x="210389" y="150202"/>
                  </a:lnTo>
                  <a:cubicBezTo>
                    <a:pt x="209853" y="151810"/>
                    <a:pt x="209317" y="153240"/>
                    <a:pt x="208603" y="154669"/>
                  </a:cubicBezTo>
                  <a:cubicBezTo>
                    <a:pt x="206816" y="159314"/>
                    <a:pt x="203957" y="164853"/>
                    <a:pt x="200563" y="171106"/>
                  </a:cubicBezTo>
                  <a:cubicBezTo>
                    <a:pt x="192166" y="186650"/>
                    <a:pt x="180910" y="207732"/>
                    <a:pt x="181446" y="230244"/>
                  </a:cubicBezTo>
                  <a:cubicBezTo>
                    <a:pt x="183232" y="231852"/>
                    <a:pt x="185019" y="234711"/>
                    <a:pt x="185734" y="239534"/>
                  </a:cubicBezTo>
                  <a:cubicBezTo>
                    <a:pt x="187163" y="248468"/>
                    <a:pt x="182875" y="253292"/>
                    <a:pt x="178051" y="254006"/>
                  </a:cubicBezTo>
                  <a:close/>
                  <a:moveTo>
                    <a:pt x="84967" y="256686"/>
                  </a:moveTo>
                  <a:lnTo>
                    <a:pt x="174478" y="243108"/>
                  </a:lnTo>
                  <a:cubicBezTo>
                    <a:pt x="174478" y="242572"/>
                    <a:pt x="174478" y="242036"/>
                    <a:pt x="174299" y="241321"/>
                  </a:cubicBezTo>
                  <a:cubicBezTo>
                    <a:pt x="174120" y="240249"/>
                    <a:pt x="173942" y="239534"/>
                    <a:pt x="173763" y="239177"/>
                  </a:cubicBezTo>
                  <a:lnTo>
                    <a:pt x="170369" y="238641"/>
                  </a:lnTo>
                  <a:lnTo>
                    <a:pt x="170011" y="234175"/>
                  </a:lnTo>
                  <a:cubicBezTo>
                    <a:pt x="168046" y="207196"/>
                    <a:pt x="180910" y="183255"/>
                    <a:pt x="190200" y="165746"/>
                  </a:cubicBezTo>
                  <a:cubicBezTo>
                    <a:pt x="193416" y="159850"/>
                    <a:pt x="196096" y="154669"/>
                    <a:pt x="197525" y="150738"/>
                  </a:cubicBezTo>
                  <a:lnTo>
                    <a:pt x="197525" y="150560"/>
                  </a:lnTo>
                  <a:cubicBezTo>
                    <a:pt x="198061" y="149130"/>
                    <a:pt x="198597" y="147701"/>
                    <a:pt x="199133" y="146272"/>
                  </a:cubicBezTo>
                  <a:lnTo>
                    <a:pt x="199133" y="146272"/>
                  </a:lnTo>
                  <a:cubicBezTo>
                    <a:pt x="204672" y="130549"/>
                    <a:pt x="206101" y="113576"/>
                    <a:pt x="203600" y="96961"/>
                  </a:cubicBezTo>
                  <a:cubicBezTo>
                    <a:pt x="201635" y="83561"/>
                    <a:pt x="196989" y="71054"/>
                    <a:pt x="190200" y="59620"/>
                  </a:cubicBezTo>
                  <a:cubicBezTo>
                    <a:pt x="183590" y="48543"/>
                    <a:pt x="175014" y="39073"/>
                    <a:pt x="164830" y="31391"/>
                  </a:cubicBezTo>
                  <a:cubicBezTo>
                    <a:pt x="154646" y="23708"/>
                    <a:pt x="143390" y="18170"/>
                    <a:pt x="131241" y="14954"/>
                  </a:cubicBezTo>
                  <a:cubicBezTo>
                    <a:pt x="118735" y="11559"/>
                    <a:pt x="105692" y="10845"/>
                    <a:pt x="92829" y="12810"/>
                  </a:cubicBezTo>
                  <a:cubicBezTo>
                    <a:pt x="79965" y="14775"/>
                    <a:pt x="67816" y="19242"/>
                    <a:pt x="56738" y="26210"/>
                  </a:cubicBezTo>
                  <a:cubicBezTo>
                    <a:pt x="46019" y="32999"/>
                    <a:pt x="36907" y="41575"/>
                    <a:pt x="29582" y="51937"/>
                  </a:cubicBezTo>
                  <a:cubicBezTo>
                    <a:pt x="22078" y="62300"/>
                    <a:pt x="16897" y="73913"/>
                    <a:pt x="13859" y="86598"/>
                  </a:cubicBezTo>
                  <a:cubicBezTo>
                    <a:pt x="10643" y="99641"/>
                    <a:pt x="10107" y="112862"/>
                    <a:pt x="12251" y="126262"/>
                  </a:cubicBezTo>
                  <a:cubicBezTo>
                    <a:pt x="15110" y="144485"/>
                    <a:pt x="22614" y="161637"/>
                    <a:pt x="34048" y="175573"/>
                  </a:cubicBezTo>
                  <a:lnTo>
                    <a:pt x="34227" y="175751"/>
                  </a:lnTo>
                  <a:cubicBezTo>
                    <a:pt x="36907" y="179146"/>
                    <a:pt x="41016" y="183255"/>
                    <a:pt x="45840" y="188079"/>
                  </a:cubicBezTo>
                  <a:cubicBezTo>
                    <a:pt x="60133" y="202194"/>
                    <a:pt x="79786" y="221668"/>
                    <a:pt x="85682" y="248110"/>
                  </a:cubicBezTo>
                  <a:lnTo>
                    <a:pt x="86218" y="250969"/>
                  </a:lnTo>
                  <a:lnTo>
                    <a:pt x="84431" y="253113"/>
                  </a:lnTo>
                  <a:cubicBezTo>
                    <a:pt x="84253" y="253292"/>
                    <a:pt x="84074" y="254185"/>
                    <a:pt x="84253" y="255436"/>
                  </a:cubicBezTo>
                  <a:cubicBezTo>
                    <a:pt x="84610" y="255793"/>
                    <a:pt x="84789" y="256329"/>
                    <a:pt x="84967" y="256686"/>
                  </a:cubicBez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199C9AA-C4BF-12BE-7EFE-3AE8196E1105}"/>
                </a:ext>
              </a:extLst>
            </p:cNvPr>
            <p:cNvSpPr/>
            <p:nvPr/>
          </p:nvSpPr>
          <p:spPr>
            <a:xfrm>
              <a:off x="6671238" y="3517556"/>
              <a:ext cx="18523" cy="57515"/>
            </a:xfrm>
            <a:custGeom>
              <a:avLst/>
              <a:gdLst>
                <a:gd name="connsiteX0" fmla="*/ 13661 w 18523"/>
                <a:gd name="connsiteY0" fmla="*/ 57433 h 57515"/>
                <a:gd name="connsiteX1" fmla="*/ 7050 w 18523"/>
                <a:gd name="connsiteY1" fmla="*/ 52609 h 57515"/>
                <a:gd name="connsiteX2" fmla="*/ 82 w 18523"/>
                <a:gd name="connsiteY2" fmla="*/ 6693 h 57515"/>
                <a:gd name="connsiteX3" fmla="*/ 4906 w 18523"/>
                <a:gd name="connsiteY3" fmla="*/ 82 h 57515"/>
                <a:gd name="connsiteX4" fmla="*/ 11517 w 18523"/>
                <a:gd name="connsiteY4" fmla="*/ 4906 h 57515"/>
                <a:gd name="connsiteX5" fmla="*/ 18484 w 18523"/>
                <a:gd name="connsiteY5" fmla="*/ 50823 h 57515"/>
                <a:gd name="connsiteX6" fmla="*/ 13661 w 18523"/>
                <a:gd name="connsiteY6" fmla="*/ 57433 h 5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23" h="57515">
                  <a:moveTo>
                    <a:pt x="13661" y="57433"/>
                  </a:moveTo>
                  <a:cubicBezTo>
                    <a:pt x="10445" y="57969"/>
                    <a:pt x="7586" y="55825"/>
                    <a:pt x="7050" y="52609"/>
                  </a:cubicBezTo>
                  <a:lnTo>
                    <a:pt x="82" y="6693"/>
                  </a:lnTo>
                  <a:cubicBezTo>
                    <a:pt x="-454" y="3477"/>
                    <a:pt x="1690" y="618"/>
                    <a:pt x="4906" y="82"/>
                  </a:cubicBezTo>
                  <a:cubicBezTo>
                    <a:pt x="8122" y="-454"/>
                    <a:pt x="10981" y="1690"/>
                    <a:pt x="11517" y="4906"/>
                  </a:cubicBezTo>
                  <a:lnTo>
                    <a:pt x="18484" y="50823"/>
                  </a:lnTo>
                  <a:cubicBezTo>
                    <a:pt x="18842" y="54039"/>
                    <a:pt x="16698" y="56897"/>
                    <a:pt x="13661" y="57433"/>
                  </a:cubicBez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001A619-513A-341D-F16A-90E81CE91856}"/>
                </a:ext>
              </a:extLst>
            </p:cNvPr>
            <p:cNvSpPr/>
            <p:nvPr/>
          </p:nvSpPr>
          <p:spPr>
            <a:xfrm>
              <a:off x="6830964" y="3670135"/>
              <a:ext cx="57471" cy="18566"/>
            </a:xfrm>
            <a:custGeom>
              <a:avLst/>
              <a:gdLst>
                <a:gd name="connsiteX0" fmla="*/ 52609 w 57471"/>
                <a:gd name="connsiteY0" fmla="*/ 11517 h 18566"/>
                <a:gd name="connsiteX1" fmla="*/ 6693 w 57471"/>
                <a:gd name="connsiteY1" fmla="*/ 18484 h 18566"/>
                <a:gd name="connsiteX2" fmla="*/ 82 w 57471"/>
                <a:gd name="connsiteY2" fmla="*/ 13661 h 18566"/>
                <a:gd name="connsiteX3" fmla="*/ 4906 w 57471"/>
                <a:gd name="connsiteY3" fmla="*/ 7050 h 18566"/>
                <a:gd name="connsiteX4" fmla="*/ 50823 w 57471"/>
                <a:gd name="connsiteY4" fmla="*/ 82 h 18566"/>
                <a:gd name="connsiteX5" fmla="*/ 57433 w 57471"/>
                <a:gd name="connsiteY5" fmla="*/ 4906 h 18566"/>
                <a:gd name="connsiteX6" fmla="*/ 52609 w 57471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71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790" y="8122"/>
                    <a:pt x="55646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2BAE0E-28B0-F3AC-2E41-4D99DC10E97F}"/>
                </a:ext>
              </a:extLst>
            </p:cNvPr>
            <p:cNvSpPr/>
            <p:nvPr/>
          </p:nvSpPr>
          <p:spPr>
            <a:xfrm>
              <a:off x="6520446" y="3717481"/>
              <a:ext cx="57515" cy="18566"/>
            </a:xfrm>
            <a:custGeom>
              <a:avLst/>
              <a:gdLst>
                <a:gd name="connsiteX0" fmla="*/ 52609 w 57515"/>
                <a:gd name="connsiteY0" fmla="*/ 11517 h 18566"/>
                <a:gd name="connsiteX1" fmla="*/ 6693 w 57515"/>
                <a:gd name="connsiteY1" fmla="*/ 18484 h 18566"/>
                <a:gd name="connsiteX2" fmla="*/ 82 w 57515"/>
                <a:gd name="connsiteY2" fmla="*/ 13661 h 18566"/>
                <a:gd name="connsiteX3" fmla="*/ 4906 w 57515"/>
                <a:gd name="connsiteY3" fmla="*/ 7050 h 18566"/>
                <a:gd name="connsiteX4" fmla="*/ 50823 w 57515"/>
                <a:gd name="connsiteY4" fmla="*/ 82 h 18566"/>
                <a:gd name="connsiteX5" fmla="*/ 57433 w 57515"/>
                <a:gd name="connsiteY5" fmla="*/ 4906 h 18566"/>
                <a:gd name="connsiteX6" fmla="*/ 52609 w 57515"/>
                <a:gd name="connsiteY6" fmla="*/ 11517 h 1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15" h="18566">
                  <a:moveTo>
                    <a:pt x="52609" y="11517"/>
                  </a:moveTo>
                  <a:lnTo>
                    <a:pt x="6693" y="18484"/>
                  </a:lnTo>
                  <a:cubicBezTo>
                    <a:pt x="3477" y="19020"/>
                    <a:pt x="618" y="16877"/>
                    <a:pt x="82" y="13661"/>
                  </a:cubicBezTo>
                  <a:cubicBezTo>
                    <a:pt x="-454" y="10445"/>
                    <a:pt x="1690" y="7586"/>
                    <a:pt x="4906" y="7050"/>
                  </a:cubicBezTo>
                  <a:lnTo>
                    <a:pt x="50823" y="82"/>
                  </a:lnTo>
                  <a:cubicBezTo>
                    <a:pt x="54038" y="-454"/>
                    <a:pt x="56897" y="1690"/>
                    <a:pt x="57433" y="4906"/>
                  </a:cubicBezTo>
                  <a:cubicBezTo>
                    <a:pt x="57969" y="8122"/>
                    <a:pt x="55825" y="10981"/>
                    <a:pt x="52609" y="11517"/>
                  </a:cubicBez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4B37412-38E7-238C-48C4-D3559A55305B}"/>
                </a:ext>
              </a:extLst>
            </p:cNvPr>
            <p:cNvSpPr/>
            <p:nvPr/>
          </p:nvSpPr>
          <p:spPr>
            <a:xfrm>
              <a:off x="6775445" y="3536362"/>
              <a:ext cx="35983" cy="50841"/>
            </a:xfrm>
            <a:custGeom>
              <a:avLst/>
              <a:gdLst>
                <a:gd name="connsiteX0" fmla="*/ 6647 w 35983"/>
                <a:gd name="connsiteY0" fmla="*/ 50777 h 50841"/>
                <a:gd name="connsiteX1" fmla="*/ 2716 w 35983"/>
                <a:gd name="connsiteY1" fmla="*/ 50062 h 50841"/>
                <a:gd name="connsiteX2" fmla="*/ 930 w 35983"/>
                <a:gd name="connsiteY2" fmla="*/ 42201 h 50841"/>
                <a:gd name="connsiteX3" fmla="*/ 25406 w 35983"/>
                <a:gd name="connsiteY3" fmla="*/ 2716 h 50841"/>
                <a:gd name="connsiteX4" fmla="*/ 33268 w 35983"/>
                <a:gd name="connsiteY4" fmla="*/ 930 h 50841"/>
                <a:gd name="connsiteX5" fmla="*/ 35054 w 35983"/>
                <a:gd name="connsiteY5" fmla="*/ 8791 h 50841"/>
                <a:gd name="connsiteX6" fmla="*/ 10577 w 35983"/>
                <a:gd name="connsiteY6" fmla="*/ 48275 h 50841"/>
                <a:gd name="connsiteX7" fmla="*/ 6647 w 35983"/>
                <a:gd name="connsiteY7" fmla="*/ 50777 h 5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3" h="50841">
                  <a:moveTo>
                    <a:pt x="6647" y="50777"/>
                  </a:moveTo>
                  <a:cubicBezTo>
                    <a:pt x="5396" y="50955"/>
                    <a:pt x="3967" y="50777"/>
                    <a:pt x="2716" y="50062"/>
                  </a:cubicBezTo>
                  <a:cubicBezTo>
                    <a:pt x="36" y="48454"/>
                    <a:pt x="-857" y="44881"/>
                    <a:pt x="930" y="42201"/>
                  </a:cubicBezTo>
                  <a:lnTo>
                    <a:pt x="25406" y="2716"/>
                  </a:lnTo>
                  <a:cubicBezTo>
                    <a:pt x="27014" y="36"/>
                    <a:pt x="30588" y="-857"/>
                    <a:pt x="33268" y="930"/>
                  </a:cubicBezTo>
                  <a:cubicBezTo>
                    <a:pt x="35948" y="2537"/>
                    <a:pt x="36841" y="6111"/>
                    <a:pt x="35054" y="8791"/>
                  </a:cubicBezTo>
                  <a:lnTo>
                    <a:pt x="10577" y="48275"/>
                  </a:lnTo>
                  <a:cubicBezTo>
                    <a:pt x="9863" y="49526"/>
                    <a:pt x="8255" y="50598"/>
                    <a:pt x="6647" y="50777"/>
                  </a:cubicBez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509E403-82F4-0239-A00A-49B0B06E8748}"/>
                </a:ext>
              </a:extLst>
            </p:cNvPr>
            <p:cNvSpPr/>
            <p:nvPr/>
          </p:nvSpPr>
          <p:spPr>
            <a:xfrm>
              <a:off x="6552694" y="3573923"/>
              <a:ext cx="46619" cy="41845"/>
            </a:xfrm>
            <a:custGeom>
              <a:avLst/>
              <a:gdLst>
                <a:gd name="connsiteX0" fmla="*/ 41802 w 46619"/>
                <a:gd name="connsiteY0" fmla="*/ 41802 h 41845"/>
                <a:gd name="connsiteX1" fmla="*/ 37156 w 46619"/>
                <a:gd name="connsiteY1" fmla="*/ 40551 h 41845"/>
                <a:gd name="connsiteX2" fmla="*/ 1960 w 46619"/>
                <a:gd name="connsiteY2" fmla="*/ 10000 h 41845"/>
                <a:gd name="connsiteX3" fmla="*/ 1424 w 46619"/>
                <a:gd name="connsiteY3" fmla="*/ 1960 h 41845"/>
                <a:gd name="connsiteX4" fmla="*/ 9464 w 46619"/>
                <a:gd name="connsiteY4" fmla="*/ 1424 h 41845"/>
                <a:gd name="connsiteX5" fmla="*/ 44660 w 46619"/>
                <a:gd name="connsiteY5" fmla="*/ 31797 h 41845"/>
                <a:gd name="connsiteX6" fmla="*/ 45196 w 46619"/>
                <a:gd name="connsiteY6" fmla="*/ 39836 h 41845"/>
                <a:gd name="connsiteX7" fmla="*/ 41802 w 46619"/>
                <a:gd name="connsiteY7" fmla="*/ 41802 h 4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19" h="41845">
                  <a:moveTo>
                    <a:pt x="41802" y="41802"/>
                  </a:moveTo>
                  <a:cubicBezTo>
                    <a:pt x="40194" y="41980"/>
                    <a:pt x="38407" y="41623"/>
                    <a:pt x="37156" y="40551"/>
                  </a:cubicBezTo>
                  <a:lnTo>
                    <a:pt x="1960" y="10000"/>
                  </a:lnTo>
                  <a:cubicBezTo>
                    <a:pt x="-363" y="7856"/>
                    <a:pt x="-720" y="4282"/>
                    <a:pt x="1424" y="1960"/>
                  </a:cubicBezTo>
                  <a:cubicBezTo>
                    <a:pt x="3568" y="-363"/>
                    <a:pt x="7141" y="-720"/>
                    <a:pt x="9464" y="1424"/>
                  </a:cubicBezTo>
                  <a:lnTo>
                    <a:pt x="44660" y="31797"/>
                  </a:lnTo>
                  <a:cubicBezTo>
                    <a:pt x="46983" y="33941"/>
                    <a:pt x="47340" y="37514"/>
                    <a:pt x="45196" y="39836"/>
                  </a:cubicBezTo>
                  <a:cubicBezTo>
                    <a:pt x="44303" y="40908"/>
                    <a:pt x="43052" y="41623"/>
                    <a:pt x="41802" y="41802"/>
                  </a:cubicBezTo>
                  <a:close/>
                </a:path>
              </a:pathLst>
            </a:custGeom>
            <a:grpFill/>
            <a:ln w="1757" cap="flat">
              <a:solidFill>
                <a:srgbClr val="FF4B5C"/>
              </a:solidFill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6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lad un Nabi by Slidesgo">
  <a:themeElements>
    <a:clrScheme name="Simple Light">
      <a:dk1>
        <a:srgbClr val="F1AE48"/>
      </a:dk1>
      <a:lt1>
        <a:srgbClr val="00244F"/>
      </a:lt1>
      <a:dk2>
        <a:srgbClr val="FFFFFF"/>
      </a:dk2>
      <a:lt2>
        <a:srgbClr val="001C33"/>
      </a:lt2>
      <a:accent1>
        <a:srgbClr val="BF7A2A"/>
      </a:accent1>
      <a:accent2>
        <a:srgbClr val="FFD06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259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Aclonica</vt:lpstr>
      <vt:lpstr>Arial</vt:lpstr>
      <vt:lpstr>Berkshire Swash</vt:lpstr>
      <vt:lpstr>Calibri</vt:lpstr>
      <vt:lpstr>Calibri Light</vt:lpstr>
      <vt:lpstr>Crimson Text</vt:lpstr>
      <vt:lpstr>Dana</vt:lpstr>
      <vt:lpstr>IRANSansDN</vt:lpstr>
      <vt:lpstr>Open Sans</vt:lpstr>
      <vt:lpstr>Patua One</vt:lpstr>
      <vt:lpstr>Russo One</vt:lpstr>
      <vt:lpstr>Shabnam</vt:lpstr>
      <vt:lpstr>Vazir</vt:lpstr>
      <vt:lpstr>Office Theme</vt:lpstr>
      <vt:lpstr>1_Office Theme</vt:lpstr>
      <vt:lpstr>Milad un Nabi by Slidesgo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AdminTL</dc:creator>
  <cp:lastModifiedBy>AdminTL</cp:lastModifiedBy>
  <cp:revision>2</cp:revision>
  <dcterms:created xsi:type="dcterms:W3CDTF">2023-10-10T09:48:49Z</dcterms:created>
  <dcterms:modified xsi:type="dcterms:W3CDTF">2023-10-18T10:56:14Z</dcterms:modified>
</cp:coreProperties>
</file>