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30"/>
  </p:notesMasterIdLst>
  <p:sldIdLst>
    <p:sldId id="294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2" r:id="rId28"/>
    <p:sldId id="293" r:id="rId29"/>
  </p:sldIdLst>
  <p:sldSz cx="9144000" cy="5143500" type="screen16x9"/>
  <p:notesSz cx="6858000" cy="914400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Englebert" panose="020B0604020202020204" charset="0"/>
      <p:regular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Lalezar" panose="00000500000000000000" pitchFamily="2" charset="-78"/>
      <p:regular r:id="rId44"/>
    </p:embeddedFont>
    <p:embeddedFont>
      <p:font typeface="MT_Yekan Square Boom" panose="00000400000000000000" pitchFamily="2" charset="-78"/>
      <p:bold r:id="rId45"/>
    </p:embeddedFont>
    <p:embeddedFont>
      <p:font typeface="Oswald Regular" panose="020B0604020202020204" charset="0"/>
      <p:regular r:id="rId46"/>
      <p:bold r:id="rId47"/>
    </p:embeddedFont>
    <p:embeddedFont>
      <p:font typeface="Proxima Nova" panose="020B0604020202020204" charset="0"/>
      <p:regular r:id="rId48"/>
      <p:bold r:id="rId49"/>
      <p:italic r:id="rId50"/>
      <p:boldItalic r:id="rId51"/>
    </p:embeddedFont>
    <p:embeddedFont>
      <p:font typeface="Proxima Nova Semibold" panose="020B0604020202020204" charset="0"/>
      <p:regular r:id="rId52"/>
      <p:bold r:id="rId53"/>
      <p:boldItalic r:id="rId54"/>
    </p:embeddedFont>
    <p:embeddedFont>
      <p:font typeface="Roboto Slab Regular" panose="020B0604020202020204" charset="0"/>
      <p:regular r:id="rId55"/>
      <p:bold r:id="rId56"/>
    </p:embeddedFont>
    <p:embeddedFont>
      <p:font typeface="Zilla Slab Light" panose="020B0604020202020204" charset="0"/>
      <p:bold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234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B Nazanin" panose="00000400000000000000" pitchFamily="2" charset="-78"/>
        <a:cs typeface="B Nazanin" panose="00000400000000000000" pitchFamily="2" charset="-78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540b6adc3_2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540b6adc3_2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5320d76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5320d76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5540b6adc3_2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5540b6adc3_2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5540b6adc3_2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5540b6adc3_2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5540b6adc3_2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5540b6adc3_2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5540b6adc3_2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5540b6adc3_2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540b6adc3_2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540b6adc3_2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55320d76d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55320d76d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5320d76d5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5320d76d5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54cf9e97a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54cf9e97a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Google Shape;5298;g5ee62ca137_2_4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9" name="Google Shape;5299;g5ee62ca137_2_4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540b6adc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540b6adc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540b6adc3_2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540b6adc3_2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jeebstore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927D1E-C199-40EA-ADFC-D8E9A9B3F3E2}"/>
              </a:ext>
            </a:extLst>
          </p:cNvPr>
          <p:cNvSpPr/>
          <p:nvPr userDrawn="1"/>
        </p:nvSpPr>
        <p:spPr>
          <a:xfrm>
            <a:off x="446809" y="1205346"/>
            <a:ext cx="8291946" cy="3646478"/>
          </a:xfrm>
          <a:prstGeom prst="roundRect">
            <a:avLst>
              <a:gd name="adj" fmla="val 2989"/>
            </a:avLst>
          </a:prstGeom>
          <a:solidFill>
            <a:srgbClr val="191919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E865D-9482-4518-806C-6B355216E171}"/>
              </a:ext>
            </a:extLst>
          </p:cNvPr>
          <p:cNvSpPr txBox="1"/>
          <p:nvPr userDrawn="1"/>
        </p:nvSpPr>
        <p:spPr>
          <a:xfrm>
            <a:off x="1690163" y="163557"/>
            <a:ext cx="5763405" cy="927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fa-IR" sz="2400" b="1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قالب های بیشتر از جیب استور</a:t>
            </a:r>
          </a:p>
          <a:p>
            <a:pPr algn="ctr" rtl="1">
              <a:lnSpc>
                <a:spcPct val="120000"/>
              </a:lnSpc>
              <a:spcAft>
                <a:spcPts val="900"/>
              </a:spcAft>
            </a:pPr>
            <a:r>
              <a:rPr lang="en-US" sz="1500" dirty="0" err="1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Ctl</a:t>
            </a:r>
            <a:r>
              <a:rPr lang="en-US" sz="150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 + click</a:t>
            </a:r>
            <a:r>
              <a:rPr lang="fa-IR" sz="150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  برروی قالب </a:t>
            </a:r>
            <a:endParaRPr lang="en-US" sz="1500" dirty="0">
              <a:ln w="3175">
                <a:noFill/>
              </a:ln>
              <a:solidFill>
                <a:srgbClr val="595959">
                  <a:lumMod val="95000"/>
                </a:srgb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CB1A6BF0-1829-4157-A300-02E75CC37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rId4"/>
            <a:extLst>
              <a:ext uri="{FF2B5EF4-FFF2-40B4-BE49-F238E27FC236}">
                <a16:creationId xmlns:a16="http://schemas.microsoft.com/office/drawing/2014/main" id="{DA3DA3CF-DD21-4CE6-8F4F-D45737FFA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69440C-0908-480F-B574-298CC43C911B}"/>
              </a:ext>
            </a:extLst>
          </p:cNvPr>
          <p:cNvSpPr txBox="1"/>
          <p:nvPr userDrawn="1"/>
        </p:nvSpPr>
        <p:spPr>
          <a:xfrm>
            <a:off x="1690163" y="4797251"/>
            <a:ext cx="5763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fa-IR" sz="1500" b="1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Nazanin" panose="00000400000000000000" pitchFamily="2" charset="-78"/>
              </a:rPr>
              <a:t>هرگونه کپی و فروش محصولات پیگرد قانونی دارد.</a:t>
            </a:r>
            <a:endParaRPr lang="en-US" sz="1050" b="1" dirty="0">
              <a:ln w="3175">
                <a:noFill/>
              </a:ln>
              <a:solidFill>
                <a:srgbClr val="595959">
                  <a:lumMod val="95000"/>
                </a:srgb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18" name="Picture 17">
            <a:hlinkClick r:id="rId6"/>
            <a:extLst>
              <a:ext uri="{FF2B5EF4-FFF2-40B4-BE49-F238E27FC236}">
                <a16:creationId xmlns:a16="http://schemas.microsoft.com/office/drawing/2014/main" id="{D8828912-7E0E-444C-8648-218FD8DE82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BD65BF52-AB63-4F20-A00C-26179A4110A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hlinkClick r:id="rId10"/>
            <a:extLst>
              <a:ext uri="{FF2B5EF4-FFF2-40B4-BE49-F238E27FC236}">
                <a16:creationId xmlns:a16="http://schemas.microsoft.com/office/drawing/2014/main" id="{75D9F160-0A9E-4DAD-8F62-457F787548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hlinkClick r:id="rId12"/>
            <a:extLst>
              <a:ext uri="{FF2B5EF4-FFF2-40B4-BE49-F238E27FC236}">
                <a16:creationId xmlns:a16="http://schemas.microsoft.com/office/drawing/2014/main" id="{C6401AD5-DB4D-4D07-A075-AD0ECACF9B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77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_1_1_2_1_1_1_1_1_1_1">
    <p:bg>
      <p:bgPr>
        <a:solidFill>
          <a:srgbClr val="AFA8D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366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3"/>
          </p:nvPr>
        </p:nvSpPr>
        <p:spPr>
          <a:xfrm>
            <a:off x="3004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4"/>
          </p:nvPr>
        </p:nvSpPr>
        <p:spPr>
          <a:xfrm>
            <a:off x="3004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5"/>
          </p:nvPr>
        </p:nvSpPr>
        <p:spPr>
          <a:xfrm>
            <a:off x="4642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7"/>
          </p:nvPr>
        </p:nvSpPr>
        <p:spPr>
          <a:xfrm>
            <a:off x="6280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8"/>
          </p:nvPr>
        </p:nvSpPr>
        <p:spPr>
          <a:xfrm>
            <a:off x="6280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_1_1_2_3">
    <p:bg>
      <p:bgPr>
        <a:solidFill>
          <a:srgbClr val="AFA8D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_1_1_2_2_1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_1_1_2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_1_1_2_1_3">
    <p:bg>
      <p:bgPr>
        <a:solidFill>
          <a:srgbClr val="AFA8D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8675" y="1"/>
            <a:ext cx="1434000" cy="109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_1_1_2_1_3_1">
    <p:bg>
      <p:bgPr>
        <a:solidFill>
          <a:srgbClr val="AFA8D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4923375" y="4520450"/>
            <a:ext cx="4220620" cy="62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4">
  <p:cSld name="CUSTOM_1_1_1_2_1_3_1_1">
    <p:bg>
      <p:bgPr>
        <a:solidFill>
          <a:srgbClr val="AFA8D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1689474"/>
            <a:ext cx="4085250" cy="34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3481425" y="0"/>
            <a:ext cx="5662580" cy="26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CUSTOM_1_1_1_2_2_1_1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2" y="0"/>
            <a:ext cx="5851430" cy="413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21EAA221-B044-43A5-B619-E563A7831F23}"/>
              </a:ext>
            </a:extLst>
          </p:cNvPr>
          <p:cNvSpPr txBox="1"/>
          <p:nvPr userDrawn="1"/>
        </p:nvSpPr>
        <p:spPr>
          <a:xfrm>
            <a:off x="3374311" y="2440905"/>
            <a:ext cx="2497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fa-IR" sz="28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بابت انتخاب این قالب متشکریم</a:t>
            </a:r>
            <a:endParaRPr lang="en-US" sz="2800" kern="1200" dirty="0">
              <a:solidFill>
                <a:prstClr val="white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sp>
        <p:nvSpPr>
          <p:cNvPr id="5" name="TextBox 6">
            <a:hlinkClick r:id="rId2"/>
            <a:extLst>
              <a:ext uri="{FF2B5EF4-FFF2-40B4-BE49-F238E27FC236}">
                <a16:creationId xmlns:a16="http://schemas.microsoft.com/office/drawing/2014/main" id="{0268BD6C-22B3-45E5-B966-CFC691BA104D}"/>
              </a:ext>
            </a:extLst>
          </p:cNvPr>
          <p:cNvSpPr txBox="1"/>
          <p:nvPr userDrawn="1"/>
        </p:nvSpPr>
        <p:spPr>
          <a:xfrm>
            <a:off x="2063397" y="905780"/>
            <a:ext cx="50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fa-IR" sz="80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جیب </a:t>
            </a:r>
            <a:r>
              <a:rPr lang="fa-IR" sz="8000" kern="1200" dirty="0">
                <a:solidFill>
                  <a:srgbClr val="0070C0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استور</a:t>
            </a:r>
            <a:endParaRPr lang="en-US" sz="8000" kern="1200" dirty="0">
              <a:solidFill>
                <a:srgbClr val="0070C0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049D94-29BF-4622-82EB-7C71A2F97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2673" y="2229219"/>
            <a:ext cx="2598654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7" name="TextBox 8">
            <a:hlinkClick r:id="rId2"/>
            <a:extLst>
              <a:ext uri="{FF2B5EF4-FFF2-40B4-BE49-F238E27FC236}">
                <a16:creationId xmlns:a16="http://schemas.microsoft.com/office/drawing/2014/main" id="{77DA2779-4E55-40D4-894E-A8862B6E8C78}"/>
              </a:ext>
            </a:extLst>
          </p:cNvPr>
          <p:cNvSpPr txBox="1"/>
          <p:nvPr userDrawn="1"/>
        </p:nvSpPr>
        <p:spPr>
          <a:xfrm>
            <a:off x="3272673" y="3714501"/>
            <a:ext cx="259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prstClr val="white"/>
                </a:solidFill>
                <a:latin typeface="+mn-lt"/>
                <a:ea typeface="MT_Yekan Square Boom" panose="00000400000000000000" pitchFamily="2" charset="-78"/>
                <a:cs typeface="MT_Yekan Square Boom" panose="00000400000000000000" pitchFamily="2" charset="-78"/>
              </a:rPr>
              <a:t>Jeebstore.com</a:t>
            </a:r>
          </a:p>
        </p:txBody>
      </p:sp>
    </p:spTree>
    <p:extLst>
      <p:ext uri="{BB962C8B-B14F-4D97-AF65-F5344CB8AC3E}">
        <p14:creationId xmlns:p14="http://schemas.microsoft.com/office/powerpoint/2010/main" val="374172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2_1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24227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483902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48" r:id="rId3"/>
    <p:sldLayoutId id="2147483649" r:id="rId4"/>
    <p:sldLayoutId id="2147483650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71" r:id="rId22"/>
    <p:sldLayoutId id="2147483672" r:id="rId23"/>
    <p:sldLayoutId id="2147483673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B Titr" panose="00000700000000000000" pitchFamily="2" charset="-78"/>
          <a:cs typeface="B Titr" panose="000007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B Nazanin" panose="00000400000000000000" pitchFamily="2" charset="-78"/>
          <a:cs typeface="B Nazanin" panose="000004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1qvlAGMxIMLPmPe3tDcfCaVrKo1kgghic8_jv-noi8/co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1qvlAGMxIMLPmPe3tDcfCaVrKo1kgghic8_jv-noi8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jeebstore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3883798" y="1678750"/>
            <a:ext cx="2272500" cy="22725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3412925" y="239233"/>
            <a:ext cx="2115300" cy="2115300"/>
          </a:xfrm>
          <a:prstGeom prst="ellipse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2387510" y="1549352"/>
            <a:ext cx="1645200" cy="16452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5395700" y="877725"/>
            <a:ext cx="1360800" cy="1360800"/>
          </a:xfrm>
          <a:prstGeom prst="ellipse">
            <a:avLst/>
          </a:prstGeom>
          <a:solidFill>
            <a:srgbClr val="FFFFFF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96" name="Google Shape;396;p39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sz="3200"/>
              <a:t>تیتر خود را وارد کنید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397" name="Google Shape;397;p39"/>
          <p:cNvSpPr txBox="1">
            <a:spLocks noGrp="1"/>
          </p:cNvSpPr>
          <p:nvPr>
            <p:ph type="ctrTitle"/>
          </p:nvPr>
        </p:nvSpPr>
        <p:spPr>
          <a:xfrm>
            <a:off x="4394700" y="2830100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40%</a:t>
            </a:r>
            <a:endParaRPr sz="3000"/>
          </a:p>
        </p:txBody>
      </p:sp>
      <p:grpSp>
        <p:nvGrpSpPr>
          <p:cNvPr id="398" name="Google Shape;398;p39"/>
          <p:cNvGrpSpPr/>
          <p:nvPr/>
        </p:nvGrpSpPr>
        <p:grpSpPr>
          <a:xfrm>
            <a:off x="4260395" y="836093"/>
            <a:ext cx="420359" cy="420359"/>
            <a:chOff x="1190625" y="238125"/>
            <a:chExt cx="5228350" cy="5228350"/>
          </a:xfrm>
        </p:grpSpPr>
        <p:sp>
          <p:nvSpPr>
            <p:cNvPr id="399" name="Google Shape;399;p39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4810138" y="2380875"/>
            <a:ext cx="419837" cy="419837"/>
            <a:chOff x="1190625" y="238125"/>
            <a:chExt cx="5228350" cy="5228350"/>
          </a:xfrm>
        </p:grpSpPr>
        <p:sp>
          <p:nvSpPr>
            <p:cNvPr id="404" name="Google Shape;404;p39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11" name="Google Shape;411;p39"/>
          <p:cNvGrpSpPr/>
          <p:nvPr/>
        </p:nvGrpSpPr>
        <p:grpSpPr>
          <a:xfrm>
            <a:off x="3001192" y="1875756"/>
            <a:ext cx="417869" cy="419837"/>
            <a:chOff x="1204700" y="238125"/>
            <a:chExt cx="5203850" cy="5228350"/>
          </a:xfrm>
        </p:grpSpPr>
        <p:sp>
          <p:nvSpPr>
            <p:cNvPr id="412" name="Google Shape;412;p39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17" name="Google Shape;417;p39"/>
          <p:cNvGrpSpPr/>
          <p:nvPr/>
        </p:nvGrpSpPr>
        <p:grpSpPr>
          <a:xfrm>
            <a:off x="5865862" y="1158935"/>
            <a:ext cx="420477" cy="342935"/>
            <a:chOff x="1180800" y="717250"/>
            <a:chExt cx="5236325" cy="4270675"/>
          </a:xfrm>
        </p:grpSpPr>
        <p:sp>
          <p:nvSpPr>
            <p:cNvPr id="418" name="Google Shape;418;p39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22" name="Google Shape;422;p39"/>
          <p:cNvSpPr/>
          <p:nvPr/>
        </p:nvSpPr>
        <p:spPr>
          <a:xfrm>
            <a:off x="4872350" y="19885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4680750" y="3701488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5229975" y="3018450"/>
            <a:ext cx="62400" cy="6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5" name="Google Shape;425;p39"/>
          <p:cNvSpPr/>
          <p:nvPr/>
        </p:nvSpPr>
        <p:spPr>
          <a:xfrm>
            <a:off x="5495825" y="19885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3934250" y="26624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27" name="Google Shape;427;p39"/>
          <p:cNvGrpSpPr/>
          <p:nvPr/>
        </p:nvGrpSpPr>
        <p:grpSpPr>
          <a:xfrm>
            <a:off x="4166100" y="2340750"/>
            <a:ext cx="1841775" cy="1360750"/>
            <a:chOff x="4166100" y="2340750"/>
            <a:chExt cx="1841775" cy="1360750"/>
          </a:xfrm>
        </p:grpSpPr>
        <p:sp>
          <p:nvSpPr>
            <p:cNvPr id="428" name="Google Shape;428;p39"/>
            <p:cNvSpPr/>
            <p:nvPr/>
          </p:nvSpPr>
          <p:spPr>
            <a:xfrm>
              <a:off x="4166100" y="3132025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617825" y="2340750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881775" y="3162113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4648350" y="2573563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395700" y="3639100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945475" y="2647500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4276150" y="2429925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5363300" y="2709888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36" name="Google Shape;436;p39"/>
          <p:cNvSpPr txBox="1">
            <a:spLocks noGrp="1"/>
          </p:cNvSpPr>
          <p:nvPr>
            <p:ph type="ctrTitle"/>
          </p:nvPr>
        </p:nvSpPr>
        <p:spPr>
          <a:xfrm>
            <a:off x="3810125" y="1269225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77EAD"/>
                </a:solidFill>
              </a:rPr>
              <a:t>30%</a:t>
            </a:r>
            <a:endParaRPr sz="3000">
              <a:solidFill>
                <a:srgbClr val="D77EAD"/>
              </a:solidFill>
            </a:endParaRPr>
          </a:p>
        </p:txBody>
      </p:sp>
      <p:sp>
        <p:nvSpPr>
          <p:cNvPr id="437" name="Google Shape;437;p39"/>
          <p:cNvSpPr txBox="1">
            <a:spLocks noGrp="1"/>
          </p:cNvSpPr>
          <p:nvPr>
            <p:ph type="ctrTitle"/>
          </p:nvPr>
        </p:nvSpPr>
        <p:spPr>
          <a:xfrm>
            <a:off x="5415650" y="1501875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</a:rPr>
              <a:t>10%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438" name="Google Shape;438;p39"/>
          <p:cNvSpPr txBox="1">
            <a:spLocks noGrp="1"/>
          </p:cNvSpPr>
          <p:nvPr>
            <p:ph type="ctrTitle"/>
          </p:nvPr>
        </p:nvSpPr>
        <p:spPr>
          <a:xfrm>
            <a:off x="2549680" y="2316425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</a:rPr>
              <a:t>20%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1"/>
          <p:cNvPicPr preferRelativeResize="0"/>
          <p:nvPr/>
        </p:nvPicPr>
        <p:blipFill rotWithShape="1">
          <a:blip r:embed="rId3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sp>
        <p:nvSpPr>
          <p:cNvPr id="648" name="Google Shape;648;p41"/>
          <p:cNvSpPr/>
          <p:nvPr/>
        </p:nvSpPr>
        <p:spPr>
          <a:xfrm rot="-5400000">
            <a:off x="6763733" y="1706754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49" name="Google Shape;649;p41"/>
          <p:cNvSpPr/>
          <p:nvPr/>
        </p:nvSpPr>
        <p:spPr>
          <a:xfrm rot="-5400000">
            <a:off x="1849733" y="1706754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50" name="Google Shape;650;p41"/>
          <p:cNvSpPr/>
          <p:nvPr/>
        </p:nvSpPr>
        <p:spPr>
          <a:xfrm rot="-5400000">
            <a:off x="3487733" y="1706754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51" name="Google Shape;651;p41"/>
          <p:cNvSpPr/>
          <p:nvPr/>
        </p:nvSpPr>
        <p:spPr>
          <a:xfrm rot="-5400000">
            <a:off x="5125733" y="1706754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653" name="Google Shape;653;p41"/>
          <p:cNvSpPr txBox="1">
            <a:spLocks noGrp="1"/>
          </p:cNvSpPr>
          <p:nvPr>
            <p:ph type="subTitle" idx="3"/>
          </p:nvPr>
        </p:nvSpPr>
        <p:spPr>
          <a:xfrm>
            <a:off x="3079825" y="2664990"/>
            <a:ext cx="14256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/>
              <a:t>لورم ایپسوم متن ساختگی با تولید سادگی نامفهوم از صنعت چاپ و با استفاده از طراحان گرافیک است.</a:t>
            </a:r>
            <a:endParaRPr/>
          </a:p>
        </p:txBody>
      </p:sp>
      <p:sp>
        <p:nvSpPr>
          <p:cNvPr id="654" name="Google Shape;654;p41"/>
          <p:cNvSpPr txBox="1">
            <a:spLocks noGrp="1"/>
          </p:cNvSpPr>
          <p:nvPr>
            <p:ph type="subTitle" idx="4"/>
          </p:nvPr>
        </p:nvSpPr>
        <p:spPr>
          <a:xfrm>
            <a:off x="3004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655" name="Google Shape;655;p41"/>
          <p:cNvSpPr txBox="1">
            <a:spLocks noGrp="1"/>
          </p:cNvSpPr>
          <p:nvPr>
            <p:ph type="subTitle" idx="5"/>
          </p:nvPr>
        </p:nvSpPr>
        <p:spPr>
          <a:xfrm>
            <a:off x="4642125" y="266499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/>
              <a:t>لورم ایپسوم متن ساختگی با تولید سادگی نامفهوم از صنعت چاپ و با استفاده از طراحان گرافیک است.</a:t>
            </a:r>
            <a:endParaRPr/>
          </a:p>
        </p:txBody>
      </p:sp>
      <p:sp>
        <p:nvSpPr>
          <p:cNvPr id="656" name="Google Shape;656;p4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657" name="Google Shape;657;p41"/>
          <p:cNvSpPr txBox="1">
            <a:spLocks noGrp="1"/>
          </p:cNvSpPr>
          <p:nvPr>
            <p:ph type="subTitle" idx="7"/>
          </p:nvPr>
        </p:nvSpPr>
        <p:spPr>
          <a:xfrm>
            <a:off x="6326650" y="2664990"/>
            <a:ext cx="1484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/>
              <a:t>لورم ایپسوم متن ساختگی با تولید سادگی نامفهوم از صنعت چاپ و با استفاده از طراحان گرافیک است.</a:t>
            </a:r>
            <a:endParaRPr/>
          </a:p>
        </p:txBody>
      </p:sp>
      <p:sp>
        <p:nvSpPr>
          <p:cNvPr id="658" name="Google Shape;658;p41"/>
          <p:cNvSpPr txBox="1">
            <a:spLocks noGrp="1"/>
          </p:cNvSpPr>
          <p:nvPr>
            <p:ph type="subTitle" idx="8"/>
          </p:nvPr>
        </p:nvSpPr>
        <p:spPr>
          <a:xfrm>
            <a:off x="6280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NEPTUNE</a:t>
            </a:r>
            <a:endParaRPr/>
          </a:p>
        </p:txBody>
      </p:sp>
      <p:grpSp>
        <p:nvGrpSpPr>
          <p:cNvPr id="659" name="Google Shape;659;p41"/>
          <p:cNvGrpSpPr/>
          <p:nvPr/>
        </p:nvGrpSpPr>
        <p:grpSpPr>
          <a:xfrm>
            <a:off x="6902183" y="1846245"/>
            <a:ext cx="331103" cy="330897"/>
            <a:chOff x="1190625" y="238125"/>
            <a:chExt cx="5222450" cy="5219200"/>
          </a:xfrm>
        </p:grpSpPr>
        <p:sp>
          <p:nvSpPr>
            <p:cNvPr id="660" name="Google Shape;660;p41"/>
            <p:cNvSpPr/>
            <p:nvPr/>
          </p:nvSpPr>
          <p:spPr>
            <a:xfrm>
              <a:off x="1598350" y="1268075"/>
              <a:ext cx="203900" cy="2344575"/>
            </a:xfrm>
            <a:custGeom>
              <a:avLst/>
              <a:gdLst/>
              <a:ahLst/>
              <a:cxnLst/>
              <a:rect l="l" t="t" r="r" b="b"/>
              <a:pathLst>
                <a:path w="8156" h="93783" extrusionOk="0">
                  <a:moveTo>
                    <a:pt x="4078" y="1"/>
                  </a:moveTo>
                  <a:cubicBezTo>
                    <a:pt x="1828" y="1"/>
                    <a:pt x="1" y="1795"/>
                    <a:pt x="1" y="4078"/>
                  </a:cubicBezTo>
                  <a:lnTo>
                    <a:pt x="1" y="89706"/>
                  </a:lnTo>
                  <a:cubicBezTo>
                    <a:pt x="1" y="91924"/>
                    <a:pt x="1828" y="93783"/>
                    <a:pt x="4078" y="93783"/>
                  </a:cubicBezTo>
                  <a:cubicBezTo>
                    <a:pt x="6329" y="93783"/>
                    <a:pt x="8156" y="91924"/>
                    <a:pt x="8156" y="89706"/>
                  </a:cubicBezTo>
                  <a:lnTo>
                    <a:pt x="8156" y="4078"/>
                  </a:lnTo>
                  <a:cubicBezTo>
                    <a:pt x="8156" y="1795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006100" y="2960250"/>
              <a:ext cx="203900" cy="652400"/>
            </a:xfrm>
            <a:custGeom>
              <a:avLst/>
              <a:gdLst/>
              <a:ahLst/>
              <a:cxnLst/>
              <a:rect l="l" t="t" r="r" b="b"/>
              <a:pathLst>
                <a:path w="8156" h="2609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lnTo>
                    <a:pt x="1" y="22019"/>
                  </a:lnTo>
                  <a:cubicBezTo>
                    <a:pt x="1" y="24237"/>
                    <a:pt x="1828" y="26096"/>
                    <a:pt x="4078" y="26096"/>
                  </a:cubicBezTo>
                  <a:cubicBezTo>
                    <a:pt x="6329" y="26096"/>
                    <a:pt x="8156" y="24237"/>
                    <a:pt x="8156" y="22019"/>
                  </a:cubicBezTo>
                  <a:lnTo>
                    <a:pt x="8156" y="4078"/>
                  </a:ln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006100" y="1696225"/>
              <a:ext cx="203900" cy="652425"/>
            </a:xfrm>
            <a:custGeom>
              <a:avLst/>
              <a:gdLst/>
              <a:ahLst/>
              <a:cxnLst/>
              <a:rect l="l" t="t" r="r" b="b"/>
              <a:pathLst>
                <a:path w="8156" h="26097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lnTo>
                    <a:pt x="1" y="22019"/>
                  </a:lnTo>
                  <a:cubicBezTo>
                    <a:pt x="1" y="24237"/>
                    <a:pt x="1828" y="26096"/>
                    <a:pt x="4078" y="26096"/>
                  </a:cubicBezTo>
                  <a:cubicBezTo>
                    <a:pt x="6329" y="26096"/>
                    <a:pt x="8156" y="24237"/>
                    <a:pt x="8156" y="22019"/>
                  </a:cubicBezTo>
                  <a:lnTo>
                    <a:pt x="8156" y="4078"/>
                  </a:ln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006100" y="2552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296"/>
                    <a:pt x="1828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006100" y="12884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794"/>
                    <a:pt x="1" y="4078"/>
                  </a:cubicBezTo>
                  <a:cubicBezTo>
                    <a:pt x="1" y="6296"/>
                    <a:pt x="1828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598350" y="4437925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8155"/>
                  </a:moveTo>
                  <a:cubicBezTo>
                    <a:pt x="14484" y="8155"/>
                    <a:pt x="16311" y="9982"/>
                    <a:pt x="16311" y="12233"/>
                  </a:cubicBezTo>
                  <a:cubicBezTo>
                    <a:pt x="16311" y="14484"/>
                    <a:pt x="14484" y="16310"/>
                    <a:pt x="12233" y="16310"/>
                  </a:cubicBezTo>
                  <a:cubicBezTo>
                    <a:pt x="9983" y="16310"/>
                    <a:pt x="8156" y="14484"/>
                    <a:pt x="8156" y="12233"/>
                  </a:cubicBezTo>
                  <a:cubicBezTo>
                    <a:pt x="8156" y="9982"/>
                    <a:pt x="9983" y="8155"/>
                    <a:pt x="12233" y="8155"/>
                  </a:cubicBezTo>
                  <a:close/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cubicBezTo>
                    <a:pt x="1" y="18985"/>
                    <a:pt x="5481" y="24465"/>
                    <a:pt x="12233" y="24465"/>
                  </a:cubicBezTo>
                  <a:cubicBezTo>
                    <a:pt x="18986" y="24465"/>
                    <a:pt x="24466" y="18985"/>
                    <a:pt x="24466" y="12233"/>
                  </a:cubicBezTo>
                  <a:cubicBezTo>
                    <a:pt x="24466" y="5480"/>
                    <a:pt x="18986" y="0"/>
                    <a:pt x="122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2821600" y="2593275"/>
              <a:ext cx="203900" cy="1019375"/>
            </a:xfrm>
            <a:custGeom>
              <a:avLst/>
              <a:gdLst/>
              <a:ahLst/>
              <a:cxnLst/>
              <a:rect l="l" t="t" r="r" b="b"/>
              <a:pathLst>
                <a:path w="8156" h="40775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lnTo>
                    <a:pt x="1" y="36698"/>
                  </a:lnTo>
                  <a:cubicBezTo>
                    <a:pt x="1" y="38916"/>
                    <a:pt x="1827" y="40775"/>
                    <a:pt x="4078" y="40775"/>
                  </a:cubicBezTo>
                  <a:cubicBezTo>
                    <a:pt x="6329" y="40775"/>
                    <a:pt x="8156" y="38916"/>
                    <a:pt x="8156" y="36698"/>
                  </a:cubicBezTo>
                  <a:lnTo>
                    <a:pt x="8156" y="4078"/>
                  </a:ln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2821600" y="21855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296"/>
                    <a:pt x="1827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821600" y="1268075"/>
              <a:ext cx="203900" cy="713600"/>
            </a:xfrm>
            <a:custGeom>
              <a:avLst/>
              <a:gdLst/>
              <a:ahLst/>
              <a:cxnLst/>
              <a:rect l="l" t="t" r="r" b="b"/>
              <a:pathLst>
                <a:path w="8156" h="28544" extrusionOk="0">
                  <a:moveTo>
                    <a:pt x="4078" y="1"/>
                  </a:moveTo>
                  <a:cubicBezTo>
                    <a:pt x="1827" y="1"/>
                    <a:pt x="1" y="1795"/>
                    <a:pt x="1" y="4078"/>
                  </a:cubicBezTo>
                  <a:lnTo>
                    <a:pt x="1" y="24466"/>
                  </a:lnTo>
                  <a:cubicBezTo>
                    <a:pt x="1" y="26684"/>
                    <a:pt x="1827" y="28543"/>
                    <a:pt x="4078" y="28543"/>
                  </a:cubicBezTo>
                  <a:cubicBezTo>
                    <a:pt x="6329" y="28543"/>
                    <a:pt x="8156" y="26684"/>
                    <a:pt x="8156" y="24466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3229350" y="1268075"/>
              <a:ext cx="203900" cy="1936850"/>
            </a:xfrm>
            <a:custGeom>
              <a:avLst/>
              <a:gdLst/>
              <a:ahLst/>
              <a:cxnLst/>
              <a:rect l="l" t="t" r="r" b="b"/>
              <a:pathLst>
                <a:path w="8156" h="77474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73396"/>
                  </a:lnTo>
                  <a:cubicBezTo>
                    <a:pt x="1" y="75614"/>
                    <a:pt x="1827" y="77473"/>
                    <a:pt x="4078" y="77473"/>
                  </a:cubicBezTo>
                  <a:cubicBezTo>
                    <a:pt x="6329" y="77473"/>
                    <a:pt x="8156" y="75614"/>
                    <a:pt x="8156" y="73396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3229350" y="3408775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1827" y="0"/>
                    <a:pt x="1" y="1794"/>
                    <a:pt x="1" y="4078"/>
                  </a:cubicBezTo>
                  <a:cubicBezTo>
                    <a:pt x="1" y="6296"/>
                    <a:pt x="1827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794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821600" y="4437925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8155"/>
                  </a:moveTo>
                  <a:cubicBezTo>
                    <a:pt x="14484" y="8155"/>
                    <a:pt x="16311" y="9982"/>
                    <a:pt x="16311" y="12233"/>
                  </a:cubicBezTo>
                  <a:cubicBezTo>
                    <a:pt x="16311" y="14484"/>
                    <a:pt x="14484" y="16310"/>
                    <a:pt x="12233" y="16310"/>
                  </a:cubicBezTo>
                  <a:cubicBezTo>
                    <a:pt x="9982" y="16310"/>
                    <a:pt x="8156" y="14484"/>
                    <a:pt x="8156" y="12233"/>
                  </a:cubicBezTo>
                  <a:cubicBezTo>
                    <a:pt x="8156" y="9982"/>
                    <a:pt x="9982" y="8155"/>
                    <a:pt x="12233" y="8155"/>
                  </a:cubicBezTo>
                  <a:close/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cubicBezTo>
                    <a:pt x="1" y="18985"/>
                    <a:pt x="5481" y="24465"/>
                    <a:pt x="12233" y="24465"/>
                  </a:cubicBezTo>
                  <a:cubicBezTo>
                    <a:pt x="18985" y="24465"/>
                    <a:pt x="24466" y="18985"/>
                    <a:pt x="24466" y="12233"/>
                  </a:cubicBezTo>
                  <a:cubicBezTo>
                    <a:pt x="24466" y="5480"/>
                    <a:pt x="18985" y="0"/>
                    <a:pt x="122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1190625" y="238125"/>
              <a:ext cx="5222450" cy="5219200"/>
            </a:xfrm>
            <a:custGeom>
              <a:avLst/>
              <a:gdLst/>
              <a:ahLst/>
              <a:cxnLst/>
              <a:rect l="l" t="t" r="r" b="b"/>
              <a:pathLst>
                <a:path w="208898" h="208768" extrusionOk="0">
                  <a:moveTo>
                    <a:pt x="48930" y="8155"/>
                  </a:moveTo>
                  <a:lnTo>
                    <a:pt x="48930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97860" y="8155"/>
                  </a:moveTo>
                  <a:lnTo>
                    <a:pt x="97860" y="16310"/>
                  </a:lnTo>
                  <a:lnTo>
                    <a:pt x="57085" y="16310"/>
                  </a:lnTo>
                  <a:lnTo>
                    <a:pt x="57085" y="8155"/>
                  </a:lnTo>
                  <a:close/>
                  <a:moveTo>
                    <a:pt x="145582" y="10569"/>
                  </a:moveTo>
                  <a:lnTo>
                    <a:pt x="147996" y="18365"/>
                  </a:lnTo>
                  <a:lnTo>
                    <a:pt x="109016" y="30336"/>
                  </a:lnTo>
                  <a:lnTo>
                    <a:pt x="106602" y="22540"/>
                  </a:lnTo>
                  <a:lnTo>
                    <a:pt x="145582" y="10569"/>
                  </a:lnTo>
                  <a:close/>
                  <a:moveTo>
                    <a:pt x="48930" y="24465"/>
                  </a:moveTo>
                  <a:lnTo>
                    <a:pt x="48930" y="151682"/>
                  </a:lnTo>
                  <a:lnTo>
                    <a:pt x="8155" y="151682"/>
                  </a:lnTo>
                  <a:lnTo>
                    <a:pt x="8155" y="24465"/>
                  </a:lnTo>
                  <a:close/>
                  <a:moveTo>
                    <a:pt x="97860" y="24465"/>
                  </a:moveTo>
                  <a:lnTo>
                    <a:pt x="97860" y="151682"/>
                  </a:lnTo>
                  <a:lnTo>
                    <a:pt x="57085" y="151682"/>
                  </a:lnTo>
                  <a:lnTo>
                    <a:pt x="57085" y="24465"/>
                  </a:lnTo>
                  <a:close/>
                  <a:moveTo>
                    <a:pt x="150378" y="26161"/>
                  </a:moveTo>
                  <a:lnTo>
                    <a:pt x="185248" y="140853"/>
                  </a:lnTo>
                  <a:lnTo>
                    <a:pt x="184433" y="141081"/>
                  </a:lnTo>
                  <a:lnTo>
                    <a:pt x="146267" y="152824"/>
                  </a:lnTo>
                  <a:lnTo>
                    <a:pt x="111397" y="38133"/>
                  </a:lnTo>
                  <a:lnTo>
                    <a:pt x="150378" y="26161"/>
                  </a:lnTo>
                  <a:close/>
                  <a:moveTo>
                    <a:pt x="187629" y="148649"/>
                  </a:moveTo>
                  <a:lnTo>
                    <a:pt x="199601" y="187629"/>
                  </a:lnTo>
                  <a:lnTo>
                    <a:pt x="160620" y="199601"/>
                  </a:lnTo>
                  <a:lnTo>
                    <a:pt x="148649" y="160620"/>
                  </a:lnTo>
                  <a:lnTo>
                    <a:pt x="187629" y="148649"/>
                  </a:lnTo>
                  <a:close/>
                  <a:moveTo>
                    <a:pt x="48930" y="159837"/>
                  </a:moveTo>
                  <a:lnTo>
                    <a:pt x="48930" y="200612"/>
                  </a:lnTo>
                  <a:lnTo>
                    <a:pt x="8155" y="200612"/>
                  </a:lnTo>
                  <a:lnTo>
                    <a:pt x="8155" y="159837"/>
                  </a:lnTo>
                  <a:close/>
                  <a:moveTo>
                    <a:pt x="97860" y="159837"/>
                  </a:moveTo>
                  <a:lnTo>
                    <a:pt x="97860" y="200612"/>
                  </a:lnTo>
                  <a:lnTo>
                    <a:pt x="57085" y="200612"/>
                  </a:lnTo>
                  <a:lnTo>
                    <a:pt x="57085" y="159837"/>
                  </a:lnTo>
                  <a:close/>
                  <a:moveTo>
                    <a:pt x="4077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7" y="208767"/>
                  </a:cubicBezTo>
                  <a:lnTo>
                    <a:pt x="101937" y="208767"/>
                  </a:lnTo>
                  <a:cubicBezTo>
                    <a:pt x="104188" y="208767"/>
                    <a:pt x="106015" y="206940"/>
                    <a:pt x="106015" y="204690"/>
                  </a:cubicBezTo>
                  <a:lnTo>
                    <a:pt x="106015" y="48473"/>
                  </a:lnTo>
                  <a:lnTo>
                    <a:pt x="139646" y="159087"/>
                  </a:lnTo>
                  <a:cubicBezTo>
                    <a:pt x="139646" y="159120"/>
                    <a:pt x="154031" y="205897"/>
                    <a:pt x="154031" y="205897"/>
                  </a:cubicBezTo>
                  <a:cubicBezTo>
                    <a:pt x="154553" y="207625"/>
                    <a:pt x="156184" y="208767"/>
                    <a:pt x="157913" y="208767"/>
                  </a:cubicBezTo>
                  <a:cubicBezTo>
                    <a:pt x="158304" y="208767"/>
                    <a:pt x="158728" y="208702"/>
                    <a:pt x="159120" y="208571"/>
                  </a:cubicBezTo>
                  <a:lnTo>
                    <a:pt x="205897" y="194219"/>
                  </a:lnTo>
                  <a:cubicBezTo>
                    <a:pt x="206908" y="193892"/>
                    <a:pt x="207789" y="193175"/>
                    <a:pt x="208278" y="192229"/>
                  </a:cubicBezTo>
                  <a:cubicBezTo>
                    <a:pt x="208800" y="191283"/>
                    <a:pt x="208898" y="190141"/>
                    <a:pt x="208571" y="189130"/>
                  </a:cubicBezTo>
                  <a:lnTo>
                    <a:pt x="194219" y="142353"/>
                  </a:lnTo>
                  <a:lnTo>
                    <a:pt x="156999" y="19865"/>
                  </a:lnTo>
                  <a:lnTo>
                    <a:pt x="156967" y="19865"/>
                  </a:lnTo>
                  <a:lnTo>
                    <a:pt x="152172" y="4273"/>
                  </a:lnTo>
                  <a:cubicBezTo>
                    <a:pt x="151639" y="2516"/>
                    <a:pt x="150020" y="1389"/>
                    <a:pt x="148272" y="1389"/>
                  </a:cubicBezTo>
                  <a:cubicBezTo>
                    <a:pt x="147878" y="1389"/>
                    <a:pt x="147479" y="1446"/>
                    <a:pt x="147083" y="1566"/>
                  </a:cubicBezTo>
                  <a:lnTo>
                    <a:pt x="106015" y="14190"/>
                  </a:lnTo>
                  <a:lnTo>
                    <a:pt x="106015" y="4077"/>
                  </a:lnTo>
                  <a:cubicBezTo>
                    <a:pt x="106015" y="1827"/>
                    <a:pt x="104188" y="0"/>
                    <a:pt x="1019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4367775" y="1728200"/>
              <a:ext cx="722575" cy="1840425"/>
            </a:xfrm>
            <a:custGeom>
              <a:avLst/>
              <a:gdLst/>
              <a:ahLst/>
              <a:cxnLst/>
              <a:rect l="l" t="t" r="r" b="b"/>
              <a:pathLst>
                <a:path w="28903" h="73617" extrusionOk="0">
                  <a:moveTo>
                    <a:pt x="4568" y="1"/>
                  </a:moveTo>
                  <a:cubicBezTo>
                    <a:pt x="4160" y="1"/>
                    <a:pt x="3752" y="62"/>
                    <a:pt x="3361" y="189"/>
                  </a:cubicBezTo>
                  <a:cubicBezTo>
                    <a:pt x="1208" y="842"/>
                    <a:pt x="1" y="3125"/>
                    <a:pt x="653" y="5278"/>
                  </a:cubicBezTo>
                  <a:lnTo>
                    <a:pt x="20780" y="70746"/>
                  </a:lnTo>
                  <a:cubicBezTo>
                    <a:pt x="21041" y="71594"/>
                    <a:pt x="21563" y="72344"/>
                    <a:pt x="22280" y="72866"/>
                  </a:cubicBezTo>
                  <a:cubicBezTo>
                    <a:pt x="22965" y="73356"/>
                    <a:pt x="23813" y="73617"/>
                    <a:pt x="24694" y="73617"/>
                  </a:cubicBezTo>
                  <a:cubicBezTo>
                    <a:pt x="25086" y="73617"/>
                    <a:pt x="25477" y="73584"/>
                    <a:pt x="25869" y="73453"/>
                  </a:cubicBezTo>
                  <a:cubicBezTo>
                    <a:pt x="26912" y="73127"/>
                    <a:pt x="27793" y="72410"/>
                    <a:pt x="28282" y="71464"/>
                  </a:cubicBezTo>
                  <a:cubicBezTo>
                    <a:pt x="28804" y="70485"/>
                    <a:pt x="28902" y="69409"/>
                    <a:pt x="28576" y="68365"/>
                  </a:cubicBezTo>
                  <a:lnTo>
                    <a:pt x="8450" y="2864"/>
                  </a:lnTo>
                  <a:cubicBezTo>
                    <a:pt x="8189" y="2016"/>
                    <a:pt x="7667" y="1298"/>
                    <a:pt x="6949" y="776"/>
                  </a:cubicBezTo>
                  <a:cubicBezTo>
                    <a:pt x="6266" y="269"/>
                    <a:pt x="5418" y="1"/>
                    <a:pt x="456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4634450" y="1209025"/>
              <a:ext cx="853850" cy="2240550"/>
            </a:xfrm>
            <a:custGeom>
              <a:avLst/>
              <a:gdLst/>
              <a:ahLst/>
              <a:cxnLst/>
              <a:rect l="l" t="t" r="r" b="b"/>
              <a:pathLst>
                <a:path w="34154" h="89622" extrusionOk="0">
                  <a:moveTo>
                    <a:pt x="4550" y="0"/>
                  </a:moveTo>
                  <a:cubicBezTo>
                    <a:pt x="4156" y="0"/>
                    <a:pt x="3756" y="57"/>
                    <a:pt x="3361" y="177"/>
                  </a:cubicBezTo>
                  <a:cubicBezTo>
                    <a:pt x="1208" y="830"/>
                    <a:pt x="1" y="3113"/>
                    <a:pt x="686" y="5266"/>
                  </a:cubicBezTo>
                  <a:lnTo>
                    <a:pt x="25705" y="86718"/>
                  </a:lnTo>
                  <a:cubicBezTo>
                    <a:pt x="26260" y="88479"/>
                    <a:pt x="27858" y="89621"/>
                    <a:pt x="29620" y="89621"/>
                  </a:cubicBezTo>
                  <a:cubicBezTo>
                    <a:pt x="30011" y="89621"/>
                    <a:pt x="30402" y="89556"/>
                    <a:pt x="30794" y="89425"/>
                  </a:cubicBezTo>
                  <a:cubicBezTo>
                    <a:pt x="32947" y="88773"/>
                    <a:pt x="34154" y="86490"/>
                    <a:pt x="33501" y="84337"/>
                  </a:cubicBezTo>
                  <a:lnTo>
                    <a:pt x="8482" y="2885"/>
                  </a:lnTo>
                  <a:cubicBezTo>
                    <a:pt x="7923" y="1127"/>
                    <a:pt x="6299" y="0"/>
                    <a:pt x="455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5202050" y="4284925"/>
              <a:ext cx="683400" cy="612150"/>
            </a:xfrm>
            <a:custGeom>
              <a:avLst/>
              <a:gdLst/>
              <a:ahLst/>
              <a:cxnLst/>
              <a:rect l="l" t="t" r="r" b="b"/>
              <a:pathLst>
                <a:path w="27336" h="24486" extrusionOk="0">
                  <a:moveTo>
                    <a:pt x="13596" y="8171"/>
                  </a:moveTo>
                  <a:cubicBezTo>
                    <a:pt x="15307" y="8171"/>
                    <a:pt x="17016" y="9260"/>
                    <a:pt x="17550" y="11046"/>
                  </a:cubicBezTo>
                  <a:cubicBezTo>
                    <a:pt x="18202" y="13199"/>
                    <a:pt x="16995" y="15482"/>
                    <a:pt x="14842" y="16135"/>
                  </a:cubicBezTo>
                  <a:cubicBezTo>
                    <a:pt x="14469" y="16251"/>
                    <a:pt x="14088" y="16306"/>
                    <a:pt x="13709" y="16306"/>
                  </a:cubicBezTo>
                  <a:cubicBezTo>
                    <a:pt x="11969" y="16306"/>
                    <a:pt x="10289" y="15142"/>
                    <a:pt x="9753" y="13427"/>
                  </a:cubicBezTo>
                  <a:cubicBezTo>
                    <a:pt x="9101" y="11307"/>
                    <a:pt x="10308" y="9023"/>
                    <a:pt x="12461" y="8338"/>
                  </a:cubicBezTo>
                  <a:cubicBezTo>
                    <a:pt x="12830" y="8225"/>
                    <a:pt x="13213" y="8171"/>
                    <a:pt x="13596" y="8171"/>
                  </a:cubicBezTo>
                  <a:close/>
                  <a:moveTo>
                    <a:pt x="13689" y="1"/>
                  </a:moveTo>
                  <a:cubicBezTo>
                    <a:pt x="12478" y="1"/>
                    <a:pt x="11262" y="181"/>
                    <a:pt x="10080" y="542"/>
                  </a:cubicBezTo>
                  <a:cubicBezTo>
                    <a:pt x="3621" y="2532"/>
                    <a:pt x="0" y="9382"/>
                    <a:pt x="1957" y="15841"/>
                  </a:cubicBezTo>
                  <a:cubicBezTo>
                    <a:pt x="2936" y="18973"/>
                    <a:pt x="5056" y="21517"/>
                    <a:pt x="7927" y="23050"/>
                  </a:cubicBezTo>
                  <a:cubicBezTo>
                    <a:pt x="9721" y="23996"/>
                    <a:pt x="11678" y="24485"/>
                    <a:pt x="13635" y="24485"/>
                  </a:cubicBezTo>
                  <a:cubicBezTo>
                    <a:pt x="14842" y="24485"/>
                    <a:pt x="16082" y="24290"/>
                    <a:pt x="17256" y="23931"/>
                  </a:cubicBezTo>
                  <a:cubicBezTo>
                    <a:pt x="23715" y="21941"/>
                    <a:pt x="27336" y="15091"/>
                    <a:pt x="25346" y="8665"/>
                  </a:cubicBezTo>
                  <a:cubicBezTo>
                    <a:pt x="24400" y="5533"/>
                    <a:pt x="22279" y="2956"/>
                    <a:pt x="19376" y="1423"/>
                  </a:cubicBezTo>
                  <a:cubicBezTo>
                    <a:pt x="17601" y="475"/>
                    <a:pt x="15651" y="1"/>
                    <a:pt x="136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4259325" y="13390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77" name="Google Shape;677;p41"/>
          <p:cNvSpPr/>
          <p:nvPr/>
        </p:nvSpPr>
        <p:spPr>
          <a:xfrm>
            <a:off x="1989239" y="1856718"/>
            <a:ext cx="330856" cy="309958"/>
          </a:xfrm>
          <a:custGeom>
            <a:avLst/>
            <a:gdLst/>
            <a:ahLst/>
            <a:cxnLst/>
            <a:rect l="l" t="t" r="r" b="b"/>
            <a:pathLst>
              <a:path w="208742" h="195557" extrusionOk="0">
                <a:moveTo>
                  <a:pt x="76590" y="36642"/>
                </a:moveTo>
                <a:lnTo>
                  <a:pt x="76590" y="42818"/>
                </a:lnTo>
                <a:lnTo>
                  <a:pt x="58062" y="42818"/>
                </a:lnTo>
                <a:lnTo>
                  <a:pt x="58062" y="36642"/>
                </a:lnTo>
                <a:close/>
                <a:moveTo>
                  <a:pt x="124971" y="6177"/>
                </a:moveTo>
                <a:cubicBezTo>
                  <a:pt x="135975" y="6177"/>
                  <a:pt x="144921" y="15123"/>
                  <a:pt x="144921" y="26127"/>
                </a:cubicBezTo>
                <a:lnTo>
                  <a:pt x="144921" y="30465"/>
                </a:lnTo>
                <a:lnTo>
                  <a:pt x="137936" y="30465"/>
                </a:lnTo>
                <a:lnTo>
                  <a:pt x="137936" y="26127"/>
                </a:lnTo>
                <a:cubicBezTo>
                  <a:pt x="137936" y="18995"/>
                  <a:pt x="132103" y="13162"/>
                  <a:pt x="124971" y="13162"/>
                </a:cubicBezTo>
                <a:lnTo>
                  <a:pt x="118108" y="13162"/>
                </a:lnTo>
                <a:cubicBezTo>
                  <a:pt x="116417" y="13162"/>
                  <a:pt x="115020" y="14559"/>
                  <a:pt x="115020" y="16250"/>
                </a:cubicBezTo>
                <a:cubicBezTo>
                  <a:pt x="115020" y="17966"/>
                  <a:pt x="116417" y="19338"/>
                  <a:pt x="118108" y="19338"/>
                </a:cubicBezTo>
                <a:lnTo>
                  <a:pt x="124971" y="19338"/>
                </a:lnTo>
                <a:cubicBezTo>
                  <a:pt x="128696" y="19338"/>
                  <a:pt x="131760" y="22402"/>
                  <a:pt x="131760" y="26127"/>
                </a:cubicBezTo>
                <a:lnTo>
                  <a:pt x="131760" y="30465"/>
                </a:lnTo>
                <a:lnTo>
                  <a:pt x="129088" y="30465"/>
                </a:lnTo>
                <a:cubicBezTo>
                  <a:pt x="127372" y="30465"/>
                  <a:pt x="126000" y="31838"/>
                  <a:pt x="126000" y="33553"/>
                </a:cubicBezTo>
                <a:lnTo>
                  <a:pt x="126000" y="42818"/>
                </a:lnTo>
                <a:lnTo>
                  <a:pt x="82766" y="42818"/>
                </a:lnTo>
                <a:lnTo>
                  <a:pt x="82766" y="33553"/>
                </a:lnTo>
                <a:cubicBezTo>
                  <a:pt x="82766" y="31838"/>
                  <a:pt x="81369" y="30465"/>
                  <a:pt x="79678" y="30465"/>
                </a:cubicBezTo>
                <a:lnTo>
                  <a:pt x="77007" y="30465"/>
                </a:lnTo>
                <a:lnTo>
                  <a:pt x="77007" y="26127"/>
                </a:lnTo>
                <a:cubicBezTo>
                  <a:pt x="77007" y="22402"/>
                  <a:pt x="80046" y="19338"/>
                  <a:pt x="83796" y="19338"/>
                </a:cubicBezTo>
                <a:lnTo>
                  <a:pt x="103746" y="19338"/>
                </a:lnTo>
                <a:cubicBezTo>
                  <a:pt x="105462" y="19338"/>
                  <a:pt x="106834" y="17966"/>
                  <a:pt x="106834" y="16250"/>
                </a:cubicBezTo>
                <a:cubicBezTo>
                  <a:pt x="106834" y="14559"/>
                  <a:pt x="105462" y="13162"/>
                  <a:pt x="103746" y="13162"/>
                </a:cubicBezTo>
                <a:lnTo>
                  <a:pt x="83796" y="13162"/>
                </a:lnTo>
                <a:cubicBezTo>
                  <a:pt x="76639" y="13162"/>
                  <a:pt x="70831" y="18995"/>
                  <a:pt x="70831" y="26127"/>
                </a:cubicBezTo>
                <a:lnTo>
                  <a:pt x="70831" y="30465"/>
                </a:lnTo>
                <a:lnTo>
                  <a:pt x="63821" y="30465"/>
                </a:lnTo>
                <a:lnTo>
                  <a:pt x="63821" y="26127"/>
                </a:lnTo>
                <a:cubicBezTo>
                  <a:pt x="63821" y="15123"/>
                  <a:pt x="72791" y="6177"/>
                  <a:pt x="83796" y="6177"/>
                </a:cubicBezTo>
                <a:close/>
                <a:moveTo>
                  <a:pt x="150705" y="36642"/>
                </a:moveTo>
                <a:lnTo>
                  <a:pt x="150705" y="42818"/>
                </a:lnTo>
                <a:lnTo>
                  <a:pt x="132176" y="42818"/>
                </a:lnTo>
                <a:lnTo>
                  <a:pt x="132176" y="36642"/>
                </a:lnTo>
                <a:close/>
                <a:moveTo>
                  <a:pt x="114456" y="122643"/>
                </a:moveTo>
                <a:lnTo>
                  <a:pt x="114456" y="134579"/>
                </a:lnTo>
                <a:lnTo>
                  <a:pt x="94286" y="134579"/>
                </a:lnTo>
                <a:lnTo>
                  <a:pt x="94286" y="122643"/>
                </a:lnTo>
                <a:close/>
                <a:moveTo>
                  <a:pt x="114456" y="140755"/>
                </a:moveTo>
                <a:lnTo>
                  <a:pt x="114456" y="152274"/>
                </a:lnTo>
                <a:lnTo>
                  <a:pt x="104383" y="155436"/>
                </a:lnTo>
                <a:lnTo>
                  <a:pt x="94286" y="152274"/>
                </a:lnTo>
                <a:lnTo>
                  <a:pt x="94286" y="140755"/>
                </a:lnTo>
                <a:close/>
                <a:moveTo>
                  <a:pt x="83796" y="1"/>
                </a:moveTo>
                <a:cubicBezTo>
                  <a:pt x="69385" y="1"/>
                  <a:pt x="57645" y="11716"/>
                  <a:pt x="57645" y="26127"/>
                </a:cubicBezTo>
                <a:lnTo>
                  <a:pt x="57645" y="30465"/>
                </a:lnTo>
                <a:lnTo>
                  <a:pt x="54974" y="30465"/>
                </a:lnTo>
                <a:cubicBezTo>
                  <a:pt x="53258" y="30465"/>
                  <a:pt x="51885" y="31838"/>
                  <a:pt x="51885" y="33553"/>
                </a:cubicBezTo>
                <a:lnTo>
                  <a:pt x="51885" y="42818"/>
                </a:lnTo>
                <a:lnTo>
                  <a:pt x="40097" y="42818"/>
                </a:lnTo>
                <a:cubicBezTo>
                  <a:pt x="38406" y="42818"/>
                  <a:pt x="37009" y="44190"/>
                  <a:pt x="37009" y="45906"/>
                </a:cubicBezTo>
                <a:cubicBezTo>
                  <a:pt x="37009" y="47597"/>
                  <a:pt x="38406" y="48994"/>
                  <a:pt x="40097" y="48994"/>
                </a:cubicBezTo>
                <a:lnTo>
                  <a:pt x="189184" y="48994"/>
                </a:lnTo>
                <a:cubicBezTo>
                  <a:pt x="196561" y="48994"/>
                  <a:pt x="202565" y="54999"/>
                  <a:pt x="202565" y="62376"/>
                </a:cubicBezTo>
                <a:lnTo>
                  <a:pt x="202565" y="89532"/>
                </a:lnTo>
                <a:cubicBezTo>
                  <a:pt x="202565" y="95928"/>
                  <a:pt x="198031" y="101443"/>
                  <a:pt x="191781" y="102668"/>
                </a:cubicBezTo>
                <a:lnTo>
                  <a:pt x="117275" y="116467"/>
                </a:lnTo>
                <a:lnTo>
                  <a:pt x="91492" y="116467"/>
                </a:lnTo>
                <a:lnTo>
                  <a:pt x="16985" y="102668"/>
                </a:lnTo>
                <a:cubicBezTo>
                  <a:pt x="10735" y="101443"/>
                  <a:pt x="6177" y="95928"/>
                  <a:pt x="6177" y="89532"/>
                </a:cubicBezTo>
                <a:lnTo>
                  <a:pt x="6177" y="62376"/>
                </a:lnTo>
                <a:cubicBezTo>
                  <a:pt x="6177" y="54999"/>
                  <a:pt x="12181" y="48994"/>
                  <a:pt x="19558" y="48994"/>
                </a:cubicBezTo>
                <a:lnTo>
                  <a:pt x="25759" y="48994"/>
                </a:lnTo>
                <a:cubicBezTo>
                  <a:pt x="27475" y="48994"/>
                  <a:pt x="28847" y="47597"/>
                  <a:pt x="28847" y="45906"/>
                </a:cubicBezTo>
                <a:cubicBezTo>
                  <a:pt x="28847" y="44190"/>
                  <a:pt x="27475" y="42818"/>
                  <a:pt x="25759" y="42818"/>
                </a:cubicBezTo>
                <a:lnTo>
                  <a:pt x="19558" y="42818"/>
                </a:lnTo>
                <a:cubicBezTo>
                  <a:pt x="8774" y="42818"/>
                  <a:pt x="0" y="51592"/>
                  <a:pt x="0" y="62376"/>
                </a:cubicBezTo>
                <a:lnTo>
                  <a:pt x="0" y="89532"/>
                </a:lnTo>
                <a:cubicBezTo>
                  <a:pt x="0" y="96026"/>
                  <a:pt x="3211" y="101884"/>
                  <a:pt x="8235" y="105462"/>
                </a:cubicBezTo>
                <a:lnTo>
                  <a:pt x="8235" y="175998"/>
                </a:lnTo>
                <a:cubicBezTo>
                  <a:pt x="8235" y="186782"/>
                  <a:pt x="17009" y="195556"/>
                  <a:pt x="27793" y="195556"/>
                </a:cubicBezTo>
                <a:lnTo>
                  <a:pt x="149038" y="195556"/>
                </a:lnTo>
                <a:cubicBezTo>
                  <a:pt x="150754" y="195556"/>
                  <a:pt x="152126" y="194159"/>
                  <a:pt x="152126" y="192468"/>
                </a:cubicBezTo>
                <a:cubicBezTo>
                  <a:pt x="152126" y="190753"/>
                  <a:pt x="150754" y="189380"/>
                  <a:pt x="149038" y="189380"/>
                </a:cubicBezTo>
                <a:lnTo>
                  <a:pt x="27793" y="189380"/>
                </a:lnTo>
                <a:cubicBezTo>
                  <a:pt x="20416" y="189380"/>
                  <a:pt x="14412" y="183376"/>
                  <a:pt x="14412" y="175998"/>
                </a:cubicBezTo>
                <a:lnTo>
                  <a:pt x="14412" y="108403"/>
                </a:lnTo>
                <a:cubicBezTo>
                  <a:pt x="14877" y="108526"/>
                  <a:pt x="15343" y="108648"/>
                  <a:pt x="15833" y="108746"/>
                </a:cubicBezTo>
                <a:lnTo>
                  <a:pt x="88109" y="122128"/>
                </a:lnTo>
                <a:lnTo>
                  <a:pt x="88109" y="154553"/>
                </a:lnTo>
                <a:cubicBezTo>
                  <a:pt x="88109" y="155901"/>
                  <a:pt x="88992" y="157102"/>
                  <a:pt x="90291" y="157494"/>
                </a:cubicBezTo>
                <a:lnTo>
                  <a:pt x="103452" y="161612"/>
                </a:lnTo>
                <a:cubicBezTo>
                  <a:pt x="103746" y="161710"/>
                  <a:pt x="104065" y="161759"/>
                  <a:pt x="104383" y="161759"/>
                </a:cubicBezTo>
                <a:cubicBezTo>
                  <a:pt x="104677" y="161759"/>
                  <a:pt x="104996" y="161710"/>
                  <a:pt x="105290" y="161612"/>
                </a:cubicBezTo>
                <a:lnTo>
                  <a:pt x="118476" y="157494"/>
                </a:lnTo>
                <a:cubicBezTo>
                  <a:pt x="119750" y="157102"/>
                  <a:pt x="120633" y="155901"/>
                  <a:pt x="120633" y="154553"/>
                </a:cubicBezTo>
                <a:lnTo>
                  <a:pt x="120633" y="122128"/>
                </a:lnTo>
                <a:lnTo>
                  <a:pt x="192958" y="108722"/>
                </a:lnTo>
                <a:cubicBezTo>
                  <a:pt x="193424" y="108648"/>
                  <a:pt x="193889" y="108526"/>
                  <a:pt x="194330" y="108403"/>
                </a:cubicBezTo>
                <a:lnTo>
                  <a:pt x="194330" y="175998"/>
                </a:lnTo>
                <a:cubicBezTo>
                  <a:pt x="194330" y="183376"/>
                  <a:pt x="188326" y="189380"/>
                  <a:pt x="180949" y="189380"/>
                </a:cubicBezTo>
                <a:lnTo>
                  <a:pt x="163498" y="189380"/>
                </a:lnTo>
                <a:cubicBezTo>
                  <a:pt x="161783" y="189380"/>
                  <a:pt x="160410" y="190753"/>
                  <a:pt x="160410" y="192468"/>
                </a:cubicBezTo>
                <a:cubicBezTo>
                  <a:pt x="160410" y="194159"/>
                  <a:pt x="161783" y="195556"/>
                  <a:pt x="163498" y="195556"/>
                </a:cubicBezTo>
                <a:lnTo>
                  <a:pt x="180949" y="195556"/>
                </a:lnTo>
                <a:cubicBezTo>
                  <a:pt x="191732" y="195556"/>
                  <a:pt x="200507" y="186782"/>
                  <a:pt x="200507" y="175998"/>
                </a:cubicBezTo>
                <a:lnTo>
                  <a:pt x="200507" y="105462"/>
                </a:lnTo>
                <a:cubicBezTo>
                  <a:pt x="205531" y="101884"/>
                  <a:pt x="208742" y="96026"/>
                  <a:pt x="208742" y="89532"/>
                </a:cubicBezTo>
                <a:lnTo>
                  <a:pt x="208742" y="62376"/>
                </a:lnTo>
                <a:cubicBezTo>
                  <a:pt x="208742" y="51592"/>
                  <a:pt x="199967" y="42818"/>
                  <a:pt x="189184" y="42818"/>
                </a:cubicBezTo>
                <a:lnTo>
                  <a:pt x="156856" y="42818"/>
                </a:lnTo>
                <a:lnTo>
                  <a:pt x="156856" y="33553"/>
                </a:lnTo>
                <a:cubicBezTo>
                  <a:pt x="156856" y="31838"/>
                  <a:pt x="155484" y="30465"/>
                  <a:pt x="153768" y="30465"/>
                </a:cubicBezTo>
                <a:lnTo>
                  <a:pt x="151097" y="30465"/>
                </a:lnTo>
                <a:lnTo>
                  <a:pt x="151097" y="26127"/>
                </a:lnTo>
                <a:cubicBezTo>
                  <a:pt x="151097" y="11716"/>
                  <a:pt x="139382" y="1"/>
                  <a:pt x="124971" y="1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678" name="Google Shape;678;p41"/>
          <p:cNvGrpSpPr/>
          <p:nvPr/>
        </p:nvGrpSpPr>
        <p:grpSpPr>
          <a:xfrm>
            <a:off x="5385428" y="1846254"/>
            <a:ext cx="90480" cy="330897"/>
            <a:chOff x="3086650" y="238125"/>
            <a:chExt cx="1427125" cy="5219200"/>
          </a:xfrm>
        </p:grpSpPr>
        <p:sp>
          <p:nvSpPr>
            <p:cNvPr id="679" name="Google Shape;679;p41"/>
            <p:cNvSpPr/>
            <p:nvPr/>
          </p:nvSpPr>
          <p:spPr>
            <a:xfrm>
              <a:off x="3698275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8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3086650" y="238125"/>
              <a:ext cx="1427125" cy="5219200"/>
            </a:xfrm>
            <a:custGeom>
              <a:avLst/>
              <a:gdLst/>
              <a:ahLst/>
              <a:cxnLst/>
              <a:rect l="l" t="t" r="r" b="b"/>
              <a:pathLst>
                <a:path w="57085" h="208768" extrusionOk="0">
                  <a:moveTo>
                    <a:pt x="36698" y="8155"/>
                  </a:moveTo>
                  <a:cubicBezTo>
                    <a:pt x="42015" y="8155"/>
                    <a:pt x="46549" y="11547"/>
                    <a:pt x="48245" y="16310"/>
                  </a:cubicBezTo>
                  <a:lnTo>
                    <a:pt x="44853" y="16310"/>
                  </a:lnTo>
                  <a:cubicBezTo>
                    <a:pt x="42602" y="16310"/>
                    <a:pt x="40775" y="18137"/>
                    <a:pt x="40775" y="20387"/>
                  </a:cubicBezTo>
                  <a:cubicBezTo>
                    <a:pt x="40775" y="22638"/>
                    <a:pt x="42602" y="24465"/>
                    <a:pt x="44853" y="24465"/>
                  </a:cubicBezTo>
                  <a:lnTo>
                    <a:pt x="48930" y="24465"/>
                  </a:lnTo>
                  <a:lnTo>
                    <a:pt x="48930" y="32620"/>
                  </a:lnTo>
                  <a:lnTo>
                    <a:pt x="8155" y="32620"/>
                  </a:lnTo>
                  <a:lnTo>
                    <a:pt x="8155" y="24465"/>
                  </a:lnTo>
                  <a:lnTo>
                    <a:pt x="12233" y="24465"/>
                  </a:lnTo>
                  <a:cubicBezTo>
                    <a:pt x="14483" y="24465"/>
                    <a:pt x="16310" y="22638"/>
                    <a:pt x="16310" y="20387"/>
                  </a:cubicBezTo>
                  <a:cubicBezTo>
                    <a:pt x="16310" y="18137"/>
                    <a:pt x="14483" y="16310"/>
                    <a:pt x="12233" y="16310"/>
                  </a:cubicBezTo>
                  <a:lnTo>
                    <a:pt x="8840" y="16310"/>
                  </a:lnTo>
                  <a:cubicBezTo>
                    <a:pt x="10536" y="11547"/>
                    <a:pt x="15071" y="8155"/>
                    <a:pt x="20388" y="8155"/>
                  </a:cubicBezTo>
                  <a:close/>
                  <a:moveTo>
                    <a:pt x="16310" y="40775"/>
                  </a:moveTo>
                  <a:lnTo>
                    <a:pt x="16310" y="128783"/>
                  </a:lnTo>
                  <a:lnTo>
                    <a:pt x="8155" y="132861"/>
                  </a:lnTo>
                  <a:lnTo>
                    <a:pt x="8155" y="40775"/>
                  </a:lnTo>
                  <a:close/>
                  <a:moveTo>
                    <a:pt x="48930" y="40775"/>
                  </a:moveTo>
                  <a:lnTo>
                    <a:pt x="48930" y="132861"/>
                  </a:lnTo>
                  <a:lnTo>
                    <a:pt x="40775" y="128783"/>
                  </a:lnTo>
                  <a:lnTo>
                    <a:pt x="40775" y="40775"/>
                  </a:lnTo>
                  <a:close/>
                  <a:moveTo>
                    <a:pt x="32620" y="40775"/>
                  </a:moveTo>
                  <a:lnTo>
                    <a:pt x="32620" y="129599"/>
                  </a:lnTo>
                  <a:lnTo>
                    <a:pt x="28543" y="133676"/>
                  </a:lnTo>
                  <a:lnTo>
                    <a:pt x="24465" y="129599"/>
                  </a:lnTo>
                  <a:lnTo>
                    <a:pt x="24465" y="40775"/>
                  </a:lnTo>
                  <a:close/>
                  <a:moveTo>
                    <a:pt x="37513" y="136253"/>
                  </a:moveTo>
                  <a:lnTo>
                    <a:pt x="47886" y="141440"/>
                  </a:lnTo>
                  <a:lnTo>
                    <a:pt x="37937" y="167992"/>
                  </a:lnTo>
                  <a:lnTo>
                    <a:pt x="19148" y="167992"/>
                  </a:lnTo>
                  <a:lnTo>
                    <a:pt x="9199" y="141440"/>
                  </a:lnTo>
                  <a:lnTo>
                    <a:pt x="19572" y="136253"/>
                  </a:lnTo>
                  <a:lnTo>
                    <a:pt x="25672" y="142320"/>
                  </a:lnTo>
                  <a:cubicBezTo>
                    <a:pt x="26455" y="143120"/>
                    <a:pt x="27499" y="143519"/>
                    <a:pt x="28543" y="143519"/>
                  </a:cubicBezTo>
                  <a:cubicBezTo>
                    <a:pt x="29586" y="143519"/>
                    <a:pt x="30630" y="143120"/>
                    <a:pt x="31413" y="142320"/>
                  </a:cubicBezTo>
                  <a:lnTo>
                    <a:pt x="37513" y="136253"/>
                  </a:lnTo>
                  <a:close/>
                  <a:moveTo>
                    <a:pt x="34903" y="176147"/>
                  </a:moveTo>
                  <a:lnTo>
                    <a:pt x="28543" y="193077"/>
                  </a:lnTo>
                  <a:lnTo>
                    <a:pt x="22182" y="176147"/>
                  </a:lnTo>
                  <a:close/>
                  <a:moveTo>
                    <a:pt x="20388" y="0"/>
                  </a:moveTo>
                  <a:cubicBezTo>
                    <a:pt x="9134" y="0"/>
                    <a:pt x="0" y="9134"/>
                    <a:pt x="0" y="20387"/>
                  </a:cubicBezTo>
                  <a:lnTo>
                    <a:pt x="0" y="139385"/>
                  </a:lnTo>
                  <a:cubicBezTo>
                    <a:pt x="0" y="139385"/>
                    <a:pt x="0" y="140265"/>
                    <a:pt x="261" y="140885"/>
                  </a:cubicBezTo>
                  <a:lnTo>
                    <a:pt x="24726" y="206125"/>
                  </a:lnTo>
                  <a:cubicBezTo>
                    <a:pt x="25313" y="207723"/>
                    <a:pt x="26846" y="208767"/>
                    <a:pt x="28543" y="208767"/>
                  </a:cubicBezTo>
                  <a:cubicBezTo>
                    <a:pt x="30239" y="208767"/>
                    <a:pt x="31772" y="207723"/>
                    <a:pt x="32359" y="206125"/>
                  </a:cubicBezTo>
                  <a:cubicBezTo>
                    <a:pt x="32359" y="206125"/>
                    <a:pt x="56824" y="140885"/>
                    <a:pt x="56824" y="140885"/>
                  </a:cubicBezTo>
                  <a:cubicBezTo>
                    <a:pt x="56889" y="140722"/>
                    <a:pt x="57085" y="140265"/>
                    <a:pt x="57085" y="139385"/>
                  </a:cubicBezTo>
                  <a:lnTo>
                    <a:pt x="57085" y="20387"/>
                  </a:lnTo>
                  <a:cubicBezTo>
                    <a:pt x="57085" y="9134"/>
                    <a:pt x="47951" y="0"/>
                    <a:pt x="3669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81" name="Google Shape;681;p41"/>
          <p:cNvGrpSpPr/>
          <p:nvPr/>
        </p:nvGrpSpPr>
        <p:grpSpPr>
          <a:xfrm>
            <a:off x="3626170" y="1846195"/>
            <a:ext cx="333016" cy="330891"/>
            <a:chOff x="1190625" y="243100"/>
            <a:chExt cx="5252625" cy="5219100"/>
          </a:xfrm>
        </p:grpSpPr>
        <p:sp>
          <p:nvSpPr>
            <p:cNvPr id="682" name="Google Shape;682;p41"/>
            <p:cNvSpPr/>
            <p:nvPr/>
          </p:nvSpPr>
          <p:spPr>
            <a:xfrm>
              <a:off x="1190625" y="243100"/>
              <a:ext cx="358025" cy="407675"/>
            </a:xfrm>
            <a:custGeom>
              <a:avLst/>
              <a:gdLst/>
              <a:ahLst/>
              <a:cxnLst/>
              <a:rect l="l" t="t" r="r" b="b"/>
              <a:pathLst>
                <a:path w="14321" h="16307" extrusionOk="0">
                  <a:moveTo>
                    <a:pt x="4090" y="0"/>
                  </a:moveTo>
                  <a:cubicBezTo>
                    <a:pt x="3559" y="0"/>
                    <a:pt x="3023" y="105"/>
                    <a:pt x="2512" y="323"/>
                  </a:cubicBezTo>
                  <a:cubicBezTo>
                    <a:pt x="979" y="943"/>
                    <a:pt x="0" y="2443"/>
                    <a:pt x="0" y="4074"/>
                  </a:cubicBezTo>
                  <a:lnTo>
                    <a:pt x="0" y="12229"/>
                  </a:lnTo>
                  <a:cubicBezTo>
                    <a:pt x="0" y="14480"/>
                    <a:pt x="1827" y="16307"/>
                    <a:pt x="4077" y="16307"/>
                  </a:cubicBezTo>
                  <a:cubicBezTo>
                    <a:pt x="5904" y="16307"/>
                    <a:pt x="7437" y="15132"/>
                    <a:pt x="7959" y="13469"/>
                  </a:cubicBezTo>
                  <a:cubicBezTo>
                    <a:pt x="8545" y="13768"/>
                    <a:pt x="9194" y="13920"/>
                    <a:pt x="9842" y="13920"/>
                  </a:cubicBezTo>
                  <a:cubicBezTo>
                    <a:pt x="10889" y="13920"/>
                    <a:pt x="11936" y="13524"/>
                    <a:pt x="12722" y="12718"/>
                  </a:cubicBezTo>
                  <a:cubicBezTo>
                    <a:pt x="14320" y="11153"/>
                    <a:pt x="14320" y="8543"/>
                    <a:pt x="12722" y="6977"/>
                  </a:cubicBezTo>
                  <a:lnTo>
                    <a:pt x="6948" y="1204"/>
                  </a:lnTo>
                  <a:cubicBezTo>
                    <a:pt x="6187" y="421"/>
                    <a:pt x="5150" y="0"/>
                    <a:pt x="40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190625" y="86605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7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190625" y="2122725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5"/>
                    <a:pt x="4077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190625" y="1284400"/>
              <a:ext cx="203875" cy="623050"/>
            </a:xfrm>
            <a:custGeom>
              <a:avLst/>
              <a:gdLst/>
              <a:ahLst/>
              <a:cxnLst/>
              <a:rect l="l" t="t" r="r" b="b"/>
              <a:pathLst>
                <a:path w="8155" h="24922" extrusionOk="0">
                  <a:moveTo>
                    <a:pt x="4077" y="0"/>
                  </a:moveTo>
                  <a:cubicBezTo>
                    <a:pt x="1827" y="0"/>
                    <a:pt x="0" y="1860"/>
                    <a:pt x="0" y="4078"/>
                  </a:cubicBezTo>
                  <a:lnTo>
                    <a:pt x="0" y="20844"/>
                  </a:lnTo>
                  <a:cubicBezTo>
                    <a:pt x="0" y="23095"/>
                    <a:pt x="1827" y="24922"/>
                    <a:pt x="4077" y="24922"/>
                  </a:cubicBezTo>
                  <a:cubicBezTo>
                    <a:pt x="6328" y="24922"/>
                    <a:pt x="8155" y="23095"/>
                    <a:pt x="8155" y="20844"/>
                  </a:cubicBezTo>
                  <a:lnTo>
                    <a:pt x="8155" y="4078"/>
                  </a:lnTo>
                  <a:cubicBezTo>
                    <a:pt x="8155" y="1860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1190625" y="337940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7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1190625" y="4636075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297"/>
                    <a:pt x="1827" y="8156"/>
                    <a:pt x="4077" y="8156"/>
                  </a:cubicBezTo>
                  <a:cubicBezTo>
                    <a:pt x="6328" y="8156"/>
                    <a:pt x="8155" y="6297"/>
                    <a:pt x="8155" y="4078"/>
                  </a:cubicBezTo>
                  <a:cubicBezTo>
                    <a:pt x="8155" y="1828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190625" y="2541075"/>
              <a:ext cx="203875" cy="623075"/>
            </a:xfrm>
            <a:custGeom>
              <a:avLst/>
              <a:gdLst/>
              <a:ahLst/>
              <a:cxnLst/>
              <a:rect l="l" t="t" r="r" b="b"/>
              <a:pathLst>
                <a:path w="8155" h="24923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20845"/>
                  </a:lnTo>
                  <a:cubicBezTo>
                    <a:pt x="0" y="23095"/>
                    <a:pt x="1827" y="24922"/>
                    <a:pt x="4077" y="24922"/>
                  </a:cubicBezTo>
                  <a:cubicBezTo>
                    <a:pt x="6328" y="24922"/>
                    <a:pt x="8155" y="23095"/>
                    <a:pt x="8155" y="20845"/>
                  </a:cubicBezTo>
                  <a:lnTo>
                    <a:pt x="8155" y="4078"/>
                  </a:lnTo>
                  <a:cubicBezTo>
                    <a:pt x="8155" y="1827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190625" y="3797750"/>
              <a:ext cx="203875" cy="623075"/>
            </a:xfrm>
            <a:custGeom>
              <a:avLst/>
              <a:gdLst/>
              <a:ahLst/>
              <a:cxnLst/>
              <a:rect l="l" t="t" r="r" b="b"/>
              <a:pathLst>
                <a:path w="8155" h="24923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lnTo>
                    <a:pt x="0" y="20845"/>
                  </a:lnTo>
                  <a:cubicBezTo>
                    <a:pt x="0" y="23096"/>
                    <a:pt x="1827" y="24922"/>
                    <a:pt x="4077" y="24922"/>
                  </a:cubicBezTo>
                  <a:cubicBezTo>
                    <a:pt x="6328" y="24922"/>
                    <a:pt x="8155" y="23096"/>
                    <a:pt x="8155" y="20845"/>
                  </a:cubicBezTo>
                  <a:lnTo>
                    <a:pt x="8155" y="4078"/>
                  </a:ln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3266875" y="2329250"/>
              <a:ext cx="224275" cy="203700"/>
            </a:xfrm>
            <a:custGeom>
              <a:avLst/>
              <a:gdLst/>
              <a:ahLst/>
              <a:cxnLst/>
              <a:rect l="l" t="t" r="r" b="b"/>
              <a:pathLst>
                <a:path w="8971" h="8148" extrusionOk="0">
                  <a:moveTo>
                    <a:pt x="4485" y="0"/>
                  </a:moveTo>
                  <a:cubicBezTo>
                    <a:pt x="3442" y="0"/>
                    <a:pt x="2398" y="400"/>
                    <a:pt x="1599" y="1199"/>
                  </a:cubicBezTo>
                  <a:cubicBezTo>
                    <a:pt x="0" y="2798"/>
                    <a:pt x="0" y="5375"/>
                    <a:pt x="1599" y="6973"/>
                  </a:cubicBezTo>
                  <a:cubicBezTo>
                    <a:pt x="2381" y="7756"/>
                    <a:pt x="3425" y="8147"/>
                    <a:pt x="4469" y="8147"/>
                  </a:cubicBezTo>
                  <a:cubicBezTo>
                    <a:pt x="5513" y="8147"/>
                    <a:pt x="6557" y="7756"/>
                    <a:pt x="7372" y="6973"/>
                  </a:cubicBezTo>
                  <a:cubicBezTo>
                    <a:pt x="8971" y="5375"/>
                    <a:pt x="8971" y="2798"/>
                    <a:pt x="7372" y="1199"/>
                  </a:cubicBezTo>
                  <a:cubicBezTo>
                    <a:pt x="6573" y="400"/>
                    <a:pt x="5529" y="0"/>
                    <a:pt x="448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2435050" y="1497250"/>
              <a:ext cx="223475" cy="203075"/>
            </a:xfrm>
            <a:custGeom>
              <a:avLst/>
              <a:gdLst/>
              <a:ahLst/>
              <a:cxnLst/>
              <a:rect l="l" t="t" r="r" b="b"/>
              <a:pathLst>
                <a:path w="8939" h="8123" extrusionOk="0">
                  <a:moveTo>
                    <a:pt x="4466" y="0"/>
                  </a:moveTo>
                  <a:cubicBezTo>
                    <a:pt x="3418" y="0"/>
                    <a:pt x="2366" y="392"/>
                    <a:pt x="1567" y="1174"/>
                  </a:cubicBezTo>
                  <a:cubicBezTo>
                    <a:pt x="1" y="2773"/>
                    <a:pt x="1" y="5350"/>
                    <a:pt x="1567" y="6948"/>
                  </a:cubicBezTo>
                  <a:cubicBezTo>
                    <a:pt x="2350" y="7731"/>
                    <a:pt x="3426" y="8122"/>
                    <a:pt x="4470" y="8122"/>
                  </a:cubicBezTo>
                  <a:cubicBezTo>
                    <a:pt x="5514" y="8122"/>
                    <a:pt x="6558" y="7731"/>
                    <a:pt x="7340" y="6948"/>
                  </a:cubicBezTo>
                  <a:cubicBezTo>
                    <a:pt x="8939" y="5350"/>
                    <a:pt x="8939" y="2773"/>
                    <a:pt x="7340" y="1174"/>
                  </a:cubicBezTo>
                  <a:cubicBezTo>
                    <a:pt x="6558" y="392"/>
                    <a:pt x="5514" y="0"/>
                    <a:pt x="446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722125" y="1774500"/>
              <a:ext cx="490950" cy="481175"/>
            </a:xfrm>
            <a:custGeom>
              <a:avLst/>
              <a:gdLst/>
              <a:ahLst/>
              <a:cxnLst/>
              <a:rect l="l" t="t" r="r" b="b"/>
              <a:pathLst>
                <a:path w="19638" h="19247" extrusionOk="0">
                  <a:moveTo>
                    <a:pt x="4078" y="1"/>
                  </a:moveTo>
                  <a:cubicBezTo>
                    <a:pt x="3001" y="1"/>
                    <a:pt x="1957" y="425"/>
                    <a:pt x="1207" y="1175"/>
                  </a:cubicBezTo>
                  <a:cubicBezTo>
                    <a:pt x="424" y="1958"/>
                    <a:pt x="0" y="2969"/>
                    <a:pt x="0" y="4078"/>
                  </a:cubicBezTo>
                  <a:cubicBezTo>
                    <a:pt x="0" y="5155"/>
                    <a:pt x="424" y="6199"/>
                    <a:pt x="1207" y="6949"/>
                  </a:cubicBezTo>
                  <a:lnTo>
                    <a:pt x="12298" y="18072"/>
                  </a:lnTo>
                  <a:cubicBezTo>
                    <a:pt x="13048" y="18822"/>
                    <a:pt x="14092" y="19247"/>
                    <a:pt x="15168" y="19247"/>
                  </a:cubicBezTo>
                  <a:cubicBezTo>
                    <a:pt x="16277" y="19247"/>
                    <a:pt x="17289" y="18822"/>
                    <a:pt x="18072" y="18072"/>
                  </a:cubicBezTo>
                  <a:cubicBezTo>
                    <a:pt x="19637" y="16474"/>
                    <a:pt x="19637" y="13864"/>
                    <a:pt x="18072" y="12299"/>
                  </a:cubicBezTo>
                  <a:lnTo>
                    <a:pt x="6948" y="1175"/>
                  </a:ln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1889500" y="941875"/>
              <a:ext cx="491750" cy="482000"/>
            </a:xfrm>
            <a:custGeom>
              <a:avLst/>
              <a:gdLst/>
              <a:ahLst/>
              <a:cxnLst/>
              <a:rect l="l" t="t" r="r" b="b"/>
              <a:pathLst>
                <a:path w="19670" h="19280" extrusionOk="0">
                  <a:moveTo>
                    <a:pt x="4078" y="1"/>
                  </a:moveTo>
                  <a:cubicBezTo>
                    <a:pt x="3001" y="1"/>
                    <a:pt x="1990" y="425"/>
                    <a:pt x="1207" y="1208"/>
                  </a:cubicBezTo>
                  <a:cubicBezTo>
                    <a:pt x="424" y="1991"/>
                    <a:pt x="0" y="3002"/>
                    <a:pt x="0" y="4078"/>
                  </a:cubicBezTo>
                  <a:cubicBezTo>
                    <a:pt x="0" y="5188"/>
                    <a:pt x="424" y="6199"/>
                    <a:pt x="1207" y="6982"/>
                  </a:cubicBezTo>
                  <a:lnTo>
                    <a:pt x="12298" y="18072"/>
                  </a:lnTo>
                  <a:cubicBezTo>
                    <a:pt x="13081" y="18855"/>
                    <a:pt x="14092" y="19279"/>
                    <a:pt x="15201" y="19279"/>
                  </a:cubicBezTo>
                  <a:cubicBezTo>
                    <a:pt x="16278" y="19279"/>
                    <a:pt x="17289" y="18855"/>
                    <a:pt x="18072" y="18072"/>
                  </a:cubicBezTo>
                  <a:cubicBezTo>
                    <a:pt x="19670" y="16474"/>
                    <a:pt x="19670" y="13897"/>
                    <a:pt x="18072" y="12299"/>
                  </a:cubicBezTo>
                  <a:lnTo>
                    <a:pt x="6981" y="1208"/>
                  </a:lnTo>
                  <a:cubicBezTo>
                    <a:pt x="6198" y="425"/>
                    <a:pt x="5187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1612225" y="664625"/>
              <a:ext cx="203900" cy="203075"/>
            </a:xfrm>
            <a:custGeom>
              <a:avLst/>
              <a:gdLst/>
              <a:ahLst/>
              <a:cxnLst/>
              <a:rect l="l" t="t" r="r" b="b"/>
              <a:pathLst>
                <a:path w="8156" h="8123" extrusionOk="0">
                  <a:moveTo>
                    <a:pt x="4078" y="0"/>
                  </a:moveTo>
                  <a:cubicBezTo>
                    <a:pt x="1958" y="0"/>
                    <a:pt x="0" y="1794"/>
                    <a:pt x="0" y="4078"/>
                  </a:cubicBezTo>
                  <a:cubicBezTo>
                    <a:pt x="0" y="6361"/>
                    <a:pt x="1827" y="8123"/>
                    <a:pt x="4078" y="8123"/>
                  </a:cubicBezTo>
                  <a:cubicBezTo>
                    <a:pt x="6329" y="8123"/>
                    <a:pt x="8155" y="6361"/>
                    <a:pt x="8155" y="4078"/>
                  </a:cubicBezTo>
                  <a:cubicBezTo>
                    <a:pt x="8155" y="1892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1190625" y="2606525"/>
              <a:ext cx="5252625" cy="2855675"/>
            </a:xfrm>
            <a:custGeom>
              <a:avLst/>
              <a:gdLst/>
              <a:ahLst/>
              <a:cxnLst/>
              <a:rect l="l" t="t" r="r" b="b"/>
              <a:pathLst>
                <a:path w="210105" h="114227" extrusionOk="0">
                  <a:moveTo>
                    <a:pt x="28379" y="91621"/>
                  </a:moveTo>
                  <a:cubicBezTo>
                    <a:pt x="31609" y="95797"/>
                    <a:pt x="33696" y="100853"/>
                    <a:pt x="34381" y="106072"/>
                  </a:cubicBezTo>
                  <a:lnTo>
                    <a:pt x="13929" y="106072"/>
                  </a:lnTo>
                  <a:lnTo>
                    <a:pt x="28379" y="91621"/>
                  </a:lnTo>
                  <a:close/>
                  <a:moveTo>
                    <a:pt x="104384" y="15617"/>
                  </a:moveTo>
                  <a:lnTo>
                    <a:pt x="194871" y="106072"/>
                  </a:lnTo>
                  <a:lnTo>
                    <a:pt x="42602" y="106072"/>
                  </a:lnTo>
                  <a:cubicBezTo>
                    <a:pt x="42602" y="106007"/>
                    <a:pt x="42602" y="105974"/>
                    <a:pt x="42602" y="105909"/>
                  </a:cubicBezTo>
                  <a:cubicBezTo>
                    <a:pt x="41786" y="98569"/>
                    <a:pt x="38850" y="91523"/>
                    <a:pt x="34218" y="85815"/>
                  </a:cubicBezTo>
                  <a:lnTo>
                    <a:pt x="104384" y="15617"/>
                  </a:lnTo>
                  <a:close/>
                  <a:moveTo>
                    <a:pt x="98626" y="0"/>
                  </a:moveTo>
                  <a:cubicBezTo>
                    <a:pt x="97582" y="0"/>
                    <a:pt x="96538" y="400"/>
                    <a:pt x="95739" y="1199"/>
                  </a:cubicBezTo>
                  <a:cubicBezTo>
                    <a:pt x="94141" y="2797"/>
                    <a:pt x="94141" y="5374"/>
                    <a:pt x="95739" y="6973"/>
                  </a:cubicBezTo>
                  <a:lnTo>
                    <a:pt x="98642" y="9843"/>
                  </a:lnTo>
                  <a:lnTo>
                    <a:pt x="7894" y="100559"/>
                  </a:lnTo>
                  <a:cubicBezTo>
                    <a:pt x="7307" y="99026"/>
                    <a:pt x="5839" y="97917"/>
                    <a:pt x="4077" y="97917"/>
                  </a:cubicBezTo>
                  <a:cubicBezTo>
                    <a:pt x="1827" y="97917"/>
                    <a:pt x="0" y="99744"/>
                    <a:pt x="0" y="101994"/>
                  </a:cubicBezTo>
                  <a:lnTo>
                    <a:pt x="0" y="110149"/>
                  </a:lnTo>
                  <a:cubicBezTo>
                    <a:pt x="0" y="112302"/>
                    <a:pt x="1892" y="114227"/>
                    <a:pt x="4077" y="114227"/>
                  </a:cubicBezTo>
                  <a:lnTo>
                    <a:pt x="204722" y="114227"/>
                  </a:lnTo>
                  <a:cubicBezTo>
                    <a:pt x="208278" y="114227"/>
                    <a:pt x="210105" y="109791"/>
                    <a:pt x="207593" y="107279"/>
                  </a:cubicBezTo>
                  <a:lnTo>
                    <a:pt x="101513" y="1199"/>
                  </a:lnTo>
                  <a:cubicBezTo>
                    <a:pt x="100714" y="400"/>
                    <a:pt x="99670" y="0"/>
                    <a:pt x="9862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1912325" y="2898250"/>
              <a:ext cx="526850" cy="639375"/>
            </a:xfrm>
            <a:custGeom>
              <a:avLst/>
              <a:gdLst/>
              <a:ahLst/>
              <a:cxnLst/>
              <a:rect l="l" t="t" r="r" b="b"/>
              <a:pathLst>
                <a:path w="21074" h="25575" extrusionOk="0">
                  <a:moveTo>
                    <a:pt x="13967" y="14382"/>
                  </a:moveTo>
                  <a:cubicBezTo>
                    <a:pt x="14209" y="14382"/>
                    <a:pt x="14353" y="14403"/>
                    <a:pt x="14353" y="14452"/>
                  </a:cubicBezTo>
                  <a:cubicBezTo>
                    <a:pt x="14353" y="16115"/>
                    <a:pt x="13995" y="17583"/>
                    <a:pt x="12788" y="18757"/>
                  </a:cubicBezTo>
                  <a:cubicBezTo>
                    <a:pt x="11711" y="19736"/>
                    <a:pt x="10635" y="20225"/>
                    <a:pt x="9526" y="20225"/>
                  </a:cubicBezTo>
                  <a:cubicBezTo>
                    <a:pt x="7927" y="20225"/>
                    <a:pt x="6753" y="19149"/>
                    <a:pt x="6753" y="17550"/>
                  </a:cubicBezTo>
                  <a:cubicBezTo>
                    <a:pt x="6753" y="16311"/>
                    <a:pt x="7373" y="15463"/>
                    <a:pt x="8547" y="15071"/>
                  </a:cubicBezTo>
                  <a:cubicBezTo>
                    <a:pt x="9037" y="14908"/>
                    <a:pt x="12748" y="14382"/>
                    <a:pt x="13967" y="14382"/>
                  </a:cubicBezTo>
                  <a:close/>
                  <a:moveTo>
                    <a:pt x="9852" y="1"/>
                  </a:moveTo>
                  <a:cubicBezTo>
                    <a:pt x="7862" y="1"/>
                    <a:pt x="5970" y="360"/>
                    <a:pt x="4176" y="1110"/>
                  </a:cubicBezTo>
                  <a:cubicBezTo>
                    <a:pt x="1925" y="2056"/>
                    <a:pt x="686" y="3687"/>
                    <a:pt x="2121" y="6036"/>
                  </a:cubicBezTo>
                  <a:cubicBezTo>
                    <a:pt x="2524" y="6728"/>
                    <a:pt x="3024" y="6974"/>
                    <a:pt x="3565" y="6974"/>
                  </a:cubicBezTo>
                  <a:cubicBezTo>
                    <a:pt x="4248" y="6974"/>
                    <a:pt x="4999" y="6581"/>
                    <a:pt x="5709" y="6199"/>
                  </a:cubicBezTo>
                  <a:cubicBezTo>
                    <a:pt x="6726" y="5658"/>
                    <a:pt x="8146" y="5281"/>
                    <a:pt x="9524" y="5281"/>
                  </a:cubicBezTo>
                  <a:cubicBezTo>
                    <a:pt x="10973" y="5281"/>
                    <a:pt x="12375" y="5699"/>
                    <a:pt x="13212" y="6786"/>
                  </a:cubicBezTo>
                  <a:cubicBezTo>
                    <a:pt x="13962" y="7765"/>
                    <a:pt x="14353" y="8939"/>
                    <a:pt x="14353" y="10244"/>
                  </a:cubicBezTo>
                  <a:lnTo>
                    <a:pt x="14353" y="10961"/>
                  </a:lnTo>
                  <a:lnTo>
                    <a:pt x="12200" y="10961"/>
                  </a:lnTo>
                  <a:cubicBezTo>
                    <a:pt x="8253" y="10961"/>
                    <a:pt x="5252" y="11516"/>
                    <a:pt x="3165" y="12625"/>
                  </a:cubicBezTo>
                  <a:cubicBezTo>
                    <a:pt x="1044" y="13734"/>
                    <a:pt x="1" y="15659"/>
                    <a:pt x="1" y="18399"/>
                  </a:cubicBezTo>
                  <a:cubicBezTo>
                    <a:pt x="1" y="22411"/>
                    <a:pt x="2643" y="25575"/>
                    <a:pt x="6818" y="25575"/>
                  </a:cubicBezTo>
                  <a:cubicBezTo>
                    <a:pt x="9689" y="25575"/>
                    <a:pt x="12364" y="24107"/>
                    <a:pt x="14745" y="21204"/>
                  </a:cubicBezTo>
                  <a:lnTo>
                    <a:pt x="14745" y="22802"/>
                  </a:lnTo>
                  <a:cubicBezTo>
                    <a:pt x="14745" y="24368"/>
                    <a:pt x="16539" y="25086"/>
                    <a:pt x="17778" y="25086"/>
                  </a:cubicBezTo>
                  <a:cubicBezTo>
                    <a:pt x="19018" y="25086"/>
                    <a:pt x="21073" y="24499"/>
                    <a:pt x="21073" y="22965"/>
                  </a:cubicBezTo>
                  <a:lnTo>
                    <a:pt x="21073" y="10178"/>
                  </a:lnTo>
                  <a:cubicBezTo>
                    <a:pt x="21073" y="7243"/>
                    <a:pt x="20160" y="4829"/>
                    <a:pt x="18300" y="2872"/>
                  </a:cubicBezTo>
                  <a:cubicBezTo>
                    <a:pt x="16474" y="947"/>
                    <a:pt x="13636" y="1"/>
                    <a:pt x="985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5029150" y="2544125"/>
              <a:ext cx="579025" cy="990650"/>
            </a:xfrm>
            <a:custGeom>
              <a:avLst/>
              <a:gdLst/>
              <a:ahLst/>
              <a:cxnLst/>
              <a:rect l="l" t="t" r="r" b="b"/>
              <a:pathLst>
                <a:path w="23161" h="39626" extrusionOk="0">
                  <a:moveTo>
                    <a:pt x="11418" y="20103"/>
                  </a:moveTo>
                  <a:cubicBezTo>
                    <a:pt x="12657" y="20103"/>
                    <a:pt x="13766" y="20592"/>
                    <a:pt x="14647" y="21538"/>
                  </a:cubicBezTo>
                  <a:cubicBezTo>
                    <a:pt x="15560" y="22484"/>
                    <a:pt x="16017" y="23561"/>
                    <a:pt x="16017" y="24767"/>
                  </a:cubicBezTo>
                  <a:lnTo>
                    <a:pt x="16017" y="29008"/>
                  </a:lnTo>
                  <a:cubicBezTo>
                    <a:pt x="16017" y="30215"/>
                    <a:pt x="15560" y="31324"/>
                    <a:pt x="14647" y="32303"/>
                  </a:cubicBezTo>
                  <a:cubicBezTo>
                    <a:pt x="13766" y="33281"/>
                    <a:pt x="12690" y="33771"/>
                    <a:pt x="11483" y="33771"/>
                  </a:cubicBezTo>
                  <a:cubicBezTo>
                    <a:pt x="10243" y="33771"/>
                    <a:pt x="9167" y="33314"/>
                    <a:pt x="8188" y="32368"/>
                  </a:cubicBezTo>
                  <a:cubicBezTo>
                    <a:pt x="7242" y="31389"/>
                    <a:pt x="6753" y="30606"/>
                    <a:pt x="6753" y="29954"/>
                  </a:cubicBezTo>
                  <a:lnTo>
                    <a:pt x="6753" y="24767"/>
                  </a:lnTo>
                  <a:cubicBezTo>
                    <a:pt x="6753" y="23397"/>
                    <a:pt x="7242" y="22256"/>
                    <a:pt x="8188" y="21408"/>
                  </a:cubicBezTo>
                  <a:cubicBezTo>
                    <a:pt x="9167" y="20527"/>
                    <a:pt x="10243" y="20103"/>
                    <a:pt x="11418" y="20103"/>
                  </a:cubicBezTo>
                  <a:close/>
                  <a:moveTo>
                    <a:pt x="3288" y="0"/>
                  </a:moveTo>
                  <a:cubicBezTo>
                    <a:pt x="2002" y="0"/>
                    <a:pt x="744" y="450"/>
                    <a:pt x="327" y="1379"/>
                  </a:cubicBezTo>
                  <a:cubicBezTo>
                    <a:pt x="1" y="2064"/>
                    <a:pt x="1" y="2814"/>
                    <a:pt x="1" y="3565"/>
                  </a:cubicBezTo>
                  <a:cubicBezTo>
                    <a:pt x="1" y="14427"/>
                    <a:pt x="1" y="25289"/>
                    <a:pt x="33" y="36152"/>
                  </a:cubicBezTo>
                  <a:cubicBezTo>
                    <a:pt x="33" y="36478"/>
                    <a:pt x="33" y="36804"/>
                    <a:pt x="66" y="37098"/>
                  </a:cubicBezTo>
                  <a:cubicBezTo>
                    <a:pt x="99" y="37293"/>
                    <a:pt x="131" y="37457"/>
                    <a:pt x="196" y="37620"/>
                  </a:cubicBezTo>
                  <a:cubicBezTo>
                    <a:pt x="588" y="38566"/>
                    <a:pt x="1599" y="39120"/>
                    <a:pt x="2610" y="39218"/>
                  </a:cubicBezTo>
                  <a:cubicBezTo>
                    <a:pt x="2796" y="39241"/>
                    <a:pt x="2983" y="39253"/>
                    <a:pt x="3170" y="39253"/>
                  </a:cubicBezTo>
                  <a:cubicBezTo>
                    <a:pt x="4038" y="39253"/>
                    <a:pt x="4902" y="38999"/>
                    <a:pt x="5546" y="38435"/>
                  </a:cubicBezTo>
                  <a:cubicBezTo>
                    <a:pt x="6329" y="37718"/>
                    <a:pt x="6720" y="36543"/>
                    <a:pt x="6296" y="35597"/>
                  </a:cubicBezTo>
                  <a:lnTo>
                    <a:pt x="6296" y="35597"/>
                  </a:lnTo>
                  <a:cubicBezTo>
                    <a:pt x="7769" y="38122"/>
                    <a:pt x="10717" y="39625"/>
                    <a:pt x="13626" y="39625"/>
                  </a:cubicBezTo>
                  <a:cubicBezTo>
                    <a:pt x="14776" y="39625"/>
                    <a:pt x="15919" y="39391"/>
                    <a:pt x="16963" y="38892"/>
                  </a:cubicBezTo>
                  <a:cubicBezTo>
                    <a:pt x="20845" y="37033"/>
                    <a:pt x="22672" y="32433"/>
                    <a:pt x="22965" y="28127"/>
                  </a:cubicBezTo>
                  <a:cubicBezTo>
                    <a:pt x="23161" y="25126"/>
                    <a:pt x="22769" y="21995"/>
                    <a:pt x="21301" y="19353"/>
                  </a:cubicBezTo>
                  <a:cubicBezTo>
                    <a:pt x="19834" y="16678"/>
                    <a:pt x="17224" y="14557"/>
                    <a:pt x="14223" y="14199"/>
                  </a:cubicBezTo>
                  <a:cubicBezTo>
                    <a:pt x="13922" y="14159"/>
                    <a:pt x="13618" y="14140"/>
                    <a:pt x="13314" y="14140"/>
                  </a:cubicBezTo>
                  <a:cubicBezTo>
                    <a:pt x="10589" y="14140"/>
                    <a:pt x="7845" y="15687"/>
                    <a:pt x="6818" y="18211"/>
                  </a:cubicBezTo>
                  <a:cubicBezTo>
                    <a:pt x="6786" y="13220"/>
                    <a:pt x="6786" y="8229"/>
                    <a:pt x="6753" y="3238"/>
                  </a:cubicBezTo>
                  <a:cubicBezTo>
                    <a:pt x="6753" y="2619"/>
                    <a:pt x="6753" y="1966"/>
                    <a:pt x="6459" y="1412"/>
                  </a:cubicBezTo>
                  <a:cubicBezTo>
                    <a:pt x="5978" y="482"/>
                    <a:pt x="4619" y="0"/>
                    <a:pt x="328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3671350" y="4386550"/>
              <a:ext cx="520325" cy="639375"/>
            </a:xfrm>
            <a:custGeom>
              <a:avLst/>
              <a:gdLst/>
              <a:ahLst/>
              <a:cxnLst/>
              <a:rect l="l" t="t" r="r" b="b"/>
              <a:pathLst>
                <a:path w="20813" h="25575" extrusionOk="0">
                  <a:moveTo>
                    <a:pt x="11320" y="0"/>
                  </a:moveTo>
                  <a:cubicBezTo>
                    <a:pt x="4894" y="0"/>
                    <a:pt x="1" y="4012"/>
                    <a:pt x="1" y="10700"/>
                  </a:cubicBezTo>
                  <a:lnTo>
                    <a:pt x="1" y="14875"/>
                  </a:lnTo>
                  <a:cubicBezTo>
                    <a:pt x="1" y="21660"/>
                    <a:pt x="4861" y="25574"/>
                    <a:pt x="11352" y="25574"/>
                  </a:cubicBezTo>
                  <a:cubicBezTo>
                    <a:pt x="13734" y="25574"/>
                    <a:pt x="15756" y="25118"/>
                    <a:pt x="17452" y="24237"/>
                  </a:cubicBezTo>
                  <a:cubicBezTo>
                    <a:pt x="19540" y="23128"/>
                    <a:pt x="20812" y="21236"/>
                    <a:pt x="19181" y="19148"/>
                  </a:cubicBezTo>
                  <a:cubicBezTo>
                    <a:pt x="18619" y="18430"/>
                    <a:pt x="18005" y="18168"/>
                    <a:pt x="17361" y="18168"/>
                  </a:cubicBezTo>
                  <a:cubicBezTo>
                    <a:pt x="16658" y="18168"/>
                    <a:pt x="15918" y="18480"/>
                    <a:pt x="15169" y="18855"/>
                  </a:cubicBezTo>
                  <a:cubicBezTo>
                    <a:pt x="14158" y="19376"/>
                    <a:pt x="13081" y="19605"/>
                    <a:pt x="11874" y="19605"/>
                  </a:cubicBezTo>
                  <a:cubicBezTo>
                    <a:pt x="8482" y="19605"/>
                    <a:pt x="6753" y="18039"/>
                    <a:pt x="6753" y="14842"/>
                  </a:cubicBezTo>
                  <a:lnTo>
                    <a:pt x="6753" y="10700"/>
                  </a:lnTo>
                  <a:cubicBezTo>
                    <a:pt x="6753" y="7535"/>
                    <a:pt x="8449" y="5937"/>
                    <a:pt x="11842" y="5937"/>
                  </a:cubicBezTo>
                  <a:cubicBezTo>
                    <a:pt x="13734" y="5937"/>
                    <a:pt x="15267" y="7340"/>
                    <a:pt x="16996" y="7340"/>
                  </a:cubicBezTo>
                  <a:cubicBezTo>
                    <a:pt x="18561" y="7340"/>
                    <a:pt x="19670" y="5448"/>
                    <a:pt x="19670" y="4045"/>
                  </a:cubicBezTo>
                  <a:cubicBezTo>
                    <a:pt x="19670" y="751"/>
                    <a:pt x="13603" y="0"/>
                    <a:pt x="113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99" name="Google Shape;699;p41"/>
          <p:cNvSpPr txBox="1">
            <a:spLocks noGrp="1"/>
          </p:cNvSpPr>
          <p:nvPr>
            <p:ph type="subTitle" idx="3"/>
          </p:nvPr>
        </p:nvSpPr>
        <p:spPr>
          <a:xfrm>
            <a:off x="1441875" y="2664990"/>
            <a:ext cx="14256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/>
              <a:t>لورم ایپسوم متن ساختگی با تولید سادگی نامفهوم از صنعت چاپ و با استفاده از طراحان گرافیک است.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FFFFFF"/>
                </a:solidFill>
              </a:rPr>
              <a:t>اهداف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5" name="Google Shape;705;p42"/>
          <p:cNvSpPr txBox="1">
            <a:spLocks noGrp="1"/>
          </p:cNvSpPr>
          <p:nvPr>
            <p:ph type="title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6" name="Google Shape;706;p42"/>
          <p:cNvSpPr txBox="1">
            <a:spLocks noGrp="1"/>
          </p:cNvSpPr>
          <p:nvPr>
            <p:ph type="subTitle" idx="1"/>
          </p:nvPr>
        </p:nvSpPr>
        <p:spPr>
          <a:xfrm flipH="1">
            <a:off x="609424" y="3609500"/>
            <a:ext cx="3489609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fa-IR"/>
              <a:t>لورم ایپسوم متن ساختگی با تولید سادگی نامفهوم از صنعت چاپ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43"/>
          <p:cNvPicPr preferRelativeResize="0"/>
          <p:nvPr/>
        </p:nvPicPr>
        <p:blipFill rotWithShape="1">
          <a:blip r:embed="rId3">
            <a:alphaModFix/>
          </a:blip>
          <a:srcRect l="18051" t="7845" r="12547" b="4588"/>
          <a:stretch/>
        </p:blipFill>
        <p:spPr>
          <a:xfrm>
            <a:off x="2667200" y="1270050"/>
            <a:ext cx="3809600" cy="27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3"/>
          <p:cNvSpPr txBox="1"/>
          <p:nvPr/>
        </p:nvSpPr>
        <p:spPr>
          <a:xfrm>
            <a:off x="6452474" y="2586400"/>
            <a:ext cx="1972073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fa-IR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13" name="Google Shape;713;p43"/>
          <p:cNvSpPr txBox="1"/>
          <p:nvPr/>
        </p:nvSpPr>
        <p:spPr>
          <a:xfrm>
            <a:off x="567559" y="2586400"/>
            <a:ext cx="1907716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fa-IR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14" name="Google Shape;714;p43"/>
          <p:cNvSpPr txBox="1">
            <a:spLocks noGrp="1"/>
          </p:cNvSpPr>
          <p:nvPr>
            <p:ph type="ctrTitle"/>
          </p:nvPr>
        </p:nvSpPr>
        <p:spPr>
          <a:xfrm>
            <a:off x="899250" y="417016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800"/>
              <a:t>اهداف</a:t>
            </a:r>
            <a:endParaRPr sz="4800"/>
          </a:p>
        </p:txBody>
      </p:sp>
      <p:sp>
        <p:nvSpPr>
          <p:cNvPr id="715" name="Google Shape;715;p43"/>
          <p:cNvSpPr txBox="1"/>
          <p:nvPr/>
        </p:nvSpPr>
        <p:spPr>
          <a:xfrm>
            <a:off x="6475681" y="1915825"/>
            <a:ext cx="1907716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fa-IR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16" name="Google Shape;716;p43"/>
          <p:cNvSpPr txBox="1"/>
          <p:nvPr/>
        </p:nvSpPr>
        <p:spPr>
          <a:xfrm>
            <a:off x="567559" y="1915825"/>
            <a:ext cx="1907716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fa-IR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17" name="Google Shape;717;p43"/>
          <p:cNvSpPr txBox="1"/>
          <p:nvPr/>
        </p:nvSpPr>
        <p:spPr>
          <a:xfrm>
            <a:off x="6475681" y="1245250"/>
            <a:ext cx="1907716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fa-IR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18" name="Google Shape;718;p43"/>
          <p:cNvSpPr txBox="1"/>
          <p:nvPr/>
        </p:nvSpPr>
        <p:spPr>
          <a:xfrm>
            <a:off x="567484" y="1245250"/>
            <a:ext cx="1907716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fa-IR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grpSp>
        <p:nvGrpSpPr>
          <p:cNvPr id="719" name="Google Shape;719;p43"/>
          <p:cNvGrpSpPr/>
          <p:nvPr/>
        </p:nvGrpSpPr>
        <p:grpSpPr>
          <a:xfrm>
            <a:off x="5913537" y="2697526"/>
            <a:ext cx="353436" cy="316283"/>
            <a:chOff x="1190625" y="513825"/>
            <a:chExt cx="5228350" cy="4678750"/>
          </a:xfrm>
        </p:grpSpPr>
        <p:sp>
          <p:nvSpPr>
            <p:cNvPr id="720" name="Google Shape;720;p43"/>
            <p:cNvSpPr/>
            <p:nvPr/>
          </p:nvSpPr>
          <p:spPr>
            <a:xfrm>
              <a:off x="1190625" y="539425"/>
              <a:ext cx="5228350" cy="4653150"/>
            </a:xfrm>
            <a:custGeom>
              <a:avLst/>
              <a:gdLst/>
              <a:ahLst/>
              <a:cxnLst/>
              <a:rect l="l" t="t" r="r" b="b"/>
              <a:pathLst>
                <a:path w="209134" h="186126" extrusionOk="0">
                  <a:moveTo>
                    <a:pt x="88216" y="1"/>
                  </a:moveTo>
                  <a:cubicBezTo>
                    <a:pt x="88051" y="1"/>
                    <a:pt x="87884" y="11"/>
                    <a:pt x="87717" y="31"/>
                  </a:cubicBezTo>
                  <a:cubicBezTo>
                    <a:pt x="63649" y="3119"/>
                    <a:pt x="41542" y="12849"/>
                    <a:pt x="25514" y="27432"/>
                  </a:cubicBezTo>
                  <a:cubicBezTo>
                    <a:pt x="9068" y="42406"/>
                    <a:pt x="0" y="61597"/>
                    <a:pt x="0" y="81498"/>
                  </a:cubicBezTo>
                  <a:cubicBezTo>
                    <a:pt x="0" y="108776"/>
                    <a:pt x="16838" y="134020"/>
                    <a:pt x="45194" y="149436"/>
                  </a:cubicBezTo>
                  <a:lnTo>
                    <a:pt x="45194" y="182033"/>
                  </a:lnTo>
                  <a:cubicBezTo>
                    <a:pt x="45194" y="183675"/>
                    <a:pt x="46199" y="185170"/>
                    <a:pt x="47719" y="185807"/>
                  </a:cubicBezTo>
                  <a:cubicBezTo>
                    <a:pt x="48233" y="186028"/>
                    <a:pt x="48748" y="186126"/>
                    <a:pt x="49287" y="186126"/>
                  </a:cubicBezTo>
                  <a:cubicBezTo>
                    <a:pt x="50341" y="186126"/>
                    <a:pt x="51395" y="185709"/>
                    <a:pt x="52179" y="184925"/>
                  </a:cubicBezTo>
                  <a:lnTo>
                    <a:pt x="76173" y="160931"/>
                  </a:lnTo>
                  <a:cubicBezTo>
                    <a:pt x="85389" y="162965"/>
                    <a:pt x="94922" y="163995"/>
                    <a:pt x="104579" y="163995"/>
                  </a:cubicBezTo>
                  <a:cubicBezTo>
                    <a:pt x="132323" y="163995"/>
                    <a:pt x="158449" y="155539"/>
                    <a:pt x="178130" y="140172"/>
                  </a:cubicBezTo>
                  <a:cubicBezTo>
                    <a:pt x="198129" y="124560"/>
                    <a:pt x="209133" y="103727"/>
                    <a:pt x="209133" y="81498"/>
                  </a:cubicBezTo>
                  <a:cubicBezTo>
                    <a:pt x="209133" y="61597"/>
                    <a:pt x="200090" y="42406"/>
                    <a:pt x="183620" y="27432"/>
                  </a:cubicBezTo>
                  <a:cubicBezTo>
                    <a:pt x="167591" y="12849"/>
                    <a:pt x="145509" y="3119"/>
                    <a:pt x="121416" y="31"/>
                  </a:cubicBezTo>
                  <a:cubicBezTo>
                    <a:pt x="121249" y="11"/>
                    <a:pt x="121083" y="1"/>
                    <a:pt x="120918" y="1"/>
                  </a:cubicBezTo>
                  <a:cubicBezTo>
                    <a:pt x="118890" y="1"/>
                    <a:pt x="117130" y="1499"/>
                    <a:pt x="116858" y="3585"/>
                  </a:cubicBezTo>
                  <a:cubicBezTo>
                    <a:pt x="116564" y="5815"/>
                    <a:pt x="118157" y="7849"/>
                    <a:pt x="120387" y="8143"/>
                  </a:cubicBezTo>
                  <a:cubicBezTo>
                    <a:pt x="167076" y="14099"/>
                    <a:pt x="200972" y="44955"/>
                    <a:pt x="200972" y="81498"/>
                  </a:cubicBezTo>
                  <a:cubicBezTo>
                    <a:pt x="200972" y="122477"/>
                    <a:pt x="157738" y="155833"/>
                    <a:pt x="104579" y="155833"/>
                  </a:cubicBezTo>
                  <a:cubicBezTo>
                    <a:pt x="94775" y="155833"/>
                    <a:pt x="85119" y="154706"/>
                    <a:pt x="75830" y="152475"/>
                  </a:cubicBezTo>
                  <a:cubicBezTo>
                    <a:pt x="75512" y="152396"/>
                    <a:pt x="75190" y="152357"/>
                    <a:pt x="74870" y="152357"/>
                  </a:cubicBezTo>
                  <a:cubicBezTo>
                    <a:pt x="73811" y="152357"/>
                    <a:pt x="72779" y="152782"/>
                    <a:pt x="72007" y="153554"/>
                  </a:cubicBezTo>
                  <a:lnTo>
                    <a:pt x="53380" y="172180"/>
                  </a:lnTo>
                  <a:lnTo>
                    <a:pt x="53380" y="146985"/>
                  </a:lnTo>
                  <a:cubicBezTo>
                    <a:pt x="53380" y="145441"/>
                    <a:pt x="52522" y="144044"/>
                    <a:pt x="51150" y="143358"/>
                  </a:cubicBezTo>
                  <a:cubicBezTo>
                    <a:pt x="24239" y="129486"/>
                    <a:pt x="8161" y="106350"/>
                    <a:pt x="8161" y="81498"/>
                  </a:cubicBezTo>
                  <a:cubicBezTo>
                    <a:pt x="8161" y="44955"/>
                    <a:pt x="42057" y="14099"/>
                    <a:pt x="88746" y="8143"/>
                  </a:cubicBezTo>
                  <a:cubicBezTo>
                    <a:pt x="90977" y="7849"/>
                    <a:pt x="92570" y="5815"/>
                    <a:pt x="92276" y="3585"/>
                  </a:cubicBezTo>
                  <a:cubicBezTo>
                    <a:pt x="92026" y="1499"/>
                    <a:pt x="90246" y="1"/>
                    <a:pt x="8821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628700" y="1815250"/>
              <a:ext cx="4352175" cy="1515500"/>
            </a:xfrm>
            <a:custGeom>
              <a:avLst/>
              <a:gdLst/>
              <a:ahLst/>
              <a:cxnLst/>
              <a:rect l="l" t="t" r="r" b="b"/>
              <a:pathLst>
                <a:path w="174087" h="60620" extrusionOk="0">
                  <a:moveTo>
                    <a:pt x="32132" y="11446"/>
                  </a:moveTo>
                  <a:lnTo>
                    <a:pt x="35980" y="23357"/>
                  </a:lnTo>
                  <a:cubicBezTo>
                    <a:pt x="36519" y="25049"/>
                    <a:pt x="38087" y="26176"/>
                    <a:pt x="39852" y="26176"/>
                  </a:cubicBezTo>
                  <a:lnTo>
                    <a:pt x="52450" y="26176"/>
                  </a:lnTo>
                  <a:lnTo>
                    <a:pt x="42254" y="33553"/>
                  </a:lnTo>
                  <a:cubicBezTo>
                    <a:pt x="40808" y="34607"/>
                    <a:pt x="40195" y="36445"/>
                    <a:pt x="40759" y="38136"/>
                  </a:cubicBezTo>
                  <a:lnTo>
                    <a:pt x="44656" y="50047"/>
                  </a:lnTo>
                  <a:lnTo>
                    <a:pt x="34534" y="42670"/>
                  </a:lnTo>
                  <a:cubicBezTo>
                    <a:pt x="33823" y="42131"/>
                    <a:pt x="32965" y="41886"/>
                    <a:pt x="32132" y="41886"/>
                  </a:cubicBezTo>
                  <a:cubicBezTo>
                    <a:pt x="31274" y="41886"/>
                    <a:pt x="30441" y="42131"/>
                    <a:pt x="29705" y="42670"/>
                  </a:cubicBezTo>
                  <a:lnTo>
                    <a:pt x="19583" y="50047"/>
                  </a:lnTo>
                  <a:lnTo>
                    <a:pt x="23480" y="38136"/>
                  </a:lnTo>
                  <a:cubicBezTo>
                    <a:pt x="24044" y="36445"/>
                    <a:pt x="23431" y="34607"/>
                    <a:pt x="22010" y="33553"/>
                  </a:cubicBezTo>
                  <a:lnTo>
                    <a:pt x="11814" y="26176"/>
                  </a:lnTo>
                  <a:lnTo>
                    <a:pt x="24387" y="26176"/>
                  </a:lnTo>
                  <a:cubicBezTo>
                    <a:pt x="26152" y="26176"/>
                    <a:pt x="27720" y="25049"/>
                    <a:pt x="28284" y="23357"/>
                  </a:cubicBezTo>
                  <a:lnTo>
                    <a:pt x="32132" y="11446"/>
                  </a:lnTo>
                  <a:close/>
                  <a:moveTo>
                    <a:pt x="87056" y="11446"/>
                  </a:moveTo>
                  <a:lnTo>
                    <a:pt x="90904" y="23357"/>
                  </a:lnTo>
                  <a:cubicBezTo>
                    <a:pt x="91443" y="25049"/>
                    <a:pt x="93012" y="26176"/>
                    <a:pt x="94776" y="26176"/>
                  </a:cubicBezTo>
                  <a:lnTo>
                    <a:pt x="107374" y="26176"/>
                  </a:lnTo>
                  <a:lnTo>
                    <a:pt x="97178" y="33553"/>
                  </a:lnTo>
                  <a:cubicBezTo>
                    <a:pt x="95732" y="34607"/>
                    <a:pt x="95119" y="36445"/>
                    <a:pt x="95683" y="38136"/>
                  </a:cubicBezTo>
                  <a:lnTo>
                    <a:pt x="99580" y="50047"/>
                  </a:lnTo>
                  <a:lnTo>
                    <a:pt x="89458" y="42670"/>
                  </a:lnTo>
                  <a:cubicBezTo>
                    <a:pt x="88735" y="42143"/>
                    <a:pt x="87889" y="41880"/>
                    <a:pt x="87044" y="41880"/>
                  </a:cubicBezTo>
                  <a:cubicBezTo>
                    <a:pt x="86198" y="41880"/>
                    <a:pt x="85353" y="42143"/>
                    <a:pt x="84630" y="42670"/>
                  </a:cubicBezTo>
                  <a:lnTo>
                    <a:pt x="74507" y="50047"/>
                  </a:lnTo>
                  <a:lnTo>
                    <a:pt x="78404" y="38136"/>
                  </a:lnTo>
                  <a:cubicBezTo>
                    <a:pt x="78968" y="36445"/>
                    <a:pt x="78355" y="34607"/>
                    <a:pt x="76934" y="33553"/>
                  </a:cubicBezTo>
                  <a:lnTo>
                    <a:pt x="66738" y="26176"/>
                  </a:lnTo>
                  <a:lnTo>
                    <a:pt x="79311" y="26176"/>
                  </a:lnTo>
                  <a:cubicBezTo>
                    <a:pt x="81076" y="26176"/>
                    <a:pt x="82644" y="25049"/>
                    <a:pt x="83208" y="23357"/>
                  </a:cubicBezTo>
                  <a:lnTo>
                    <a:pt x="87056" y="11446"/>
                  </a:lnTo>
                  <a:close/>
                  <a:moveTo>
                    <a:pt x="141956" y="11446"/>
                  </a:moveTo>
                  <a:lnTo>
                    <a:pt x="145803" y="23357"/>
                  </a:lnTo>
                  <a:cubicBezTo>
                    <a:pt x="146367" y="25049"/>
                    <a:pt x="147936" y="26176"/>
                    <a:pt x="149700" y="26176"/>
                  </a:cubicBezTo>
                  <a:lnTo>
                    <a:pt x="162273" y="26176"/>
                  </a:lnTo>
                  <a:lnTo>
                    <a:pt x="152078" y="33553"/>
                  </a:lnTo>
                  <a:cubicBezTo>
                    <a:pt x="150656" y="34607"/>
                    <a:pt x="150043" y="36445"/>
                    <a:pt x="150607" y="38136"/>
                  </a:cubicBezTo>
                  <a:lnTo>
                    <a:pt x="154504" y="50047"/>
                  </a:lnTo>
                  <a:lnTo>
                    <a:pt x="144382" y="42670"/>
                  </a:lnTo>
                  <a:cubicBezTo>
                    <a:pt x="143659" y="42143"/>
                    <a:pt x="142813" y="41880"/>
                    <a:pt x="141968" y="41880"/>
                  </a:cubicBezTo>
                  <a:cubicBezTo>
                    <a:pt x="141122" y="41880"/>
                    <a:pt x="140277" y="42143"/>
                    <a:pt x="139554" y="42670"/>
                  </a:cubicBezTo>
                  <a:lnTo>
                    <a:pt x="129432" y="50047"/>
                  </a:lnTo>
                  <a:lnTo>
                    <a:pt x="133328" y="38136"/>
                  </a:lnTo>
                  <a:cubicBezTo>
                    <a:pt x="133892" y="36445"/>
                    <a:pt x="133279" y="34607"/>
                    <a:pt x="131833" y="33553"/>
                  </a:cubicBezTo>
                  <a:lnTo>
                    <a:pt x="121638" y="26176"/>
                  </a:lnTo>
                  <a:lnTo>
                    <a:pt x="134235" y="26176"/>
                  </a:lnTo>
                  <a:cubicBezTo>
                    <a:pt x="136000" y="26176"/>
                    <a:pt x="137569" y="25049"/>
                    <a:pt x="138108" y="23357"/>
                  </a:cubicBezTo>
                  <a:lnTo>
                    <a:pt x="141956" y="11446"/>
                  </a:lnTo>
                  <a:close/>
                  <a:moveTo>
                    <a:pt x="32132" y="1"/>
                  </a:moveTo>
                  <a:cubicBezTo>
                    <a:pt x="29191" y="1"/>
                    <a:pt x="26642" y="1863"/>
                    <a:pt x="25735" y="4633"/>
                  </a:cubicBezTo>
                  <a:lnTo>
                    <a:pt x="21421" y="18015"/>
                  </a:lnTo>
                  <a:lnTo>
                    <a:pt x="7280" y="18015"/>
                  </a:lnTo>
                  <a:cubicBezTo>
                    <a:pt x="4363" y="18015"/>
                    <a:pt x="1814" y="19877"/>
                    <a:pt x="908" y="22647"/>
                  </a:cubicBezTo>
                  <a:cubicBezTo>
                    <a:pt x="1" y="25441"/>
                    <a:pt x="981" y="28455"/>
                    <a:pt x="3358" y="30146"/>
                  </a:cubicBezTo>
                  <a:lnTo>
                    <a:pt x="14804" y="38430"/>
                  </a:lnTo>
                  <a:lnTo>
                    <a:pt x="10417" y="51812"/>
                  </a:lnTo>
                  <a:cubicBezTo>
                    <a:pt x="9510" y="54582"/>
                    <a:pt x="10491" y="57621"/>
                    <a:pt x="12843" y="59336"/>
                  </a:cubicBezTo>
                  <a:cubicBezTo>
                    <a:pt x="14020" y="60194"/>
                    <a:pt x="15417" y="60611"/>
                    <a:pt x="16789" y="60611"/>
                  </a:cubicBezTo>
                  <a:cubicBezTo>
                    <a:pt x="18186" y="60611"/>
                    <a:pt x="19559" y="60194"/>
                    <a:pt x="20735" y="59312"/>
                  </a:cubicBezTo>
                  <a:lnTo>
                    <a:pt x="32132" y="51028"/>
                  </a:lnTo>
                  <a:lnTo>
                    <a:pt x="43504" y="59312"/>
                  </a:lnTo>
                  <a:cubicBezTo>
                    <a:pt x="44684" y="60185"/>
                    <a:pt x="46075" y="60620"/>
                    <a:pt x="47464" y="60620"/>
                  </a:cubicBezTo>
                  <a:cubicBezTo>
                    <a:pt x="48844" y="60620"/>
                    <a:pt x="50223" y="60191"/>
                    <a:pt x="51396" y="59336"/>
                  </a:cubicBezTo>
                  <a:cubicBezTo>
                    <a:pt x="53773" y="57621"/>
                    <a:pt x="54729" y="54582"/>
                    <a:pt x="53822" y="51812"/>
                  </a:cubicBezTo>
                  <a:lnTo>
                    <a:pt x="49435" y="38430"/>
                  </a:lnTo>
                  <a:lnTo>
                    <a:pt x="59582" y="31102"/>
                  </a:lnTo>
                  <a:lnTo>
                    <a:pt x="69728" y="38430"/>
                  </a:lnTo>
                  <a:lnTo>
                    <a:pt x="65341" y="51812"/>
                  </a:lnTo>
                  <a:cubicBezTo>
                    <a:pt x="64434" y="54582"/>
                    <a:pt x="65415" y="57621"/>
                    <a:pt x="67768" y="59336"/>
                  </a:cubicBezTo>
                  <a:cubicBezTo>
                    <a:pt x="68944" y="60194"/>
                    <a:pt x="70341" y="60611"/>
                    <a:pt x="71713" y="60611"/>
                  </a:cubicBezTo>
                  <a:cubicBezTo>
                    <a:pt x="73110" y="60611"/>
                    <a:pt x="74483" y="60194"/>
                    <a:pt x="75659" y="59312"/>
                  </a:cubicBezTo>
                  <a:lnTo>
                    <a:pt x="87056" y="51028"/>
                  </a:lnTo>
                  <a:lnTo>
                    <a:pt x="98428" y="59312"/>
                  </a:lnTo>
                  <a:cubicBezTo>
                    <a:pt x="99609" y="60185"/>
                    <a:pt x="100999" y="60620"/>
                    <a:pt x="102389" y="60620"/>
                  </a:cubicBezTo>
                  <a:cubicBezTo>
                    <a:pt x="103768" y="60620"/>
                    <a:pt x="105148" y="60191"/>
                    <a:pt x="106320" y="59336"/>
                  </a:cubicBezTo>
                  <a:cubicBezTo>
                    <a:pt x="108697" y="57621"/>
                    <a:pt x="109653" y="54582"/>
                    <a:pt x="108746" y="51812"/>
                  </a:cubicBezTo>
                  <a:lnTo>
                    <a:pt x="104384" y="38430"/>
                  </a:lnTo>
                  <a:lnTo>
                    <a:pt x="114506" y="31102"/>
                  </a:lnTo>
                  <a:lnTo>
                    <a:pt x="124628" y="38430"/>
                  </a:lnTo>
                  <a:lnTo>
                    <a:pt x="120241" y="51812"/>
                  </a:lnTo>
                  <a:cubicBezTo>
                    <a:pt x="119334" y="54582"/>
                    <a:pt x="120314" y="57621"/>
                    <a:pt x="122692" y="59336"/>
                  </a:cubicBezTo>
                  <a:cubicBezTo>
                    <a:pt x="123864" y="60191"/>
                    <a:pt x="125243" y="60620"/>
                    <a:pt x="126623" y="60620"/>
                  </a:cubicBezTo>
                  <a:cubicBezTo>
                    <a:pt x="128013" y="60620"/>
                    <a:pt x="129403" y="60185"/>
                    <a:pt x="130584" y="59312"/>
                  </a:cubicBezTo>
                  <a:lnTo>
                    <a:pt x="141956" y="51028"/>
                  </a:lnTo>
                  <a:lnTo>
                    <a:pt x="153328" y="59312"/>
                  </a:lnTo>
                  <a:cubicBezTo>
                    <a:pt x="154529" y="60194"/>
                    <a:pt x="155901" y="60611"/>
                    <a:pt x="157298" y="60611"/>
                  </a:cubicBezTo>
                  <a:cubicBezTo>
                    <a:pt x="158671" y="60611"/>
                    <a:pt x="160068" y="60194"/>
                    <a:pt x="161244" y="59336"/>
                  </a:cubicBezTo>
                  <a:cubicBezTo>
                    <a:pt x="163597" y="57621"/>
                    <a:pt x="164577" y="54582"/>
                    <a:pt x="163670" y="51812"/>
                  </a:cubicBezTo>
                  <a:lnTo>
                    <a:pt x="159283" y="38430"/>
                  </a:lnTo>
                  <a:lnTo>
                    <a:pt x="170729" y="30146"/>
                  </a:lnTo>
                  <a:cubicBezTo>
                    <a:pt x="173082" y="28455"/>
                    <a:pt x="174087" y="25441"/>
                    <a:pt x="173180" y="22647"/>
                  </a:cubicBezTo>
                  <a:cubicBezTo>
                    <a:pt x="172273" y="19877"/>
                    <a:pt x="169724" y="18015"/>
                    <a:pt x="166807" y="18015"/>
                  </a:cubicBezTo>
                  <a:lnTo>
                    <a:pt x="152666" y="18015"/>
                  </a:lnTo>
                  <a:lnTo>
                    <a:pt x="148352" y="4633"/>
                  </a:lnTo>
                  <a:cubicBezTo>
                    <a:pt x="147446" y="1863"/>
                    <a:pt x="144872" y="1"/>
                    <a:pt x="141956" y="1"/>
                  </a:cubicBezTo>
                  <a:cubicBezTo>
                    <a:pt x="139039" y="1"/>
                    <a:pt x="136466" y="1863"/>
                    <a:pt x="135583" y="4633"/>
                  </a:cubicBezTo>
                  <a:lnTo>
                    <a:pt x="131245" y="18015"/>
                  </a:lnTo>
                  <a:lnTo>
                    <a:pt x="117128" y="18015"/>
                  </a:lnTo>
                  <a:cubicBezTo>
                    <a:pt x="116197" y="18015"/>
                    <a:pt x="115315" y="18211"/>
                    <a:pt x="114506" y="18554"/>
                  </a:cubicBezTo>
                  <a:cubicBezTo>
                    <a:pt x="113697" y="18211"/>
                    <a:pt x="112815" y="18015"/>
                    <a:pt x="111883" y="18015"/>
                  </a:cubicBezTo>
                  <a:lnTo>
                    <a:pt x="97766" y="18015"/>
                  </a:lnTo>
                  <a:lnTo>
                    <a:pt x="93428" y="4633"/>
                  </a:lnTo>
                  <a:cubicBezTo>
                    <a:pt x="92521" y="1863"/>
                    <a:pt x="89972" y="1"/>
                    <a:pt x="87056" y="1"/>
                  </a:cubicBezTo>
                  <a:cubicBezTo>
                    <a:pt x="84139" y="1"/>
                    <a:pt x="81566" y="1863"/>
                    <a:pt x="80659" y="4633"/>
                  </a:cubicBezTo>
                  <a:lnTo>
                    <a:pt x="76346" y="18015"/>
                  </a:lnTo>
                  <a:lnTo>
                    <a:pt x="62204" y="18015"/>
                  </a:lnTo>
                  <a:cubicBezTo>
                    <a:pt x="61297" y="18015"/>
                    <a:pt x="60390" y="18211"/>
                    <a:pt x="59582" y="18554"/>
                  </a:cubicBezTo>
                  <a:cubicBezTo>
                    <a:pt x="58773" y="18211"/>
                    <a:pt x="57890" y="18015"/>
                    <a:pt x="56959" y="18015"/>
                  </a:cubicBezTo>
                  <a:lnTo>
                    <a:pt x="42842" y="18015"/>
                  </a:lnTo>
                  <a:lnTo>
                    <a:pt x="38504" y="4633"/>
                  </a:lnTo>
                  <a:cubicBezTo>
                    <a:pt x="37597" y="1863"/>
                    <a:pt x="35048" y="1"/>
                    <a:pt x="321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3702750" y="513825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94" y="1"/>
                  </a:moveTo>
                  <a:cubicBezTo>
                    <a:pt x="3016" y="1"/>
                    <a:pt x="1962" y="442"/>
                    <a:pt x="1202" y="1202"/>
                  </a:cubicBezTo>
                  <a:cubicBezTo>
                    <a:pt x="442" y="1962"/>
                    <a:pt x="1" y="3016"/>
                    <a:pt x="1" y="4094"/>
                  </a:cubicBezTo>
                  <a:cubicBezTo>
                    <a:pt x="1" y="5148"/>
                    <a:pt x="442" y="6226"/>
                    <a:pt x="1202" y="6986"/>
                  </a:cubicBezTo>
                  <a:cubicBezTo>
                    <a:pt x="1962" y="7721"/>
                    <a:pt x="3016" y="8162"/>
                    <a:pt x="4094" y="8162"/>
                  </a:cubicBezTo>
                  <a:cubicBezTo>
                    <a:pt x="5148" y="8162"/>
                    <a:pt x="6226" y="7721"/>
                    <a:pt x="6986" y="6986"/>
                  </a:cubicBezTo>
                  <a:cubicBezTo>
                    <a:pt x="7721" y="6226"/>
                    <a:pt x="8162" y="5148"/>
                    <a:pt x="8162" y="4094"/>
                  </a:cubicBezTo>
                  <a:cubicBezTo>
                    <a:pt x="8162" y="3016"/>
                    <a:pt x="7721" y="1962"/>
                    <a:pt x="6986" y="1202"/>
                  </a:cubicBezTo>
                  <a:cubicBezTo>
                    <a:pt x="6226" y="442"/>
                    <a:pt x="51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23" name="Google Shape;723;p43"/>
          <p:cNvGrpSpPr/>
          <p:nvPr/>
        </p:nvGrpSpPr>
        <p:grpSpPr>
          <a:xfrm>
            <a:off x="5521162" y="1994104"/>
            <a:ext cx="353436" cy="353436"/>
            <a:chOff x="1190625" y="248525"/>
            <a:chExt cx="5228350" cy="5228350"/>
          </a:xfrm>
        </p:grpSpPr>
        <p:sp>
          <p:nvSpPr>
            <p:cNvPr id="724" name="Google Shape;724;p43"/>
            <p:cNvSpPr/>
            <p:nvPr/>
          </p:nvSpPr>
          <p:spPr>
            <a:xfrm>
              <a:off x="1190625" y="2485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65365" y="55954"/>
                  </a:moveTo>
                  <a:lnTo>
                    <a:pt x="67914" y="63846"/>
                  </a:lnTo>
                  <a:cubicBezTo>
                    <a:pt x="68453" y="65537"/>
                    <a:pt x="70022" y="66689"/>
                    <a:pt x="71786" y="66689"/>
                  </a:cubicBezTo>
                  <a:lnTo>
                    <a:pt x="80168" y="66689"/>
                  </a:lnTo>
                  <a:lnTo>
                    <a:pt x="73379" y="71591"/>
                  </a:lnTo>
                  <a:cubicBezTo>
                    <a:pt x="71958" y="72620"/>
                    <a:pt x="71345" y="74483"/>
                    <a:pt x="71909" y="76174"/>
                  </a:cubicBezTo>
                  <a:lnTo>
                    <a:pt x="74482" y="84066"/>
                  </a:lnTo>
                  <a:lnTo>
                    <a:pt x="67767" y="79164"/>
                  </a:lnTo>
                  <a:cubicBezTo>
                    <a:pt x="67056" y="78649"/>
                    <a:pt x="66198" y="78380"/>
                    <a:pt x="65365" y="78380"/>
                  </a:cubicBezTo>
                  <a:cubicBezTo>
                    <a:pt x="64507" y="78380"/>
                    <a:pt x="63674" y="78649"/>
                    <a:pt x="62939" y="79164"/>
                  </a:cubicBezTo>
                  <a:lnTo>
                    <a:pt x="56223" y="84066"/>
                  </a:lnTo>
                  <a:lnTo>
                    <a:pt x="58821" y="76174"/>
                  </a:lnTo>
                  <a:cubicBezTo>
                    <a:pt x="59360" y="74483"/>
                    <a:pt x="58772" y="72620"/>
                    <a:pt x="57326" y="71591"/>
                  </a:cubicBezTo>
                  <a:lnTo>
                    <a:pt x="50537" y="66689"/>
                  </a:lnTo>
                  <a:lnTo>
                    <a:pt x="58919" y="66689"/>
                  </a:lnTo>
                  <a:cubicBezTo>
                    <a:pt x="60684" y="66689"/>
                    <a:pt x="62252" y="65537"/>
                    <a:pt x="62791" y="63846"/>
                  </a:cubicBezTo>
                  <a:lnTo>
                    <a:pt x="65365" y="55954"/>
                  </a:lnTo>
                  <a:close/>
                  <a:moveTo>
                    <a:pt x="104579" y="55954"/>
                  </a:moveTo>
                  <a:lnTo>
                    <a:pt x="107128" y="63846"/>
                  </a:lnTo>
                  <a:cubicBezTo>
                    <a:pt x="107667" y="65537"/>
                    <a:pt x="109236" y="66689"/>
                    <a:pt x="111000" y="66689"/>
                  </a:cubicBezTo>
                  <a:lnTo>
                    <a:pt x="119382" y="66689"/>
                  </a:lnTo>
                  <a:lnTo>
                    <a:pt x="112593" y="71591"/>
                  </a:lnTo>
                  <a:cubicBezTo>
                    <a:pt x="111172" y="72620"/>
                    <a:pt x="110559" y="74483"/>
                    <a:pt x="111123" y="76174"/>
                  </a:cubicBezTo>
                  <a:lnTo>
                    <a:pt x="113696" y="84066"/>
                  </a:lnTo>
                  <a:lnTo>
                    <a:pt x="106981" y="79164"/>
                  </a:lnTo>
                  <a:cubicBezTo>
                    <a:pt x="106270" y="78649"/>
                    <a:pt x="105412" y="78380"/>
                    <a:pt x="104579" y="78380"/>
                  </a:cubicBezTo>
                  <a:cubicBezTo>
                    <a:pt x="103721" y="78380"/>
                    <a:pt x="102888" y="78649"/>
                    <a:pt x="102153" y="79164"/>
                  </a:cubicBezTo>
                  <a:lnTo>
                    <a:pt x="97692" y="82424"/>
                  </a:lnTo>
                  <a:cubicBezTo>
                    <a:pt x="97300" y="82693"/>
                    <a:pt x="96932" y="82963"/>
                    <a:pt x="96565" y="83257"/>
                  </a:cubicBezTo>
                  <a:lnTo>
                    <a:pt x="95437" y="84066"/>
                  </a:lnTo>
                  <a:lnTo>
                    <a:pt x="98035" y="76174"/>
                  </a:lnTo>
                  <a:cubicBezTo>
                    <a:pt x="98574" y="74483"/>
                    <a:pt x="97986" y="72620"/>
                    <a:pt x="96540" y="71591"/>
                  </a:cubicBezTo>
                  <a:lnTo>
                    <a:pt x="89751" y="66689"/>
                  </a:lnTo>
                  <a:lnTo>
                    <a:pt x="98133" y="66689"/>
                  </a:lnTo>
                  <a:cubicBezTo>
                    <a:pt x="99898" y="66689"/>
                    <a:pt x="101466" y="65537"/>
                    <a:pt x="102006" y="63846"/>
                  </a:cubicBezTo>
                  <a:lnTo>
                    <a:pt x="104579" y="55954"/>
                  </a:lnTo>
                  <a:close/>
                  <a:moveTo>
                    <a:pt x="143793" y="55954"/>
                  </a:moveTo>
                  <a:lnTo>
                    <a:pt x="146342" y="63846"/>
                  </a:lnTo>
                  <a:cubicBezTo>
                    <a:pt x="146881" y="65537"/>
                    <a:pt x="148450" y="66689"/>
                    <a:pt x="150214" y="66689"/>
                  </a:cubicBezTo>
                  <a:lnTo>
                    <a:pt x="158596" y="66689"/>
                  </a:lnTo>
                  <a:lnTo>
                    <a:pt x="151807" y="71591"/>
                  </a:lnTo>
                  <a:cubicBezTo>
                    <a:pt x="150386" y="72620"/>
                    <a:pt x="149773" y="74483"/>
                    <a:pt x="150337" y="76174"/>
                  </a:cubicBezTo>
                  <a:lnTo>
                    <a:pt x="152910" y="84066"/>
                  </a:lnTo>
                  <a:lnTo>
                    <a:pt x="146195" y="79164"/>
                  </a:lnTo>
                  <a:cubicBezTo>
                    <a:pt x="145484" y="78649"/>
                    <a:pt x="144626" y="78380"/>
                    <a:pt x="143793" y="78380"/>
                  </a:cubicBezTo>
                  <a:cubicBezTo>
                    <a:pt x="142935" y="78380"/>
                    <a:pt x="142102" y="78649"/>
                    <a:pt x="141367" y="79164"/>
                  </a:cubicBezTo>
                  <a:lnTo>
                    <a:pt x="134651" y="84066"/>
                  </a:lnTo>
                  <a:lnTo>
                    <a:pt x="137249" y="76174"/>
                  </a:lnTo>
                  <a:cubicBezTo>
                    <a:pt x="137788" y="74483"/>
                    <a:pt x="137200" y="72620"/>
                    <a:pt x="135754" y="71591"/>
                  </a:cubicBezTo>
                  <a:lnTo>
                    <a:pt x="128965" y="66689"/>
                  </a:lnTo>
                  <a:lnTo>
                    <a:pt x="137347" y="66689"/>
                  </a:lnTo>
                  <a:cubicBezTo>
                    <a:pt x="139112" y="66689"/>
                    <a:pt x="140680" y="65537"/>
                    <a:pt x="141220" y="63846"/>
                  </a:cubicBezTo>
                  <a:lnTo>
                    <a:pt x="143793" y="55954"/>
                  </a:lnTo>
                  <a:close/>
                  <a:moveTo>
                    <a:pt x="178914" y="24509"/>
                  </a:moveTo>
                  <a:lnTo>
                    <a:pt x="178914" y="124162"/>
                  </a:lnTo>
                  <a:lnTo>
                    <a:pt x="162395" y="124162"/>
                  </a:lnTo>
                  <a:cubicBezTo>
                    <a:pt x="162346" y="124162"/>
                    <a:pt x="162297" y="124187"/>
                    <a:pt x="162224" y="124187"/>
                  </a:cubicBezTo>
                  <a:cubicBezTo>
                    <a:pt x="160287" y="122961"/>
                    <a:pt x="158008" y="122250"/>
                    <a:pt x="155557" y="122250"/>
                  </a:cubicBezTo>
                  <a:cubicBezTo>
                    <a:pt x="153596" y="122250"/>
                    <a:pt x="151734" y="122716"/>
                    <a:pt x="150067" y="123500"/>
                  </a:cubicBezTo>
                  <a:cubicBezTo>
                    <a:pt x="148107" y="119089"/>
                    <a:pt x="143695" y="115976"/>
                    <a:pt x="138548" y="115976"/>
                  </a:cubicBezTo>
                  <a:cubicBezTo>
                    <a:pt x="135264" y="115976"/>
                    <a:pt x="132298" y="117251"/>
                    <a:pt x="130044" y="119309"/>
                  </a:cubicBezTo>
                  <a:cubicBezTo>
                    <a:pt x="127813" y="117251"/>
                    <a:pt x="124823" y="115976"/>
                    <a:pt x="121539" y="115976"/>
                  </a:cubicBezTo>
                  <a:cubicBezTo>
                    <a:pt x="119995" y="115976"/>
                    <a:pt x="118500" y="116270"/>
                    <a:pt x="117127" y="116785"/>
                  </a:cubicBezTo>
                  <a:lnTo>
                    <a:pt x="117127" y="92987"/>
                  </a:lnTo>
                  <a:cubicBezTo>
                    <a:pt x="117127" y="92742"/>
                    <a:pt x="117127" y="92521"/>
                    <a:pt x="117103" y="92301"/>
                  </a:cubicBezTo>
                  <a:cubicBezTo>
                    <a:pt x="117740" y="92056"/>
                    <a:pt x="118377" y="91737"/>
                    <a:pt x="118941" y="91296"/>
                  </a:cubicBezTo>
                  <a:cubicBezTo>
                    <a:pt x="121760" y="89262"/>
                    <a:pt x="122862" y="85830"/>
                    <a:pt x="121784" y="82522"/>
                  </a:cubicBezTo>
                  <a:lnTo>
                    <a:pt x="119799" y="76468"/>
                  </a:lnTo>
                  <a:lnTo>
                    <a:pt x="124186" y="73306"/>
                  </a:lnTo>
                  <a:lnTo>
                    <a:pt x="128549" y="76468"/>
                  </a:lnTo>
                  <a:lnTo>
                    <a:pt x="126563" y="82522"/>
                  </a:lnTo>
                  <a:cubicBezTo>
                    <a:pt x="125485" y="85830"/>
                    <a:pt x="126612" y="89262"/>
                    <a:pt x="129406" y="91296"/>
                  </a:cubicBezTo>
                  <a:cubicBezTo>
                    <a:pt x="130803" y="92325"/>
                    <a:pt x="132396" y="92815"/>
                    <a:pt x="134014" y="92815"/>
                  </a:cubicBezTo>
                  <a:cubicBezTo>
                    <a:pt x="135607" y="92815"/>
                    <a:pt x="137225" y="92325"/>
                    <a:pt x="138622" y="91296"/>
                  </a:cubicBezTo>
                  <a:lnTo>
                    <a:pt x="143793" y="87521"/>
                  </a:lnTo>
                  <a:lnTo>
                    <a:pt x="148940" y="91296"/>
                  </a:lnTo>
                  <a:cubicBezTo>
                    <a:pt x="150337" y="92313"/>
                    <a:pt x="151942" y="92821"/>
                    <a:pt x="153547" y="92821"/>
                  </a:cubicBezTo>
                  <a:cubicBezTo>
                    <a:pt x="155153" y="92821"/>
                    <a:pt x="156758" y="92313"/>
                    <a:pt x="158155" y="91296"/>
                  </a:cubicBezTo>
                  <a:cubicBezTo>
                    <a:pt x="160974" y="89262"/>
                    <a:pt x="162077" y="85830"/>
                    <a:pt x="160998" y="82522"/>
                  </a:cubicBezTo>
                  <a:lnTo>
                    <a:pt x="159013" y="76468"/>
                  </a:lnTo>
                  <a:lnTo>
                    <a:pt x="164233" y="72694"/>
                  </a:lnTo>
                  <a:cubicBezTo>
                    <a:pt x="167027" y="70659"/>
                    <a:pt x="168155" y="67228"/>
                    <a:pt x="167101" y="63944"/>
                  </a:cubicBezTo>
                  <a:cubicBezTo>
                    <a:pt x="166022" y="60635"/>
                    <a:pt x="163106" y="58503"/>
                    <a:pt x="159626" y="58503"/>
                  </a:cubicBezTo>
                  <a:lnTo>
                    <a:pt x="153204" y="58503"/>
                  </a:lnTo>
                  <a:lnTo>
                    <a:pt x="151244" y="52449"/>
                  </a:lnTo>
                  <a:cubicBezTo>
                    <a:pt x="150165" y="49141"/>
                    <a:pt x="147249" y="47033"/>
                    <a:pt x="143793" y="47033"/>
                  </a:cubicBezTo>
                  <a:cubicBezTo>
                    <a:pt x="140313" y="47033"/>
                    <a:pt x="137396" y="49141"/>
                    <a:pt x="136342" y="52449"/>
                  </a:cubicBezTo>
                  <a:lnTo>
                    <a:pt x="134382" y="58503"/>
                  </a:lnTo>
                  <a:lnTo>
                    <a:pt x="127936" y="58503"/>
                  </a:lnTo>
                  <a:cubicBezTo>
                    <a:pt x="126563" y="58503"/>
                    <a:pt x="125289" y="58846"/>
                    <a:pt x="124186" y="59459"/>
                  </a:cubicBezTo>
                  <a:cubicBezTo>
                    <a:pt x="123059" y="58846"/>
                    <a:pt x="121784" y="58503"/>
                    <a:pt x="120412" y="58503"/>
                  </a:cubicBezTo>
                  <a:lnTo>
                    <a:pt x="113990" y="58503"/>
                  </a:lnTo>
                  <a:lnTo>
                    <a:pt x="112030" y="52449"/>
                  </a:lnTo>
                  <a:cubicBezTo>
                    <a:pt x="110951" y="49141"/>
                    <a:pt x="108035" y="47033"/>
                    <a:pt x="104579" y="47033"/>
                  </a:cubicBezTo>
                  <a:cubicBezTo>
                    <a:pt x="101099" y="47033"/>
                    <a:pt x="98182" y="49141"/>
                    <a:pt x="97128" y="52449"/>
                  </a:cubicBezTo>
                  <a:lnTo>
                    <a:pt x="95168" y="58503"/>
                  </a:lnTo>
                  <a:lnTo>
                    <a:pt x="88722" y="58503"/>
                  </a:lnTo>
                  <a:cubicBezTo>
                    <a:pt x="87349" y="58503"/>
                    <a:pt x="86075" y="58846"/>
                    <a:pt x="84972" y="59459"/>
                  </a:cubicBezTo>
                  <a:cubicBezTo>
                    <a:pt x="83845" y="58846"/>
                    <a:pt x="82570" y="58503"/>
                    <a:pt x="81198" y="58503"/>
                  </a:cubicBezTo>
                  <a:lnTo>
                    <a:pt x="74776" y="58503"/>
                  </a:lnTo>
                  <a:lnTo>
                    <a:pt x="72816" y="52449"/>
                  </a:lnTo>
                  <a:cubicBezTo>
                    <a:pt x="71737" y="49141"/>
                    <a:pt x="68821" y="47033"/>
                    <a:pt x="65365" y="47033"/>
                  </a:cubicBezTo>
                  <a:cubicBezTo>
                    <a:pt x="61885" y="47033"/>
                    <a:pt x="58968" y="49141"/>
                    <a:pt x="57914" y="52449"/>
                  </a:cubicBezTo>
                  <a:lnTo>
                    <a:pt x="55954" y="58503"/>
                  </a:lnTo>
                  <a:lnTo>
                    <a:pt x="49508" y="58503"/>
                  </a:lnTo>
                  <a:cubicBezTo>
                    <a:pt x="46052" y="58503"/>
                    <a:pt x="43111" y="60635"/>
                    <a:pt x="42057" y="63944"/>
                  </a:cubicBezTo>
                  <a:cubicBezTo>
                    <a:pt x="40979" y="67228"/>
                    <a:pt x="42106" y="70659"/>
                    <a:pt x="44925" y="72694"/>
                  </a:cubicBezTo>
                  <a:lnTo>
                    <a:pt x="50120" y="76468"/>
                  </a:lnTo>
                  <a:lnTo>
                    <a:pt x="48135" y="82522"/>
                  </a:lnTo>
                  <a:cubicBezTo>
                    <a:pt x="47057" y="85830"/>
                    <a:pt x="48184" y="89262"/>
                    <a:pt x="50978" y="91296"/>
                  </a:cubicBezTo>
                  <a:cubicBezTo>
                    <a:pt x="52375" y="92325"/>
                    <a:pt x="53968" y="92815"/>
                    <a:pt x="55586" y="92815"/>
                  </a:cubicBezTo>
                  <a:cubicBezTo>
                    <a:pt x="57179" y="92815"/>
                    <a:pt x="58797" y="92325"/>
                    <a:pt x="60194" y="91296"/>
                  </a:cubicBezTo>
                  <a:lnTo>
                    <a:pt x="65365" y="87521"/>
                  </a:lnTo>
                  <a:lnTo>
                    <a:pt x="70512" y="91296"/>
                  </a:lnTo>
                  <a:cubicBezTo>
                    <a:pt x="71909" y="92313"/>
                    <a:pt x="73514" y="92821"/>
                    <a:pt x="75119" y="92821"/>
                  </a:cubicBezTo>
                  <a:cubicBezTo>
                    <a:pt x="76725" y="92821"/>
                    <a:pt x="78330" y="92313"/>
                    <a:pt x="79727" y="91296"/>
                  </a:cubicBezTo>
                  <a:cubicBezTo>
                    <a:pt x="82546" y="89262"/>
                    <a:pt x="83648" y="85830"/>
                    <a:pt x="82570" y="82522"/>
                  </a:cubicBezTo>
                  <a:lnTo>
                    <a:pt x="80585" y="76468"/>
                  </a:lnTo>
                  <a:lnTo>
                    <a:pt x="84972" y="73306"/>
                  </a:lnTo>
                  <a:lnTo>
                    <a:pt x="89334" y="76468"/>
                  </a:lnTo>
                  <a:lnTo>
                    <a:pt x="87349" y="82522"/>
                  </a:lnTo>
                  <a:cubicBezTo>
                    <a:pt x="86271" y="85830"/>
                    <a:pt x="87398" y="89262"/>
                    <a:pt x="90192" y="91296"/>
                  </a:cubicBezTo>
                  <a:cubicBezTo>
                    <a:pt x="90756" y="91712"/>
                    <a:pt x="91369" y="92031"/>
                    <a:pt x="91981" y="92276"/>
                  </a:cubicBezTo>
                  <a:cubicBezTo>
                    <a:pt x="91957" y="92521"/>
                    <a:pt x="91957" y="92742"/>
                    <a:pt x="91957" y="92987"/>
                  </a:cubicBezTo>
                  <a:lnTo>
                    <a:pt x="91957" y="124162"/>
                  </a:lnTo>
                  <a:lnTo>
                    <a:pt x="34312" y="124162"/>
                  </a:lnTo>
                  <a:lnTo>
                    <a:pt x="34312" y="24509"/>
                  </a:lnTo>
                  <a:close/>
                  <a:moveTo>
                    <a:pt x="16347" y="1"/>
                  </a:moveTo>
                  <a:cubicBezTo>
                    <a:pt x="7328" y="1"/>
                    <a:pt x="0" y="7329"/>
                    <a:pt x="0" y="16323"/>
                  </a:cubicBezTo>
                  <a:lnTo>
                    <a:pt x="0" y="132348"/>
                  </a:lnTo>
                  <a:cubicBezTo>
                    <a:pt x="0" y="141343"/>
                    <a:pt x="7328" y="148671"/>
                    <a:pt x="16347" y="148671"/>
                  </a:cubicBezTo>
                  <a:lnTo>
                    <a:pt x="56517" y="148671"/>
                  </a:lnTo>
                  <a:cubicBezTo>
                    <a:pt x="58772" y="148671"/>
                    <a:pt x="60586" y="146857"/>
                    <a:pt x="60586" y="144602"/>
                  </a:cubicBezTo>
                  <a:cubicBezTo>
                    <a:pt x="60586" y="142348"/>
                    <a:pt x="58772" y="140509"/>
                    <a:pt x="56517" y="140509"/>
                  </a:cubicBezTo>
                  <a:lnTo>
                    <a:pt x="16347" y="140509"/>
                  </a:lnTo>
                  <a:cubicBezTo>
                    <a:pt x="11838" y="140509"/>
                    <a:pt x="8161" y="136833"/>
                    <a:pt x="8161" y="132348"/>
                  </a:cubicBezTo>
                  <a:lnTo>
                    <a:pt x="8161" y="16323"/>
                  </a:lnTo>
                  <a:cubicBezTo>
                    <a:pt x="8161" y="11838"/>
                    <a:pt x="11838" y="8162"/>
                    <a:pt x="16347" y="8162"/>
                  </a:cubicBezTo>
                  <a:lnTo>
                    <a:pt x="192811" y="8162"/>
                  </a:lnTo>
                  <a:cubicBezTo>
                    <a:pt x="197296" y="8162"/>
                    <a:pt x="200972" y="11838"/>
                    <a:pt x="200972" y="16323"/>
                  </a:cubicBezTo>
                  <a:lnTo>
                    <a:pt x="200972" y="132274"/>
                  </a:lnTo>
                  <a:cubicBezTo>
                    <a:pt x="200972" y="136784"/>
                    <a:pt x="197296" y="140436"/>
                    <a:pt x="192811" y="140436"/>
                  </a:cubicBezTo>
                  <a:lnTo>
                    <a:pt x="168130" y="140436"/>
                  </a:lnTo>
                  <a:lnTo>
                    <a:pt x="168130" y="134848"/>
                  </a:lnTo>
                  <a:cubicBezTo>
                    <a:pt x="168130" y="133990"/>
                    <a:pt x="168057" y="133157"/>
                    <a:pt x="167885" y="132348"/>
                  </a:cubicBezTo>
                  <a:lnTo>
                    <a:pt x="183007" y="132348"/>
                  </a:lnTo>
                  <a:cubicBezTo>
                    <a:pt x="185262" y="132348"/>
                    <a:pt x="187075" y="130510"/>
                    <a:pt x="187075" y="128255"/>
                  </a:cubicBezTo>
                  <a:lnTo>
                    <a:pt x="187075" y="20416"/>
                  </a:lnTo>
                  <a:cubicBezTo>
                    <a:pt x="187075" y="18162"/>
                    <a:pt x="185262" y="16323"/>
                    <a:pt x="183007" y="16323"/>
                  </a:cubicBezTo>
                  <a:lnTo>
                    <a:pt x="30219" y="16323"/>
                  </a:lnTo>
                  <a:cubicBezTo>
                    <a:pt x="27965" y="16323"/>
                    <a:pt x="26151" y="18162"/>
                    <a:pt x="26151" y="20416"/>
                  </a:cubicBezTo>
                  <a:lnTo>
                    <a:pt x="26151" y="128255"/>
                  </a:lnTo>
                  <a:cubicBezTo>
                    <a:pt x="26151" y="130510"/>
                    <a:pt x="27965" y="132348"/>
                    <a:pt x="30219" y="132348"/>
                  </a:cubicBezTo>
                  <a:lnTo>
                    <a:pt x="91957" y="132348"/>
                  </a:lnTo>
                  <a:lnTo>
                    <a:pt x="91957" y="137372"/>
                  </a:lnTo>
                  <a:lnTo>
                    <a:pt x="79752" y="155264"/>
                  </a:lnTo>
                  <a:cubicBezTo>
                    <a:pt x="75536" y="161464"/>
                    <a:pt x="74874" y="169528"/>
                    <a:pt x="78060" y="176341"/>
                  </a:cubicBezTo>
                  <a:lnTo>
                    <a:pt x="92349" y="206781"/>
                  </a:lnTo>
                  <a:cubicBezTo>
                    <a:pt x="93035" y="208252"/>
                    <a:pt x="94506" y="209134"/>
                    <a:pt x="96050" y="209134"/>
                  </a:cubicBezTo>
                  <a:cubicBezTo>
                    <a:pt x="96638" y="209134"/>
                    <a:pt x="97226" y="209011"/>
                    <a:pt x="97790" y="208742"/>
                  </a:cubicBezTo>
                  <a:cubicBezTo>
                    <a:pt x="99824" y="207786"/>
                    <a:pt x="100707" y="205360"/>
                    <a:pt x="99751" y="203301"/>
                  </a:cubicBezTo>
                  <a:lnTo>
                    <a:pt x="85462" y="172861"/>
                  </a:lnTo>
                  <a:cubicBezTo>
                    <a:pt x="83501" y="168670"/>
                    <a:pt x="83894" y="163695"/>
                    <a:pt x="86491" y="159871"/>
                  </a:cubicBezTo>
                  <a:lnTo>
                    <a:pt x="91957" y="151882"/>
                  </a:lnTo>
                  <a:lnTo>
                    <a:pt x="91957" y="156955"/>
                  </a:lnTo>
                  <a:cubicBezTo>
                    <a:pt x="91957" y="159210"/>
                    <a:pt x="93795" y="161023"/>
                    <a:pt x="96050" y="161023"/>
                  </a:cubicBezTo>
                  <a:cubicBezTo>
                    <a:pt x="98305" y="161023"/>
                    <a:pt x="100118" y="159210"/>
                    <a:pt x="100118" y="156955"/>
                  </a:cubicBezTo>
                  <a:lnTo>
                    <a:pt x="100118" y="92987"/>
                  </a:lnTo>
                  <a:cubicBezTo>
                    <a:pt x="100118" y="91663"/>
                    <a:pt x="100707" y="90487"/>
                    <a:pt x="101638" y="89678"/>
                  </a:cubicBezTo>
                  <a:lnTo>
                    <a:pt x="102300" y="89188"/>
                  </a:lnTo>
                  <a:cubicBezTo>
                    <a:pt x="102961" y="88796"/>
                    <a:pt x="103721" y="88575"/>
                    <a:pt x="104554" y="88575"/>
                  </a:cubicBezTo>
                  <a:cubicBezTo>
                    <a:pt x="106981" y="88575"/>
                    <a:pt x="108966" y="90536"/>
                    <a:pt x="108966" y="92987"/>
                  </a:cubicBezTo>
                  <a:lnTo>
                    <a:pt x="108966" y="156857"/>
                  </a:lnTo>
                  <a:cubicBezTo>
                    <a:pt x="108966" y="159112"/>
                    <a:pt x="110780" y="160925"/>
                    <a:pt x="113059" y="160925"/>
                  </a:cubicBezTo>
                  <a:cubicBezTo>
                    <a:pt x="115314" y="160925"/>
                    <a:pt x="117127" y="159112"/>
                    <a:pt x="117127" y="156857"/>
                  </a:cubicBezTo>
                  <a:lnTo>
                    <a:pt x="117127" y="128574"/>
                  </a:lnTo>
                  <a:cubicBezTo>
                    <a:pt x="117127" y="126147"/>
                    <a:pt x="119113" y="124162"/>
                    <a:pt x="121539" y="124162"/>
                  </a:cubicBezTo>
                  <a:cubicBezTo>
                    <a:pt x="123990" y="124162"/>
                    <a:pt x="125975" y="126147"/>
                    <a:pt x="125975" y="128574"/>
                  </a:cubicBezTo>
                  <a:lnTo>
                    <a:pt x="125975" y="156857"/>
                  </a:lnTo>
                  <a:cubicBezTo>
                    <a:pt x="125975" y="159112"/>
                    <a:pt x="127789" y="160925"/>
                    <a:pt x="130044" y="160925"/>
                  </a:cubicBezTo>
                  <a:cubicBezTo>
                    <a:pt x="132298" y="160925"/>
                    <a:pt x="134137" y="159112"/>
                    <a:pt x="134137" y="156857"/>
                  </a:cubicBezTo>
                  <a:lnTo>
                    <a:pt x="134137" y="128574"/>
                  </a:lnTo>
                  <a:cubicBezTo>
                    <a:pt x="134137" y="126147"/>
                    <a:pt x="136122" y="124162"/>
                    <a:pt x="138548" y="124162"/>
                  </a:cubicBezTo>
                  <a:cubicBezTo>
                    <a:pt x="140974" y="124162"/>
                    <a:pt x="142960" y="126147"/>
                    <a:pt x="142960" y="128574"/>
                  </a:cubicBezTo>
                  <a:lnTo>
                    <a:pt x="142960" y="132593"/>
                  </a:lnTo>
                  <a:cubicBezTo>
                    <a:pt x="142960" y="132887"/>
                    <a:pt x="143009" y="133157"/>
                    <a:pt x="143058" y="133426"/>
                  </a:cubicBezTo>
                  <a:cubicBezTo>
                    <a:pt x="143009" y="133892"/>
                    <a:pt x="142960" y="134358"/>
                    <a:pt x="142960" y="134848"/>
                  </a:cubicBezTo>
                  <a:lnTo>
                    <a:pt x="142960" y="156857"/>
                  </a:lnTo>
                  <a:cubicBezTo>
                    <a:pt x="142960" y="159112"/>
                    <a:pt x="144798" y="160925"/>
                    <a:pt x="147053" y="160925"/>
                  </a:cubicBezTo>
                  <a:cubicBezTo>
                    <a:pt x="149307" y="160925"/>
                    <a:pt x="151146" y="159112"/>
                    <a:pt x="151146" y="156857"/>
                  </a:cubicBezTo>
                  <a:lnTo>
                    <a:pt x="151146" y="134848"/>
                  </a:lnTo>
                  <a:cubicBezTo>
                    <a:pt x="151146" y="132397"/>
                    <a:pt x="153106" y="130412"/>
                    <a:pt x="155557" y="130412"/>
                  </a:cubicBezTo>
                  <a:cubicBezTo>
                    <a:pt x="157984" y="130412"/>
                    <a:pt x="159969" y="132397"/>
                    <a:pt x="159969" y="134848"/>
                  </a:cubicBezTo>
                  <a:lnTo>
                    <a:pt x="159969" y="164675"/>
                  </a:lnTo>
                  <a:cubicBezTo>
                    <a:pt x="159969" y="172567"/>
                    <a:pt x="158768" y="180385"/>
                    <a:pt x="156415" y="187909"/>
                  </a:cubicBezTo>
                  <a:lnTo>
                    <a:pt x="151415" y="203816"/>
                  </a:lnTo>
                  <a:cubicBezTo>
                    <a:pt x="150753" y="205972"/>
                    <a:pt x="151954" y="208276"/>
                    <a:pt x="154111" y="208938"/>
                  </a:cubicBezTo>
                  <a:cubicBezTo>
                    <a:pt x="154503" y="209060"/>
                    <a:pt x="154920" y="209134"/>
                    <a:pt x="155312" y="209134"/>
                  </a:cubicBezTo>
                  <a:cubicBezTo>
                    <a:pt x="157052" y="209134"/>
                    <a:pt x="158670" y="208007"/>
                    <a:pt x="159209" y="206266"/>
                  </a:cubicBezTo>
                  <a:lnTo>
                    <a:pt x="164209" y="190360"/>
                  </a:lnTo>
                  <a:cubicBezTo>
                    <a:pt x="166807" y="182027"/>
                    <a:pt x="168130" y="173400"/>
                    <a:pt x="168130" y="164675"/>
                  </a:cubicBezTo>
                  <a:lnTo>
                    <a:pt x="168130" y="148597"/>
                  </a:lnTo>
                  <a:lnTo>
                    <a:pt x="192811" y="148597"/>
                  </a:lnTo>
                  <a:cubicBezTo>
                    <a:pt x="201805" y="148597"/>
                    <a:pt x="209133" y="141269"/>
                    <a:pt x="209133" y="132274"/>
                  </a:cubicBezTo>
                  <a:lnTo>
                    <a:pt x="209133" y="16323"/>
                  </a:lnTo>
                  <a:cubicBezTo>
                    <a:pt x="209133" y="7329"/>
                    <a:pt x="201805" y="1"/>
                    <a:pt x="1928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1517200" y="200457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1838" y="1"/>
                    <a:pt x="0" y="1814"/>
                    <a:pt x="0" y="4069"/>
                  </a:cubicBezTo>
                  <a:lnTo>
                    <a:pt x="0" y="4118"/>
                  </a:lnTo>
                  <a:cubicBezTo>
                    <a:pt x="0" y="6373"/>
                    <a:pt x="1838" y="8187"/>
                    <a:pt x="4093" y="8187"/>
                  </a:cubicBezTo>
                  <a:cubicBezTo>
                    <a:pt x="6348" y="8187"/>
                    <a:pt x="8186" y="6324"/>
                    <a:pt x="8186" y="4069"/>
                  </a:cubicBezTo>
                  <a:cubicBezTo>
                    <a:pt x="8186" y="1814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3113325" y="1118750"/>
              <a:ext cx="344375" cy="324600"/>
            </a:xfrm>
            <a:custGeom>
              <a:avLst/>
              <a:gdLst/>
              <a:ahLst/>
              <a:cxnLst/>
              <a:rect l="l" t="t" r="r" b="b"/>
              <a:pathLst>
                <a:path w="13775" h="12984" extrusionOk="0">
                  <a:moveTo>
                    <a:pt x="4486" y="0"/>
                  </a:moveTo>
                  <a:cubicBezTo>
                    <a:pt x="3438" y="0"/>
                    <a:pt x="2390" y="399"/>
                    <a:pt x="1594" y="1195"/>
                  </a:cubicBezTo>
                  <a:cubicBezTo>
                    <a:pt x="1" y="2788"/>
                    <a:pt x="1" y="5386"/>
                    <a:pt x="1594" y="6979"/>
                  </a:cubicBezTo>
                  <a:lnTo>
                    <a:pt x="6397" y="11783"/>
                  </a:lnTo>
                  <a:cubicBezTo>
                    <a:pt x="7182" y="12567"/>
                    <a:pt x="8235" y="12984"/>
                    <a:pt x="9289" y="12984"/>
                  </a:cubicBezTo>
                  <a:cubicBezTo>
                    <a:pt x="10319" y="12984"/>
                    <a:pt x="11373" y="12567"/>
                    <a:pt x="12181" y="11783"/>
                  </a:cubicBezTo>
                  <a:cubicBezTo>
                    <a:pt x="13774" y="10190"/>
                    <a:pt x="13774" y="7592"/>
                    <a:pt x="12181" y="5999"/>
                  </a:cubicBezTo>
                  <a:lnTo>
                    <a:pt x="7378" y="1195"/>
                  </a:lnTo>
                  <a:cubicBezTo>
                    <a:pt x="6581" y="399"/>
                    <a:pt x="5533" y="0"/>
                    <a:pt x="448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4152500" y="1118750"/>
              <a:ext cx="343750" cy="324600"/>
            </a:xfrm>
            <a:custGeom>
              <a:avLst/>
              <a:gdLst/>
              <a:ahLst/>
              <a:cxnLst/>
              <a:rect l="l" t="t" r="r" b="b"/>
              <a:pathLst>
                <a:path w="13750" h="12984" extrusionOk="0">
                  <a:moveTo>
                    <a:pt x="9277" y="0"/>
                  </a:moveTo>
                  <a:cubicBezTo>
                    <a:pt x="8235" y="0"/>
                    <a:pt x="7194" y="399"/>
                    <a:pt x="6397" y="1195"/>
                  </a:cubicBezTo>
                  <a:lnTo>
                    <a:pt x="1593" y="5999"/>
                  </a:lnTo>
                  <a:cubicBezTo>
                    <a:pt x="0" y="7592"/>
                    <a:pt x="0" y="10190"/>
                    <a:pt x="1593" y="11783"/>
                  </a:cubicBezTo>
                  <a:cubicBezTo>
                    <a:pt x="2378" y="12567"/>
                    <a:pt x="3432" y="12984"/>
                    <a:pt x="4486" y="12984"/>
                  </a:cubicBezTo>
                  <a:cubicBezTo>
                    <a:pt x="5515" y="12984"/>
                    <a:pt x="6569" y="12567"/>
                    <a:pt x="7378" y="11783"/>
                  </a:cubicBezTo>
                  <a:lnTo>
                    <a:pt x="12157" y="6979"/>
                  </a:lnTo>
                  <a:cubicBezTo>
                    <a:pt x="13750" y="5386"/>
                    <a:pt x="13750" y="2788"/>
                    <a:pt x="12157" y="1195"/>
                  </a:cubicBezTo>
                  <a:cubicBezTo>
                    <a:pt x="11360" y="399"/>
                    <a:pt x="10319" y="0"/>
                    <a:pt x="9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3702150" y="973375"/>
              <a:ext cx="204050" cy="291075"/>
            </a:xfrm>
            <a:custGeom>
              <a:avLst/>
              <a:gdLst/>
              <a:ahLst/>
              <a:cxnLst/>
              <a:rect l="l" t="t" r="r" b="b"/>
              <a:pathLst>
                <a:path w="8162" h="11643" extrusionOk="0">
                  <a:moveTo>
                    <a:pt x="4093" y="1"/>
                  </a:moveTo>
                  <a:cubicBezTo>
                    <a:pt x="1839" y="1"/>
                    <a:pt x="0" y="1839"/>
                    <a:pt x="0" y="4093"/>
                  </a:cubicBezTo>
                  <a:lnTo>
                    <a:pt x="0" y="7549"/>
                  </a:lnTo>
                  <a:cubicBezTo>
                    <a:pt x="0" y="9804"/>
                    <a:pt x="1839" y="11642"/>
                    <a:pt x="4093" y="11642"/>
                  </a:cubicBezTo>
                  <a:cubicBezTo>
                    <a:pt x="6348" y="11642"/>
                    <a:pt x="8162" y="9804"/>
                    <a:pt x="8162" y="7549"/>
                  </a:cubicBezTo>
                  <a:lnTo>
                    <a:pt x="8162" y="4093"/>
                  </a:lnTo>
                  <a:cubicBezTo>
                    <a:pt x="8162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909300" y="3761250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3015" y="0"/>
                    <a:pt x="1961" y="442"/>
                    <a:pt x="1201" y="1201"/>
                  </a:cubicBezTo>
                  <a:cubicBezTo>
                    <a:pt x="441" y="1961"/>
                    <a:pt x="0" y="3015"/>
                    <a:pt x="0" y="4093"/>
                  </a:cubicBezTo>
                  <a:cubicBezTo>
                    <a:pt x="0" y="5172"/>
                    <a:pt x="441" y="6226"/>
                    <a:pt x="1201" y="6985"/>
                  </a:cubicBezTo>
                  <a:cubicBezTo>
                    <a:pt x="1961" y="7721"/>
                    <a:pt x="3015" y="8162"/>
                    <a:pt x="4093" y="8162"/>
                  </a:cubicBezTo>
                  <a:cubicBezTo>
                    <a:pt x="5171" y="8162"/>
                    <a:pt x="6225" y="7721"/>
                    <a:pt x="6985" y="6985"/>
                  </a:cubicBezTo>
                  <a:cubicBezTo>
                    <a:pt x="7745" y="6226"/>
                    <a:pt x="8186" y="5172"/>
                    <a:pt x="8186" y="4093"/>
                  </a:cubicBezTo>
                  <a:cubicBezTo>
                    <a:pt x="8186" y="3015"/>
                    <a:pt x="7745" y="1961"/>
                    <a:pt x="6985" y="1201"/>
                  </a:cubicBezTo>
                  <a:cubicBezTo>
                    <a:pt x="6225" y="442"/>
                    <a:pt x="5171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30" name="Google Shape;730;p43"/>
          <p:cNvGrpSpPr/>
          <p:nvPr/>
        </p:nvGrpSpPr>
        <p:grpSpPr>
          <a:xfrm>
            <a:off x="4824092" y="1562712"/>
            <a:ext cx="380485" cy="353438"/>
            <a:chOff x="1009850" y="238100"/>
            <a:chExt cx="5628475" cy="5228375"/>
          </a:xfrm>
        </p:grpSpPr>
        <p:sp>
          <p:nvSpPr>
            <p:cNvPr id="731" name="Google Shape;731;p43"/>
            <p:cNvSpPr/>
            <p:nvPr/>
          </p:nvSpPr>
          <p:spPr>
            <a:xfrm>
              <a:off x="3017125" y="1280350"/>
              <a:ext cx="601100" cy="878050"/>
            </a:xfrm>
            <a:custGeom>
              <a:avLst/>
              <a:gdLst/>
              <a:ahLst/>
              <a:cxnLst/>
              <a:rect l="l" t="t" r="r" b="b"/>
              <a:pathLst>
                <a:path w="24044" h="35122" extrusionOk="0">
                  <a:moveTo>
                    <a:pt x="12010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42"/>
                  </a:lnTo>
                  <a:cubicBezTo>
                    <a:pt x="17647" y="27793"/>
                    <a:pt x="15490" y="29411"/>
                    <a:pt x="12010" y="29411"/>
                  </a:cubicBezTo>
                  <a:cubicBezTo>
                    <a:pt x="8554" y="29411"/>
                    <a:pt x="6495" y="27793"/>
                    <a:pt x="6495" y="24142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10" y="5711"/>
                  </a:cubicBezTo>
                  <a:close/>
                  <a:moveTo>
                    <a:pt x="12010" y="0"/>
                  </a:moveTo>
                  <a:cubicBezTo>
                    <a:pt x="5172" y="0"/>
                    <a:pt x="1" y="2941"/>
                    <a:pt x="1" y="10956"/>
                  </a:cubicBezTo>
                  <a:lnTo>
                    <a:pt x="1" y="24142"/>
                  </a:lnTo>
                  <a:cubicBezTo>
                    <a:pt x="1" y="32180"/>
                    <a:pt x="5172" y="35121"/>
                    <a:pt x="12010" y="35121"/>
                  </a:cubicBezTo>
                  <a:cubicBezTo>
                    <a:pt x="18799" y="35121"/>
                    <a:pt x="24044" y="32180"/>
                    <a:pt x="24044" y="24142"/>
                  </a:cubicBezTo>
                  <a:lnTo>
                    <a:pt x="24044" y="10956"/>
                  </a:lnTo>
                  <a:cubicBezTo>
                    <a:pt x="24044" y="2941"/>
                    <a:pt x="18799" y="0"/>
                    <a:pt x="120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3275700" y="1193600"/>
              <a:ext cx="1054825" cy="1793200"/>
            </a:xfrm>
            <a:custGeom>
              <a:avLst/>
              <a:gdLst/>
              <a:ahLst/>
              <a:cxnLst/>
              <a:rect l="l" t="t" r="r" b="b"/>
              <a:pathLst>
                <a:path w="42193" h="71728" extrusionOk="0">
                  <a:moveTo>
                    <a:pt x="37553" y="0"/>
                  </a:moveTo>
                  <a:cubicBezTo>
                    <a:pt x="36465" y="0"/>
                    <a:pt x="35436" y="489"/>
                    <a:pt x="34925" y="1608"/>
                  </a:cubicBezTo>
                  <a:cubicBezTo>
                    <a:pt x="0" y="71727"/>
                    <a:pt x="1863" y="67267"/>
                    <a:pt x="1863" y="68443"/>
                  </a:cubicBezTo>
                  <a:cubicBezTo>
                    <a:pt x="1863" y="70036"/>
                    <a:pt x="3285" y="71727"/>
                    <a:pt x="5343" y="71727"/>
                  </a:cubicBezTo>
                  <a:cubicBezTo>
                    <a:pt x="6569" y="71727"/>
                    <a:pt x="7819" y="71115"/>
                    <a:pt x="8358" y="70036"/>
                  </a:cubicBezTo>
                  <a:lnTo>
                    <a:pt x="41077" y="4818"/>
                  </a:lnTo>
                  <a:cubicBezTo>
                    <a:pt x="42192" y="1998"/>
                    <a:pt x="39752" y="0"/>
                    <a:pt x="375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4001775" y="2037675"/>
              <a:ext cx="601100" cy="878050"/>
            </a:xfrm>
            <a:custGeom>
              <a:avLst/>
              <a:gdLst/>
              <a:ahLst/>
              <a:cxnLst/>
              <a:rect l="l" t="t" r="r" b="b"/>
              <a:pathLst>
                <a:path w="24044" h="35122" extrusionOk="0">
                  <a:moveTo>
                    <a:pt x="12034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66"/>
                  </a:lnTo>
                  <a:cubicBezTo>
                    <a:pt x="17647" y="27818"/>
                    <a:pt x="15490" y="29411"/>
                    <a:pt x="12034" y="29411"/>
                  </a:cubicBezTo>
                  <a:cubicBezTo>
                    <a:pt x="8554" y="29411"/>
                    <a:pt x="6495" y="27818"/>
                    <a:pt x="6495" y="24166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34" y="5711"/>
                  </a:cubicBezTo>
                  <a:close/>
                  <a:moveTo>
                    <a:pt x="12034" y="0"/>
                  </a:moveTo>
                  <a:cubicBezTo>
                    <a:pt x="5172" y="0"/>
                    <a:pt x="0" y="2941"/>
                    <a:pt x="0" y="10956"/>
                  </a:cubicBezTo>
                  <a:lnTo>
                    <a:pt x="0" y="24166"/>
                  </a:lnTo>
                  <a:cubicBezTo>
                    <a:pt x="0" y="32180"/>
                    <a:pt x="5172" y="35121"/>
                    <a:pt x="12034" y="35121"/>
                  </a:cubicBezTo>
                  <a:cubicBezTo>
                    <a:pt x="18798" y="35121"/>
                    <a:pt x="24043" y="32180"/>
                    <a:pt x="24043" y="24166"/>
                  </a:cubicBezTo>
                  <a:lnTo>
                    <a:pt x="24043" y="10956"/>
                  </a:lnTo>
                  <a:cubicBezTo>
                    <a:pt x="24043" y="2941"/>
                    <a:pt x="18798" y="0"/>
                    <a:pt x="120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1009850" y="238100"/>
              <a:ext cx="5628475" cy="5228375"/>
            </a:xfrm>
            <a:custGeom>
              <a:avLst/>
              <a:gdLst/>
              <a:ahLst/>
              <a:cxnLst/>
              <a:rect l="l" t="t" r="r" b="b"/>
              <a:pathLst>
                <a:path w="225139" h="209135" extrusionOk="0">
                  <a:moveTo>
                    <a:pt x="77106" y="150264"/>
                  </a:moveTo>
                  <a:lnTo>
                    <a:pt x="86394" y="161661"/>
                  </a:lnTo>
                  <a:cubicBezTo>
                    <a:pt x="87154" y="162592"/>
                    <a:pt x="86492" y="163965"/>
                    <a:pt x="85316" y="163965"/>
                  </a:cubicBezTo>
                  <a:lnTo>
                    <a:pt x="68871" y="163965"/>
                  </a:lnTo>
                  <a:cubicBezTo>
                    <a:pt x="67694" y="163965"/>
                    <a:pt x="67032" y="162592"/>
                    <a:pt x="67792" y="161661"/>
                  </a:cubicBezTo>
                  <a:lnTo>
                    <a:pt x="77106" y="150264"/>
                  </a:lnTo>
                  <a:close/>
                  <a:moveTo>
                    <a:pt x="112006" y="150264"/>
                  </a:moveTo>
                  <a:lnTo>
                    <a:pt x="121319" y="161661"/>
                  </a:lnTo>
                  <a:cubicBezTo>
                    <a:pt x="122055" y="162592"/>
                    <a:pt x="121417" y="163965"/>
                    <a:pt x="120216" y="163965"/>
                  </a:cubicBezTo>
                  <a:lnTo>
                    <a:pt x="103796" y="163965"/>
                  </a:lnTo>
                  <a:cubicBezTo>
                    <a:pt x="102595" y="163965"/>
                    <a:pt x="101933" y="162592"/>
                    <a:pt x="102693" y="161661"/>
                  </a:cubicBezTo>
                  <a:lnTo>
                    <a:pt x="112006" y="150264"/>
                  </a:lnTo>
                  <a:close/>
                  <a:moveTo>
                    <a:pt x="146906" y="150264"/>
                  </a:moveTo>
                  <a:lnTo>
                    <a:pt x="156220" y="161661"/>
                  </a:lnTo>
                  <a:cubicBezTo>
                    <a:pt x="156980" y="162592"/>
                    <a:pt x="156318" y="163965"/>
                    <a:pt x="155141" y="163965"/>
                  </a:cubicBezTo>
                  <a:lnTo>
                    <a:pt x="138696" y="163965"/>
                  </a:lnTo>
                  <a:cubicBezTo>
                    <a:pt x="137887" y="163965"/>
                    <a:pt x="137544" y="163401"/>
                    <a:pt x="137422" y="163156"/>
                  </a:cubicBezTo>
                  <a:cubicBezTo>
                    <a:pt x="137299" y="162911"/>
                    <a:pt x="137103" y="162298"/>
                    <a:pt x="137618" y="161661"/>
                  </a:cubicBezTo>
                  <a:lnTo>
                    <a:pt x="146906" y="150264"/>
                  </a:lnTo>
                  <a:close/>
                  <a:moveTo>
                    <a:pt x="146839" y="1"/>
                  </a:moveTo>
                  <a:cubicBezTo>
                    <a:pt x="140970" y="1"/>
                    <a:pt x="135112" y="934"/>
                    <a:pt x="129456" y="2795"/>
                  </a:cubicBezTo>
                  <a:cubicBezTo>
                    <a:pt x="123856" y="957"/>
                    <a:pt x="117990" y="7"/>
                    <a:pt x="112065" y="7"/>
                  </a:cubicBezTo>
                  <a:cubicBezTo>
                    <a:pt x="106218" y="7"/>
                    <a:pt x="100314" y="933"/>
                    <a:pt x="94556" y="2844"/>
                  </a:cubicBezTo>
                  <a:cubicBezTo>
                    <a:pt x="88894" y="957"/>
                    <a:pt x="83012" y="1"/>
                    <a:pt x="77106" y="1"/>
                  </a:cubicBezTo>
                  <a:cubicBezTo>
                    <a:pt x="30098" y="1"/>
                    <a:pt x="1" y="56812"/>
                    <a:pt x="19265" y="105168"/>
                  </a:cubicBezTo>
                  <a:cubicBezTo>
                    <a:pt x="19753" y="106388"/>
                    <a:pt x="20917" y="107120"/>
                    <a:pt x="22140" y="107120"/>
                  </a:cubicBezTo>
                  <a:cubicBezTo>
                    <a:pt x="22514" y="107120"/>
                    <a:pt x="22893" y="107052"/>
                    <a:pt x="23260" y="106908"/>
                  </a:cubicBezTo>
                  <a:cubicBezTo>
                    <a:pt x="24828" y="106271"/>
                    <a:pt x="25613" y="104482"/>
                    <a:pt x="24975" y="102913"/>
                  </a:cubicBezTo>
                  <a:cubicBezTo>
                    <a:pt x="6769" y="57132"/>
                    <a:pt x="35987" y="6125"/>
                    <a:pt x="76827" y="6125"/>
                  </a:cubicBezTo>
                  <a:cubicBezTo>
                    <a:pt x="79583" y="6125"/>
                    <a:pt x="82392" y="6357"/>
                    <a:pt x="85242" y="6839"/>
                  </a:cubicBezTo>
                  <a:cubicBezTo>
                    <a:pt x="79973" y="9682"/>
                    <a:pt x="74998" y="13383"/>
                    <a:pt x="70537" y="17843"/>
                  </a:cubicBezTo>
                  <a:cubicBezTo>
                    <a:pt x="69336" y="19044"/>
                    <a:pt x="69336" y="20981"/>
                    <a:pt x="70537" y="22181"/>
                  </a:cubicBezTo>
                  <a:cubicBezTo>
                    <a:pt x="71141" y="22797"/>
                    <a:pt x="71930" y="23104"/>
                    <a:pt x="72718" y="23104"/>
                  </a:cubicBezTo>
                  <a:cubicBezTo>
                    <a:pt x="73498" y="23104"/>
                    <a:pt x="74278" y="22803"/>
                    <a:pt x="74875" y="22206"/>
                  </a:cubicBezTo>
                  <a:cubicBezTo>
                    <a:pt x="85405" y="11693"/>
                    <a:pt x="98632" y="6160"/>
                    <a:pt x="112033" y="6160"/>
                  </a:cubicBezTo>
                  <a:cubicBezTo>
                    <a:pt x="117877" y="6160"/>
                    <a:pt x="123755" y="7212"/>
                    <a:pt x="129456" y="9363"/>
                  </a:cubicBezTo>
                  <a:cubicBezTo>
                    <a:pt x="152691" y="18113"/>
                    <a:pt x="169553" y="43823"/>
                    <a:pt x="169553" y="74091"/>
                  </a:cubicBezTo>
                  <a:cubicBezTo>
                    <a:pt x="169553" y="113211"/>
                    <a:pt x="142304" y="142036"/>
                    <a:pt x="111947" y="142036"/>
                  </a:cubicBezTo>
                  <a:cubicBezTo>
                    <a:pt x="106206" y="142036"/>
                    <a:pt x="100355" y="141005"/>
                    <a:pt x="94556" y="138819"/>
                  </a:cubicBezTo>
                  <a:cubicBezTo>
                    <a:pt x="55538" y="124113"/>
                    <a:pt x="42058" y="67890"/>
                    <a:pt x="67376" y="31225"/>
                  </a:cubicBezTo>
                  <a:cubicBezTo>
                    <a:pt x="68331" y="29828"/>
                    <a:pt x="67988" y="27916"/>
                    <a:pt x="66591" y="26936"/>
                  </a:cubicBezTo>
                  <a:cubicBezTo>
                    <a:pt x="66058" y="26571"/>
                    <a:pt x="65450" y="26396"/>
                    <a:pt x="64847" y="26396"/>
                  </a:cubicBezTo>
                  <a:cubicBezTo>
                    <a:pt x="63871" y="26396"/>
                    <a:pt x="62908" y="26857"/>
                    <a:pt x="62302" y="27720"/>
                  </a:cubicBezTo>
                  <a:cubicBezTo>
                    <a:pt x="36372" y="65292"/>
                    <a:pt x="47842" y="121172"/>
                    <a:pt x="85193" y="141343"/>
                  </a:cubicBezTo>
                  <a:cubicBezTo>
                    <a:pt x="82463" y="141801"/>
                    <a:pt x="79751" y="142023"/>
                    <a:pt x="77071" y="142023"/>
                  </a:cubicBezTo>
                  <a:cubicBezTo>
                    <a:pt x="58078" y="142023"/>
                    <a:pt x="40723" y="130874"/>
                    <a:pt x="30220" y="113477"/>
                  </a:cubicBezTo>
                  <a:cubicBezTo>
                    <a:pt x="29640" y="112509"/>
                    <a:pt x="28625" y="111977"/>
                    <a:pt x="27579" y="111977"/>
                  </a:cubicBezTo>
                  <a:cubicBezTo>
                    <a:pt x="27035" y="111977"/>
                    <a:pt x="26483" y="112121"/>
                    <a:pt x="25980" y="112423"/>
                  </a:cubicBezTo>
                  <a:cubicBezTo>
                    <a:pt x="24534" y="113305"/>
                    <a:pt x="24069" y="115192"/>
                    <a:pt x="24951" y="116663"/>
                  </a:cubicBezTo>
                  <a:cubicBezTo>
                    <a:pt x="35735" y="134481"/>
                    <a:pt x="52670" y="145828"/>
                    <a:pt x="71125" y="147838"/>
                  </a:cubicBezTo>
                  <a:lnTo>
                    <a:pt x="63013" y="157764"/>
                  </a:lnTo>
                  <a:cubicBezTo>
                    <a:pt x="58994" y="162715"/>
                    <a:pt x="62498" y="170116"/>
                    <a:pt x="68871" y="170116"/>
                  </a:cubicBezTo>
                  <a:lnTo>
                    <a:pt x="74017" y="170116"/>
                  </a:lnTo>
                  <a:lnTo>
                    <a:pt x="74017" y="206071"/>
                  </a:lnTo>
                  <a:cubicBezTo>
                    <a:pt x="74017" y="207762"/>
                    <a:pt x="75390" y="209134"/>
                    <a:pt x="77106" y="209134"/>
                  </a:cubicBezTo>
                  <a:cubicBezTo>
                    <a:pt x="78797" y="209134"/>
                    <a:pt x="80169" y="207762"/>
                    <a:pt x="80169" y="206071"/>
                  </a:cubicBezTo>
                  <a:lnTo>
                    <a:pt x="80169" y="170116"/>
                  </a:lnTo>
                  <a:lnTo>
                    <a:pt x="85316" y="170116"/>
                  </a:lnTo>
                  <a:cubicBezTo>
                    <a:pt x="91688" y="170116"/>
                    <a:pt x="95217" y="162715"/>
                    <a:pt x="91174" y="157764"/>
                  </a:cubicBezTo>
                  <a:lnTo>
                    <a:pt x="83061" y="147838"/>
                  </a:lnTo>
                  <a:cubicBezTo>
                    <a:pt x="86983" y="147421"/>
                    <a:pt x="90830" y="146612"/>
                    <a:pt x="94556" y="145363"/>
                  </a:cubicBezTo>
                  <a:cubicBezTo>
                    <a:pt x="98281" y="146588"/>
                    <a:pt x="102129" y="147421"/>
                    <a:pt x="106050" y="147838"/>
                  </a:cubicBezTo>
                  <a:lnTo>
                    <a:pt x="97938" y="157764"/>
                  </a:lnTo>
                  <a:cubicBezTo>
                    <a:pt x="93894" y="162715"/>
                    <a:pt x="97423" y="170116"/>
                    <a:pt x="103796" y="170116"/>
                  </a:cubicBezTo>
                  <a:lnTo>
                    <a:pt x="108918" y="170116"/>
                  </a:lnTo>
                  <a:lnTo>
                    <a:pt x="108918" y="206071"/>
                  </a:lnTo>
                  <a:cubicBezTo>
                    <a:pt x="108918" y="207762"/>
                    <a:pt x="110315" y="209134"/>
                    <a:pt x="112006" y="209134"/>
                  </a:cubicBezTo>
                  <a:cubicBezTo>
                    <a:pt x="113697" y="209134"/>
                    <a:pt x="115094" y="207762"/>
                    <a:pt x="115094" y="206071"/>
                  </a:cubicBezTo>
                  <a:lnTo>
                    <a:pt x="115094" y="170116"/>
                  </a:lnTo>
                  <a:lnTo>
                    <a:pt x="120216" y="170116"/>
                  </a:lnTo>
                  <a:cubicBezTo>
                    <a:pt x="126613" y="170116"/>
                    <a:pt x="130118" y="162715"/>
                    <a:pt x="126074" y="157764"/>
                  </a:cubicBezTo>
                  <a:lnTo>
                    <a:pt x="117962" y="147838"/>
                  </a:lnTo>
                  <a:cubicBezTo>
                    <a:pt x="121883" y="147421"/>
                    <a:pt x="125731" y="146588"/>
                    <a:pt x="129456" y="145363"/>
                  </a:cubicBezTo>
                  <a:cubicBezTo>
                    <a:pt x="133182" y="146588"/>
                    <a:pt x="137029" y="147421"/>
                    <a:pt x="140951" y="147838"/>
                  </a:cubicBezTo>
                  <a:lnTo>
                    <a:pt x="132838" y="157764"/>
                  </a:lnTo>
                  <a:cubicBezTo>
                    <a:pt x="128795" y="162715"/>
                    <a:pt x="132324" y="170116"/>
                    <a:pt x="138696" y="170116"/>
                  </a:cubicBezTo>
                  <a:lnTo>
                    <a:pt x="143843" y="170116"/>
                  </a:lnTo>
                  <a:lnTo>
                    <a:pt x="143843" y="206071"/>
                  </a:lnTo>
                  <a:cubicBezTo>
                    <a:pt x="143843" y="207762"/>
                    <a:pt x="145215" y="209134"/>
                    <a:pt x="146906" y="209134"/>
                  </a:cubicBezTo>
                  <a:cubicBezTo>
                    <a:pt x="148622" y="209134"/>
                    <a:pt x="149995" y="207762"/>
                    <a:pt x="149995" y="206071"/>
                  </a:cubicBezTo>
                  <a:lnTo>
                    <a:pt x="149995" y="170116"/>
                  </a:lnTo>
                  <a:lnTo>
                    <a:pt x="155141" y="170116"/>
                  </a:lnTo>
                  <a:cubicBezTo>
                    <a:pt x="161514" y="170116"/>
                    <a:pt x="165018" y="162715"/>
                    <a:pt x="160999" y="157764"/>
                  </a:cubicBezTo>
                  <a:lnTo>
                    <a:pt x="152887" y="147838"/>
                  </a:lnTo>
                  <a:cubicBezTo>
                    <a:pt x="198963" y="142912"/>
                    <a:pt x="225139" y="83772"/>
                    <a:pt x="202198" y="37254"/>
                  </a:cubicBezTo>
                  <a:cubicBezTo>
                    <a:pt x="201659" y="36159"/>
                    <a:pt x="200577" y="35532"/>
                    <a:pt x="199451" y="35532"/>
                  </a:cubicBezTo>
                  <a:cubicBezTo>
                    <a:pt x="198990" y="35532"/>
                    <a:pt x="198522" y="35637"/>
                    <a:pt x="198081" y="35857"/>
                  </a:cubicBezTo>
                  <a:cubicBezTo>
                    <a:pt x="196537" y="36593"/>
                    <a:pt x="195924" y="38455"/>
                    <a:pt x="196684" y="39975"/>
                  </a:cubicBezTo>
                  <a:cubicBezTo>
                    <a:pt x="219210" y="85626"/>
                    <a:pt x="190414" y="142056"/>
                    <a:pt x="147279" y="142056"/>
                  </a:cubicBezTo>
                  <a:cubicBezTo>
                    <a:pt x="144514" y="142056"/>
                    <a:pt x="141691" y="141824"/>
                    <a:pt x="138819" y="141343"/>
                  </a:cubicBezTo>
                  <a:cubicBezTo>
                    <a:pt x="145583" y="137691"/>
                    <a:pt x="151808" y="132642"/>
                    <a:pt x="157200" y="126295"/>
                  </a:cubicBezTo>
                  <a:cubicBezTo>
                    <a:pt x="188522" y="89605"/>
                    <a:pt x="178572" y="28284"/>
                    <a:pt x="138819" y="6839"/>
                  </a:cubicBezTo>
                  <a:cubicBezTo>
                    <a:pt x="141504" y="6387"/>
                    <a:pt x="144209" y="6163"/>
                    <a:pt x="146910" y="6163"/>
                  </a:cubicBezTo>
                  <a:cubicBezTo>
                    <a:pt x="163122" y="6163"/>
                    <a:pt x="179241" y="14248"/>
                    <a:pt x="190606" y="29877"/>
                  </a:cubicBezTo>
                  <a:cubicBezTo>
                    <a:pt x="191213" y="30707"/>
                    <a:pt x="192152" y="31151"/>
                    <a:pt x="193102" y="31151"/>
                  </a:cubicBezTo>
                  <a:cubicBezTo>
                    <a:pt x="193724" y="31151"/>
                    <a:pt x="194352" y="30961"/>
                    <a:pt x="194895" y="30563"/>
                  </a:cubicBezTo>
                  <a:cubicBezTo>
                    <a:pt x="196267" y="29559"/>
                    <a:pt x="196586" y="27647"/>
                    <a:pt x="195581" y="26274"/>
                  </a:cubicBezTo>
                  <a:cubicBezTo>
                    <a:pt x="182821" y="8713"/>
                    <a:pt x="164774" y="1"/>
                    <a:pt x="14683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35" name="Google Shape;735;p43"/>
          <p:cNvGrpSpPr/>
          <p:nvPr/>
        </p:nvGrpSpPr>
        <p:grpSpPr>
          <a:xfrm>
            <a:off x="3951737" y="1563013"/>
            <a:ext cx="352818" cy="352818"/>
            <a:chOff x="1190625" y="238125"/>
            <a:chExt cx="5219200" cy="5219200"/>
          </a:xfrm>
        </p:grpSpPr>
        <p:sp>
          <p:nvSpPr>
            <p:cNvPr id="736" name="Google Shape;736;p43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2070" y="8155"/>
                  </a:moveTo>
                  <a:cubicBezTo>
                    <a:pt x="187793" y="8155"/>
                    <a:pt x="200612" y="20975"/>
                    <a:pt x="200612" y="36697"/>
                  </a:cubicBezTo>
                  <a:lnTo>
                    <a:pt x="200612" y="138634"/>
                  </a:lnTo>
                  <a:cubicBezTo>
                    <a:pt x="200612" y="152955"/>
                    <a:pt x="190011" y="164861"/>
                    <a:pt x="176245" y="166883"/>
                  </a:cubicBezTo>
                  <a:cubicBezTo>
                    <a:pt x="178235" y="162480"/>
                    <a:pt x="179377" y="157619"/>
                    <a:pt x="179377" y="152498"/>
                  </a:cubicBezTo>
                  <a:cubicBezTo>
                    <a:pt x="179377" y="133383"/>
                    <a:pt x="163817" y="117823"/>
                    <a:pt x="144702" y="117823"/>
                  </a:cubicBezTo>
                  <a:cubicBezTo>
                    <a:pt x="132176" y="117823"/>
                    <a:pt x="121150" y="124543"/>
                    <a:pt x="115050" y="134557"/>
                  </a:cubicBezTo>
                  <a:lnTo>
                    <a:pt x="92151" y="134557"/>
                  </a:lnTo>
                  <a:cubicBezTo>
                    <a:pt x="89900" y="134557"/>
                    <a:pt x="88074" y="136384"/>
                    <a:pt x="88074" y="138634"/>
                  </a:cubicBezTo>
                  <a:cubicBezTo>
                    <a:pt x="88074" y="140885"/>
                    <a:pt x="89900" y="142712"/>
                    <a:pt x="92151" y="142712"/>
                  </a:cubicBezTo>
                  <a:lnTo>
                    <a:pt x="111462" y="142712"/>
                  </a:lnTo>
                  <a:cubicBezTo>
                    <a:pt x="110549" y="145811"/>
                    <a:pt x="110059" y="149105"/>
                    <a:pt x="110059" y="152498"/>
                  </a:cubicBezTo>
                  <a:cubicBezTo>
                    <a:pt x="110059" y="157750"/>
                    <a:pt x="111234" y="162708"/>
                    <a:pt x="113321" y="167177"/>
                  </a:cubicBezTo>
                  <a:lnTo>
                    <a:pt x="36697" y="167177"/>
                  </a:lnTo>
                  <a:cubicBezTo>
                    <a:pt x="20975" y="167177"/>
                    <a:pt x="8155" y="154357"/>
                    <a:pt x="8155" y="138634"/>
                  </a:cubicBezTo>
                  <a:lnTo>
                    <a:pt x="8155" y="36697"/>
                  </a:lnTo>
                  <a:cubicBezTo>
                    <a:pt x="8155" y="20975"/>
                    <a:pt x="20975" y="8155"/>
                    <a:pt x="36697" y="8155"/>
                  </a:cubicBezTo>
                  <a:close/>
                  <a:moveTo>
                    <a:pt x="144702" y="125978"/>
                  </a:moveTo>
                  <a:cubicBezTo>
                    <a:pt x="159315" y="125978"/>
                    <a:pt x="171222" y="137884"/>
                    <a:pt x="171222" y="152498"/>
                  </a:cubicBezTo>
                  <a:cubicBezTo>
                    <a:pt x="171222" y="167112"/>
                    <a:pt x="159315" y="178985"/>
                    <a:pt x="144702" y="178985"/>
                  </a:cubicBezTo>
                  <a:cubicBezTo>
                    <a:pt x="130088" y="178985"/>
                    <a:pt x="118214" y="167112"/>
                    <a:pt x="118214" y="152498"/>
                  </a:cubicBezTo>
                  <a:cubicBezTo>
                    <a:pt x="118214" y="137884"/>
                    <a:pt x="130088" y="125978"/>
                    <a:pt x="144702" y="125978"/>
                  </a:cubicBezTo>
                  <a:close/>
                  <a:moveTo>
                    <a:pt x="118932" y="175658"/>
                  </a:moveTo>
                  <a:cubicBezTo>
                    <a:pt x="122651" y="179801"/>
                    <a:pt x="127348" y="183030"/>
                    <a:pt x="132665" y="184987"/>
                  </a:cubicBezTo>
                  <a:lnTo>
                    <a:pt x="120237" y="197415"/>
                  </a:lnTo>
                  <a:lnTo>
                    <a:pt x="117595" y="190794"/>
                  </a:lnTo>
                  <a:cubicBezTo>
                    <a:pt x="117203" y="189750"/>
                    <a:pt x="116355" y="188934"/>
                    <a:pt x="115344" y="188510"/>
                  </a:cubicBezTo>
                  <a:lnTo>
                    <a:pt x="108722" y="185901"/>
                  </a:lnTo>
                  <a:lnTo>
                    <a:pt x="118932" y="175658"/>
                  </a:lnTo>
                  <a:close/>
                  <a:moveTo>
                    <a:pt x="170667" y="175430"/>
                  </a:moveTo>
                  <a:lnTo>
                    <a:pt x="181105" y="185901"/>
                  </a:lnTo>
                  <a:lnTo>
                    <a:pt x="174484" y="188510"/>
                  </a:lnTo>
                  <a:cubicBezTo>
                    <a:pt x="173440" y="188934"/>
                    <a:pt x="172624" y="189750"/>
                    <a:pt x="172200" y="190794"/>
                  </a:cubicBezTo>
                  <a:lnTo>
                    <a:pt x="169591" y="197415"/>
                  </a:lnTo>
                  <a:lnTo>
                    <a:pt x="157032" y="184889"/>
                  </a:lnTo>
                  <a:cubicBezTo>
                    <a:pt x="162316" y="182867"/>
                    <a:pt x="166981" y="179605"/>
                    <a:pt x="170667" y="175430"/>
                  </a:cubicBezTo>
                  <a:close/>
                  <a:moveTo>
                    <a:pt x="36697" y="0"/>
                  </a:moveTo>
                  <a:cubicBezTo>
                    <a:pt x="16473" y="0"/>
                    <a:pt x="0" y="16473"/>
                    <a:pt x="0" y="36697"/>
                  </a:cubicBezTo>
                  <a:lnTo>
                    <a:pt x="0" y="138634"/>
                  </a:lnTo>
                  <a:cubicBezTo>
                    <a:pt x="0" y="158859"/>
                    <a:pt x="16473" y="175332"/>
                    <a:pt x="36697" y="175332"/>
                  </a:cubicBezTo>
                  <a:lnTo>
                    <a:pt x="107743" y="175332"/>
                  </a:lnTo>
                  <a:cubicBezTo>
                    <a:pt x="107743" y="175332"/>
                    <a:pt x="98577" y="184465"/>
                    <a:pt x="98577" y="184498"/>
                  </a:cubicBezTo>
                  <a:cubicBezTo>
                    <a:pt x="96522" y="186520"/>
                    <a:pt x="97305" y="190141"/>
                    <a:pt x="99947" y="191185"/>
                  </a:cubicBezTo>
                  <a:lnTo>
                    <a:pt x="110679" y="195458"/>
                  </a:lnTo>
                  <a:cubicBezTo>
                    <a:pt x="110679" y="195458"/>
                    <a:pt x="114952" y="206190"/>
                    <a:pt x="114952" y="206190"/>
                  </a:cubicBezTo>
                  <a:cubicBezTo>
                    <a:pt x="115540" y="207691"/>
                    <a:pt x="117073" y="208767"/>
                    <a:pt x="118736" y="208767"/>
                  </a:cubicBezTo>
                  <a:cubicBezTo>
                    <a:pt x="119813" y="208767"/>
                    <a:pt x="120857" y="208343"/>
                    <a:pt x="121639" y="207560"/>
                  </a:cubicBezTo>
                  <a:lnTo>
                    <a:pt x="142157" y="187042"/>
                  </a:lnTo>
                  <a:cubicBezTo>
                    <a:pt x="143005" y="187108"/>
                    <a:pt x="143854" y="187140"/>
                    <a:pt x="144702" y="187140"/>
                  </a:cubicBezTo>
                  <a:cubicBezTo>
                    <a:pt x="145713" y="187140"/>
                    <a:pt x="146692" y="187108"/>
                    <a:pt x="147638" y="187010"/>
                  </a:cubicBezTo>
                  <a:lnTo>
                    <a:pt x="168188" y="207560"/>
                  </a:lnTo>
                  <a:cubicBezTo>
                    <a:pt x="168971" y="208343"/>
                    <a:pt x="170015" y="208767"/>
                    <a:pt x="171091" y="208767"/>
                  </a:cubicBezTo>
                  <a:cubicBezTo>
                    <a:pt x="172657" y="208767"/>
                    <a:pt x="174255" y="207723"/>
                    <a:pt x="174875" y="206190"/>
                  </a:cubicBezTo>
                  <a:lnTo>
                    <a:pt x="179148" y="195458"/>
                  </a:lnTo>
                  <a:cubicBezTo>
                    <a:pt x="179148" y="195458"/>
                    <a:pt x="189848" y="191185"/>
                    <a:pt x="189880" y="191185"/>
                  </a:cubicBezTo>
                  <a:cubicBezTo>
                    <a:pt x="192555" y="190109"/>
                    <a:pt x="193305" y="186553"/>
                    <a:pt x="191250" y="184498"/>
                  </a:cubicBezTo>
                  <a:lnTo>
                    <a:pt x="180975" y="174223"/>
                  </a:lnTo>
                  <a:cubicBezTo>
                    <a:pt x="196926" y="170243"/>
                    <a:pt x="208767" y="155792"/>
                    <a:pt x="208767" y="138634"/>
                  </a:cubicBezTo>
                  <a:lnTo>
                    <a:pt x="208767" y="36697"/>
                  </a:lnTo>
                  <a:cubicBezTo>
                    <a:pt x="208767" y="16473"/>
                    <a:pt x="192294" y="0"/>
                    <a:pt x="17207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2780825" y="1053600"/>
              <a:ext cx="2038775" cy="203900"/>
            </a:xfrm>
            <a:custGeom>
              <a:avLst/>
              <a:gdLst/>
              <a:ahLst/>
              <a:cxnLst/>
              <a:rect l="l" t="t" r="r" b="b"/>
              <a:pathLst>
                <a:path w="8155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77473" y="8156"/>
                  </a:lnTo>
                  <a:cubicBezTo>
                    <a:pt x="79724" y="8156"/>
                    <a:pt x="81550" y="6329"/>
                    <a:pt x="81550" y="4078"/>
                  </a:cubicBezTo>
                  <a:cubicBezTo>
                    <a:pt x="81550" y="1828"/>
                    <a:pt x="79724" y="1"/>
                    <a:pt x="7747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2169200" y="1869100"/>
              <a:ext cx="1325225" cy="203900"/>
            </a:xfrm>
            <a:custGeom>
              <a:avLst/>
              <a:gdLst/>
              <a:ahLst/>
              <a:cxnLst/>
              <a:rect l="l" t="t" r="r" b="b"/>
              <a:pathLst>
                <a:path w="5300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48931" y="8156"/>
                  </a:lnTo>
                  <a:cubicBezTo>
                    <a:pt x="51181" y="8156"/>
                    <a:pt x="53008" y="6329"/>
                    <a:pt x="53008" y="4078"/>
                  </a:cubicBezTo>
                  <a:cubicBezTo>
                    <a:pt x="53008" y="1827"/>
                    <a:pt x="51181" y="1"/>
                    <a:pt x="4893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3698275" y="18691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4106025" y="1869100"/>
              <a:ext cx="1325200" cy="203900"/>
            </a:xfrm>
            <a:custGeom>
              <a:avLst/>
              <a:gdLst/>
              <a:ahLst/>
              <a:cxnLst/>
              <a:rect l="l" t="t" r="r" b="b"/>
              <a:pathLst>
                <a:path w="53008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48930" y="8156"/>
                  </a:lnTo>
                  <a:cubicBezTo>
                    <a:pt x="51181" y="8156"/>
                    <a:pt x="53007" y="6329"/>
                    <a:pt x="53007" y="4078"/>
                  </a:cubicBezTo>
                  <a:cubicBezTo>
                    <a:pt x="53007" y="1827"/>
                    <a:pt x="51181" y="1"/>
                    <a:pt x="4893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2169200" y="2266250"/>
              <a:ext cx="509725" cy="203900"/>
            </a:xfrm>
            <a:custGeom>
              <a:avLst/>
              <a:gdLst/>
              <a:ahLst/>
              <a:cxnLst/>
              <a:rect l="l" t="t" r="r" b="b"/>
              <a:pathLst>
                <a:path w="2038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2920275" y="2266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4476250" y="2266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60" y="1"/>
                    <a:pt x="0" y="1827"/>
                    <a:pt x="0" y="4078"/>
                  </a:cubicBezTo>
                  <a:cubicBezTo>
                    <a:pt x="0" y="6329"/>
                    <a:pt x="1860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3364725" y="2266250"/>
              <a:ext cx="870975" cy="203900"/>
            </a:xfrm>
            <a:custGeom>
              <a:avLst/>
              <a:gdLst/>
              <a:ahLst/>
              <a:cxnLst/>
              <a:rect l="l" t="t" r="r" b="b"/>
              <a:pathLst>
                <a:path w="34839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30761" y="8156"/>
                  </a:lnTo>
                  <a:cubicBezTo>
                    <a:pt x="33012" y="8156"/>
                    <a:pt x="34839" y="6329"/>
                    <a:pt x="34839" y="4078"/>
                  </a:cubicBezTo>
                  <a:cubicBezTo>
                    <a:pt x="34839" y="1827"/>
                    <a:pt x="33012" y="1"/>
                    <a:pt x="3076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4921500" y="2266250"/>
              <a:ext cx="509725" cy="203900"/>
            </a:xfrm>
            <a:custGeom>
              <a:avLst/>
              <a:gdLst/>
              <a:ahLst/>
              <a:cxnLst/>
              <a:rect l="l" t="t" r="r" b="b"/>
              <a:pathLst>
                <a:path w="2038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2169200" y="2674000"/>
              <a:ext cx="1732975" cy="203900"/>
            </a:xfrm>
            <a:custGeom>
              <a:avLst/>
              <a:gdLst/>
              <a:ahLst/>
              <a:cxnLst/>
              <a:rect l="l" t="t" r="r" b="b"/>
              <a:pathLst>
                <a:path w="6931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65241" y="8156"/>
                  </a:lnTo>
                  <a:cubicBezTo>
                    <a:pt x="67491" y="8156"/>
                    <a:pt x="69318" y="6329"/>
                    <a:pt x="69318" y="4078"/>
                  </a:cubicBezTo>
                  <a:cubicBezTo>
                    <a:pt x="69318" y="1827"/>
                    <a:pt x="67491" y="1"/>
                    <a:pt x="6524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2169200" y="3602025"/>
              <a:ext cx="1019400" cy="203900"/>
            </a:xfrm>
            <a:custGeom>
              <a:avLst/>
              <a:gdLst/>
              <a:ahLst/>
              <a:cxnLst/>
              <a:rect l="l" t="t" r="r" b="b"/>
              <a:pathLst>
                <a:path w="4077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36698" y="8156"/>
                  </a:lnTo>
                  <a:cubicBezTo>
                    <a:pt x="38949" y="8156"/>
                    <a:pt x="40776" y="6329"/>
                    <a:pt x="40776" y="4078"/>
                  </a:cubicBezTo>
                  <a:cubicBezTo>
                    <a:pt x="40776" y="1828"/>
                    <a:pt x="38949" y="1"/>
                    <a:pt x="36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4424875" y="3705425"/>
              <a:ext cx="795950" cy="757800"/>
            </a:xfrm>
            <a:custGeom>
              <a:avLst/>
              <a:gdLst/>
              <a:ahLst/>
              <a:cxnLst/>
              <a:rect l="l" t="t" r="r" b="b"/>
              <a:pathLst>
                <a:path w="31838" h="30312" extrusionOk="0">
                  <a:moveTo>
                    <a:pt x="22689" y="1"/>
                  </a:moveTo>
                  <a:cubicBezTo>
                    <a:pt x="21389" y="1"/>
                    <a:pt x="20092" y="590"/>
                    <a:pt x="19311" y="1671"/>
                  </a:cubicBezTo>
                  <a:cubicBezTo>
                    <a:pt x="18039" y="3465"/>
                    <a:pt x="18496" y="6108"/>
                    <a:pt x="20257" y="7347"/>
                  </a:cubicBezTo>
                  <a:cubicBezTo>
                    <a:pt x="22443" y="8913"/>
                    <a:pt x="23682" y="11359"/>
                    <a:pt x="23682" y="14002"/>
                  </a:cubicBezTo>
                  <a:cubicBezTo>
                    <a:pt x="23682" y="18503"/>
                    <a:pt x="20029" y="22157"/>
                    <a:pt x="15527" y="22157"/>
                  </a:cubicBezTo>
                  <a:cubicBezTo>
                    <a:pt x="12494" y="22157"/>
                    <a:pt x="9688" y="20460"/>
                    <a:pt x="8286" y="17753"/>
                  </a:cubicBezTo>
                  <a:cubicBezTo>
                    <a:pt x="7571" y="16369"/>
                    <a:pt x="6089" y="15556"/>
                    <a:pt x="4602" y="15556"/>
                  </a:cubicBezTo>
                  <a:cubicBezTo>
                    <a:pt x="3986" y="15556"/>
                    <a:pt x="3369" y="15695"/>
                    <a:pt x="2806" y="15991"/>
                  </a:cubicBezTo>
                  <a:cubicBezTo>
                    <a:pt x="783" y="17035"/>
                    <a:pt x="0" y="19482"/>
                    <a:pt x="1044" y="21472"/>
                  </a:cubicBezTo>
                  <a:cubicBezTo>
                    <a:pt x="3784" y="26821"/>
                    <a:pt x="9558" y="30312"/>
                    <a:pt x="15527" y="30312"/>
                  </a:cubicBezTo>
                  <a:cubicBezTo>
                    <a:pt x="24400" y="30312"/>
                    <a:pt x="31837" y="22842"/>
                    <a:pt x="31837" y="14002"/>
                  </a:cubicBezTo>
                  <a:cubicBezTo>
                    <a:pt x="31837" y="8750"/>
                    <a:pt x="29293" y="3759"/>
                    <a:pt x="25020" y="725"/>
                  </a:cubicBezTo>
                  <a:cubicBezTo>
                    <a:pt x="24327" y="234"/>
                    <a:pt x="23507" y="1"/>
                    <a:pt x="226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4513750" y="37243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50" name="Google Shape;750;p43"/>
          <p:cNvGrpSpPr/>
          <p:nvPr/>
        </p:nvGrpSpPr>
        <p:grpSpPr>
          <a:xfrm>
            <a:off x="3266862" y="1994101"/>
            <a:ext cx="354430" cy="353436"/>
            <a:chOff x="1190625" y="238125"/>
            <a:chExt cx="5243050" cy="5228350"/>
          </a:xfrm>
        </p:grpSpPr>
        <p:sp>
          <p:nvSpPr>
            <p:cNvPr id="751" name="Google Shape;751;p43"/>
            <p:cNvSpPr/>
            <p:nvPr/>
          </p:nvSpPr>
          <p:spPr>
            <a:xfrm>
              <a:off x="172612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9"/>
                    <a:pt x="1839" y="8187"/>
                    <a:pt x="4094" y="8187"/>
                  </a:cubicBezTo>
                  <a:lnTo>
                    <a:pt x="4118" y="8187"/>
                  </a:lnTo>
                  <a:cubicBezTo>
                    <a:pt x="6373" y="8187"/>
                    <a:pt x="8187" y="6349"/>
                    <a:pt x="8187" y="4094"/>
                  </a:cubicBezTo>
                  <a:cubicBezTo>
                    <a:pt x="8187" y="1839"/>
                    <a:pt x="63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219057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1838" y="1"/>
                    <a:pt x="0" y="1839"/>
                    <a:pt x="0" y="4094"/>
                  </a:cubicBezTo>
                  <a:cubicBezTo>
                    <a:pt x="0" y="6349"/>
                    <a:pt x="1838" y="8187"/>
                    <a:pt x="4093" y="8187"/>
                  </a:cubicBezTo>
                  <a:lnTo>
                    <a:pt x="4142" y="8187"/>
                  </a:lnTo>
                  <a:cubicBezTo>
                    <a:pt x="6397" y="8187"/>
                    <a:pt x="8186" y="6349"/>
                    <a:pt x="8186" y="4094"/>
                  </a:cubicBezTo>
                  <a:cubicBezTo>
                    <a:pt x="8186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265562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4118" y="8187"/>
                  </a:lnTo>
                  <a:cubicBezTo>
                    <a:pt x="6373" y="8187"/>
                    <a:pt x="8186" y="6349"/>
                    <a:pt x="8186" y="4094"/>
                  </a:cubicBezTo>
                  <a:cubicBezTo>
                    <a:pt x="8186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3455225" y="687225"/>
              <a:ext cx="1871275" cy="204675"/>
            </a:xfrm>
            <a:custGeom>
              <a:avLst/>
              <a:gdLst/>
              <a:ahLst/>
              <a:cxnLst/>
              <a:rect l="l" t="t" r="r" b="b"/>
              <a:pathLst>
                <a:path w="74851" h="8187" extrusionOk="0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70757" y="8187"/>
                  </a:lnTo>
                  <a:cubicBezTo>
                    <a:pt x="73012" y="8187"/>
                    <a:pt x="74850" y="6349"/>
                    <a:pt x="74850" y="4094"/>
                  </a:cubicBezTo>
                  <a:cubicBezTo>
                    <a:pt x="74850" y="1839"/>
                    <a:pt x="73012" y="1"/>
                    <a:pt x="707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1190625" y="238125"/>
              <a:ext cx="5243050" cy="5228350"/>
            </a:xfrm>
            <a:custGeom>
              <a:avLst/>
              <a:gdLst/>
              <a:ahLst/>
              <a:cxnLst/>
              <a:rect l="l" t="t" r="r" b="b"/>
              <a:pathLst>
                <a:path w="209722" h="209134" extrusionOk="0">
                  <a:moveTo>
                    <a:pt x="174821" y="8161"/>
                  </a:moveTo>
                  <a:cubicBezTo>
                    <a:pt x="177076" y="8161"/>
                    <a:pt x="178914" y="10000"/>
                    <a:pt x="178914" y="12254"/>
                  </a:cubicBezTo>
                  <a:lnTo>
                    <a:pt x="178914" y="35954"/>
                  </a:lnTo>
                  <a:lnTo>
                    <a:pt x="8161" y="35954"/>
                  </a:ln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close/>
                  <a:moveTo>
                    <a:pt x="112030" y="77546"/>
                  </a:moveTo>
                  <a:cubicBezTo>
                    <a:pt x="123818" y="77546"/>
                    <a:pt x="133401" y="88134"/>
                    <a:pt x="133401" y="101172"/>
                  </a:cubicBezTo>
                  <a:cubicBezTo>
                    <a:pt x="133401" y="104530"/>
                    <a:pt x="131931" y="108647"/>
                    <a:pt x="129112" y="113329"/>
                  </a:cubicBezTo>
                  <a:cubicBezTo>
                    <a:pt x="128647" y="113917"/>
                    <a:pt x="128254" y="114554"/>
                    <a:pt x="127911" y="115191"/>
                  </a:cubicBezTo>
                  <a:cubicBezTo>
                    <a:pt x="126735" y="117005"/>
                    <a:pt x="125362" y="118868"/>
                    <a:pt x="123794" y="120804"/>
                  </a:cubicBezTo>
                  <a:cubicBezTo>
                    <a:pt x="121686" y="121367"/>
                    <a:pt x="119774" y="122470"/>
                    <a:pt x="118206" y="124063"/>
                  </a:cubicBezTo>
                  <a:cubicBezTo>
                    <a:pt x="117103" y="125142"/>
                    <a:pt x="116245" y="126392"/>
                    <a:pt x="115632" y="127740"/>
                  </a:cubicBezTo>
                  <a:lnTo>
                    <a:pt x="98819" y="110902"/>
                  </a:lnTo>
                  <a:cubicBezTo>
                    <a:pt x="96356" y="108451"/>
                    <a:pt x="93133" y="107226"/>
                    <a:pt x="89910" y="107226"/>
                  </a:cubicBezTo>
                  <a:cubicBezTo>
                    <a:pt x="86688" y="107226"/>
                    <a:pt x="83465" y="108451"/>
                    <a:pt x="81001" y="110902"/>
                  </a:cubicBezTo>
                  <a:cubicBezTo>
                    <a:pt x="78624" y="113280"/>
                    <a:pt x="77325" y="116441"/>
                    <a:pt x="77325" y="119799"/>
                  </a:cubicBezTo>
                  <a:cubicBezTo>
                    <a:pt x="77325" y="123181"/>
                    <a:pt x="78624" y="126343"/>
                    <a:pt x="81001" y="128720"/>
                  </a:cubicBezTo>
                  <a:lnTo>
                    <a:pt x="97962" y="145656"/>
                  </a:lnTo>
                  <a:cubicBezTo>
                    <a:pt x="96197" y="147077"/>
                    <a:pt x="94677" y="148229"/>
                    <a:pt x="93525" y="149111"/>
                  </a:cubicBezTo>
                  <a:cubicBezTo>
                    <a:pt x="80487" y="139308"/>
                    <a:pt x="53674" y="116074"/>
                    <a:pt x="53674" y="101172"/>
                  </a:cubicBezTo>
                  <a:cubicBezTo>
                    <a:pt x="53674" y="88134"/>
                    <a:pt x="63257" y="77546"/>
                    <a:pt x="75046" y="77546"/>
                  </a:cubicBezTo>
                  <a:cubicBezTo>
                    <a:pt x="80903" y="77546"/>
                    <a:pt x="86393" y="80119"/>
                    <a:pt x="90462" y="84800"/>
                  </a:cubicBezTo>
                  <a:cubicBezTo>
                    <a:pt x="91222" y="85707"/>
                    <a:pt x="92349" y="86222"/>
                    <a:pt x="93525" y="86222"/>
                  </a:cubicBezTo>
                  <a:cubicBezTo>
                    <a:pt x="94726" y="86222"/>
                    <a:pt x="95854" y="85707"/>
                    <a:pt x="96614" y="84800"/>
                  </a:cubicBezTo>
                  <a:cubicBezTo>
                    <a:pt x="100682" y="80119"/>
                    <a:pt x="106172" y="77546"/>
                    <a:pt x="112030" y="77546"/>
                  </a:cubicBezTo>
                  <a:close/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74821"/>
                  </a:lnTo>
                  <a:cubicBezTo>
                    <a:pt x="0" y="181585"/>
                    <a:pt x="5490" y="187075"/>
                    <a:pt x="12254" y="187075"/>
                  </a:cubicBezTo>
                  <a:lnTo>
                    <a:pt x="87692" y="187075"/>
                  </a:lnTo>
                  <a:cubicBezTo>
                    <a:pt x="89947" y="187075"/>
                    <a:pt x="91761" y="185237"/>
                    <a:pt x="91761" y="182982"/>
                  </a:cubicBezTo>
                  <a:cubicBezTo>
                    <a:pt x="91761" y="180728"/>
                    <a:pt x="89947" y="178914"/>
                    <a:pt x="87692" y="178914"/>
                  </a:cubicBezTo>
                  <a:lnTo>
                    <a:pt x="12254" y="178914"/>
                  </a:lnTo>
                  <a:cubicBezTo>
                    <a:pt x="10000" y="178914"/>
                    <a:pt x="8161" y="177076"/>
                    <a:pt x="8161" y="174821"/>
                  </a:cubicBezTo>
                  <a:lnTo>
                    <a:pt x="8161" y="44116"/>
                  </a:lnTo>
                  <a:lnTo>
                    <a:pt x="178914" y="44116"/>
                  </a:lnTo>
                  <a:lnTo>
                    <a:pt x="178914" y="118868"/>
                  </a:lnTo>
                  <a:lnTo>
                    <a:pt x="164478" y="104432"/>
                  </a:lnTo>
                  <a:cubicBezTo>
                    <a:pt x="162101" y="102055"/>
                    <a:pt x="158939" y="100756"/>
                    <a:pt x="155582" y="100756"/>
                  </a:cubicBezTo>
                  <a:cubicBezTo>
                    <a:pt x="152199" y="100756"/>
                    <a:pt x="149038" y="102055"/>
                    <a:pt x="146660" y="104432"/>
                  </a:cubicBezTo>
                  <a:cubicBezTo>
                    <a:pt x="145288" y="105829"/>
                    <a:pt x="144283" y="107471"/>
                    <a:pt x="143695" y="109211"/>
                  </a:cubicBezTo>
                  <a:cubicBezTo>
                    <a:pt x="142617" y="108794"/>
                    <a:pt x="141489" y="108525"/>
                    <a:pt x="140362" y="108402"/>
                  </a:cubicBezTo>
                  <a:cubicBezTo>
                    <a:pt x="141146" y="105878"/>
                    <a:pt x="141563" y="103452"/>
                    <a:pt x="141563" y="101172"/>
                  </a:cubicBezTo>
                  <a:cubicBezTo>
                    <a:pt x="141563" y="83648"/>
                    <a:pt x="128303" y="69360"/>
                    <a:pt x="112030" y="69360"/>
                  </a:cubicBezTo>
                  <a:cubicBezTo>
                    <a:pt x="105290" y="69360"/>
                    <a:pt x="98746" y="71884"/>
                    <a:pt x="93525" y="76369"/>
                  </a:cubicBezTo>
                  <a:cubicBezTo>
                    <a:pt x="88330" y="71884"/>
                    <a:pt x="81786" y="69360"/>
                    <a:pt x="75046" y="69360"/>
                  </a:cubicBezTo>
                  <a:cubicBezTo>
                    <a:pt x="58748" y="69360"/>
                    <a:pt x="45513" y="83648"/>
                    <a:pt x="45513" y="101172"/>
                  </a:cubicBezTo>
                  <a:cubicBezTo>
                    <a:pt x="45513" y="111221"/>
                    <a:pt x="53331" y="123843"/>
                    <a:pt x="68723" y="138671"/>
                  </a:cubicBezTo>
                  <a:cubicBezTo>
                    <a:pt x="79801" y="149332"/>
                    <a:pt x="90707" y="157175"/>
                    <a:pt x="91148" y="157518"/>
                  </a:cubicBezTo>
                  <a:cubicBezTo>
                    <a:pt x="91859" y="158033"/>
                    <a:pt x="92692" y="158278"/>
                    <a:pt x="93525" y="158278"/>
                  </a:cubicBezTo>
                  <a:cubicBezTo>
                    <a:pt x="94383" y="158278"/>
                    <a:pt x="95217" y="158033"/>
                    <a:pt x="95927" y="157518"/>
                  </a:cubicBezTo>
                  <a:cubicBezTo>
                    <a:pt x="96074" y="157395"/>
                    <a:pt x="99187" y="155165"/>
                    <a:pt x="103770" y="151464"/>
                  </a:cubicBezTo>
                  <a:lnTo>
                    <a:pt x="112397" y="160091"/>
                  </a:lnTo>
                  <a:lnTo>
                    <a:pt x="116417" y="181389"/>
                  </a:lnTo>
                  <a:cubicBezTo>
                    <a:pt x="117814" y="188767"/>
                    <a:pt x="123059" y="194918"/>
                    <a:pt x="130117" y="197467"/>
                  </a:cubicBezTo>
                  <a:lnTo>
                    <a:pt x="161733" y="208888"/>
                  </a:lnTo>
                  <a:cubicBezTo>
                    <a:pt x="162199" y="209060"/>
                    <a:pt x="162665" y="209133"/>
                    <a:pt x="163130" y="209133"/>
                  </a:cubicBezTo>
                  <a:cubicBezTo>
                    <a:pt x="164797" y="209133"/>
                    <a:pt x="166366" y="208104"/>
                    <a:pt x="166978" y="206437"/>
                  </a:cubicBezTo>
                  <a:cubicBezTo>
                    <a:pt x="167738" y="204330"/>
                    <a:pt x="166635" y="201977"/>
                    <a:pt x="164527" y="201217"/>
                  </a:cubicBezTo>
                  <a:lnTo>
                    <a:pt x="132887" y="189796"/>
                  </a:lnTo>
                  <a:cubicBezTo>
                    <a:pt x="128549" y="188203"/>
                    <a:pt x="125313" y="184404"/>
                    <a:pt x="124456" y="179870"/>
                  </a:cubicBezTo>
                  <a:lnTo>
                    <a:pt x="122642" y="170360"/>
                  </a:lnTo>
                  <a:lnTo>
                    <a:pt x="126245" y="173939"/>
                  </a:lnTo>
                  <a:cubicBezTo>
                    <a:pt x="127029" y="174723"/>
                    <a:pt x="128083" y="175140"/>
                    <a:pt x="129112" y="175140"/>
                  </a:cubicBezTo>
                  <a:cubicBezTo>
                    <a:pt x="130166" y="175140"/>
                    <a:pt x="131220" y="174723"/>
                    <a:pt x="132004" y="173939"/>
                  </a:cubicBezTo>
                  <a:cubicBezTo>
                    <a:pt x="133597" y="172346"/>
                    <a:pt x="133597" y="169748"/>
                    <a:pt x="132004" y="168155"/>
                  </a:cubicBezTo>
                  <a:lnTo>
                    <a:pt x="86786" y="122936"/>
                  </a:lnTo>
                  <a:cubicBezTo>
                    <a:pt x="85952" y="122103"/>
                    <a:pt x="85487" y="121000"/>
                    <a:pt x="85487" y="119799"/>
                  </a:cubicBezTo>
                  <a:cubicBezTo>
                    <a:pt x="85487" y="118622"/>
                    <a:pt x="85952" y="117520"/>
                    <a:pt x="86786" y="116686"/>
                  </a:cubicBezTo>
                  <a:cubicBezTo>
                    <a:pt x="87643" y="115828"/>
                    <a:pt x="88777" y="115400"/>
                    <a:pt x="89910" y="115400"/>
                  </a:cubicBezTo>
                  <a:cubicBezTo>
                    <a:pt x="91044" y="115400"/>
                    <a:pt x="92177" y="115828"/>
                    <a:pt x="93035" y="116686"/>
                  </a:cubicBezTo>
                  <a:lnTo>
                    <a:pt x="139161" y="162812"/>
                  </a:lnTo>
                  <a:cubicBezTo>
                    <a:pt x="139957" y="163608"/>
                    <a:pt x="141005" y="164007"/>
                    <a:pt x="142053" y="164007"/>
                  </a:cubicBezTo>
                  <a:cubicBezTo>
                    <a:pt x="143101" y="164007"/>
                    <a:pt x="144148" y="163608"/>
                    <a:pt x="144945" y="162812"/>
                  </a:cubicBezTo>
                  <a:cubicBezTo>
                    <a:pt x="146538" y="161219"/>
                    <a:pt x="146538" y="158645"/>
                    <a:pt x="144945" y="157052"/>
                  </a:cubicBezTo>
                  <a:lnTo>
                    <a:pt x="123965" y="136073"/>
                  </a:lnTo>
                  <a:cubicBezTo>
                    <a:pt x="123132" y="135239"/>
                    <a:pt x="122691" y="134137"/>
                    <a:pt x="122691" y="132960"/>
                  </a:cubicBezTo>
                  <a:cubicBezTo>
                    <a:pt x="122691" y="131784"/>
                    <a:pt x="123132" y="130656"/>
                    <a:pt x="123965" y="129823"/>
                  </a:cubicBezTo>
                  <a:cubicBezTo>
                    <a:pt x="124799" y="128990"/>
                    <a:pt x="125926" y="128549"/>
                    <a:pt x="127102" y="128549"/>
                  </a:cubicBezTo>
                  <a:cubicBezTo>
                    <a:pt x="128279" y="128549"/>
                    <a:pt x="129382" y="128990"/>
                    <a:pt x="130215" y="129823"/>
                  </a:cubicBezTo>
                  <a:lnTo>
                    <a:pt x="151195" y="150802"/>
                  </a:lnTo>
                  <a:cubicBezTo>
                    <a:pt x="151979" y="151587"/>
                    <a:pt x="153033" y="152003"/>
                    <a:pt x="154087" y="152003"/>
                  </a:cubicBezTo>
                  <a:cubicBezTo>
                    <a:pt x="155116" y="152003"/>
                    <a:pt x="156170" y="151587"/>
                    <a:pt x="156954" y="150802"/>
                  </a:cubicBezTo>
                  <a:cubicBezTo>
                    <a:pt x="158547" y="149209"/>
                    <a:pt x="158547" y="146611"/>
                    <a:pt x="156954" y="145018"/>
                  </a:cubicBezTo>
                  <a:lnTo>
                    <a:pt x="138156" y="126196"/>
                  </a:lnTo>
                  <a:lnTo>
                    <a:pt x="135999" y="124063"/>
                  </a:lnTo>
                  <a:cubicBezTo>
                    <a:pt x="134676" y="122740"/>
                    <a:pt x="134382" y="120804"/>
                    <a:pt x="135068" y="119186"/>
                  </a:cubicBezTo>
                  <a:cubicBezTo>
                    <a:pt x="135313" y="118819"/>
                    <a:pt x="135534" y="118426"/>
                    <a:pt x="135779" y="118059"/>
                  </a:cubicBezTo>
                  <a:cubicBezTo>
                    <a:pt x="135852" y="117961"/>
                    <a:pt x="135926" y="117887"/>
                    <a:pt x="135999" y="117814"/>
                  </a:cubicBezTo>
                  <a:cubicBezTo>
                    <a:pt x="136857" y="116956"/>
                    <a:pt x="137984" y="116527"/>
                    <a:pt x="139115" y="116527"/>
                  </a:cubicBezTo>
                  <a:cubicBezTo>
                    <a:pt x="140245" y="116527"/>
                    <a:pt x="141379" y="116956"/>
                    <a:pt x="142249" y="117814"/>
                  </a:cubicBezTo>
                  <a:lnTo>
                    <a:pt x="145092" y="120657"/>
                  </a:lnTo>
                  <a:cubicBezTo>
                    <a:pt x="145288" y="120853"/>
                    <a:pt x="145509" y="121024"/>
                    <a:pt x="145729" y="121171"/>
                  </a:cubicBezTo>
                  <a:cubicBezTo>
                    <a:pt x="146023" y="121539"/>
                    <a:pt x="146342" y="121907"/>
                    <a:pt x="146660" y="122250"/>
                  </a:cubicBezTo>
                  <a:lnTo>
                    <a:pt x="163204" y="138769"/>
                  </a:lnTo>
                  <a:cubicBezTo>
                    <a:pt x="164000" y="139565"/>
                    <a:pt x="165048" y="139963"/>
                    <a:pt x="166096" y="139963"/>
                  </a:cubicBezTo>
                  <a:cubicBezTo>
                    <a:pt x="167144" y="139963"/>
                    <a:pt x="168191" y="139565"/>
                    <a:pt x="168988" y="138769"/>
                  </a:cubicBezTo>
                  <a:cubicBezTo>
                    <a:pt x="170581" y="137176"/>
                    <a:pt x="170581" y="134602"/>
                    <a:pt x="168988" y="133009"/>
                  </a:cubicBezTo>
                  <a:lnTo>
                    <a:pt x="152445" y="116466"/>
                  </a:lnTo>
                  <a:cubicBezTo>
                    <a:pt x="150729" y="114750"/>
                    <a:pt x="150729" y="111932"/>
                    <a:pt x="152445" y="110216"/>
                  </a:cubicBezTo>
                  <a:cubicBezTo>
                    <a:pt x="153302" y="109358"/>
                    <a:pt x="154436" y="108929"/>
                    <a:pt x="155569" y="108929"/>
                  </a:cubicBezTo>
                  <a:cubicBezTo>
                    <a:pt x="156703" y="108929"/>
                    <a:pt x="157836" y="109358"/>
                    <a:pt x="158694" y="110216"/>
                  </a:cubicBezTo>
                  <a:lnTo>
                    <a:pt x="179796" y="131318"/>
                  </a:lnTo>
                  <a:cubicBezTo>
                    <a:pt x="185360" y="136881"/>
                    <a:pt x="190041" y="143278"/>
                    <a:pt x="193717" y="150263"/>
                  </a:cubicBezTo>
                  <a:lnTo>
                    <a:pt x="201413" y="165042"/>
                  </a:lnTo>
                  <a:cubicBezTo>
                    <a:pt x="202148" y="166439"/>
                    <a:pt x="203570" y="167223"/>
                    <a:pt x="205040" y="167223"/>
                  </a:cubicBezTo>
                  <a:cubicBezTo>
                    <a:pt x="205678" y="167223"/>
                    <a:pt x="206339" y="167076"/>
                    <a:pt x="206928" y="166758"/>
                  </a:cubicBezTo>
                  <a:cubicBezTo>
                    <a:pt x="208937" y="165728"/>
                    <a:pt x="209722" y="163253"/>
                    <a:pt x="208668" y="161243"/>
                  </a:cubicBezTo>
                  <a:lnTo>
                    <a:pt x="200947" y="146489"/>
                  </a:lnTo>
                  <a:cubicBezTo>
                    <a:pt x="197247" y="139381"/>
                    <a:pt x="192565" y="132887"/>
                    <a:pt x="187075" y="127078"/>
                  </a:cubicBezTo>
                  <a:lnTo>
                    <a:pt x="187075" y="12254"/>
                  </a:lnTo>
                  <a:cubicBezTo>
                    <a:pt x="187075" y="5490"/>
                    <a:pt x="181585" y="0"/>
                    <a:pt x="1748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3689275" y="4710350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69" y="1"/>
                  </a:moveTo>
                  <a:cubicBezTo>
                    <a:pt x="2991" y="1"/>
                    <a:pt x="1937" y="442"/>
                    <a:pt x="1177" y="1201"/>
                  </a:cubicBezTo>
                  <a:cubicBezTo>
                    <a:pt x="417" y="1961"/>
                    <a:pt x="1" y="3015"/>
                    <a:pt x="1" y="4093"/>
                  </a:cubicBezTo>
                  <a:cubicBezTo>
                    <a:pt x="1" y="5172"/>
                    <a:pt x="417" y="6226"/>
                    <a:pt x="1177" y="6986"/>
                  </a:cubicBezTo>
                  <a:cubicBezTo>
                    <a:pt x="1937" y="7745"/>
                    <a:pt x="2991" y="8186"/>
                    <a:pt x="4069" y="8186"/>
                  </a:cubicBezTo>
                  <a:cubicBezTo>
                    <a:pt x="5148" y="8186"/>
                    <a:pt x="6201" y="7745"/>
                    <a:pt x="6961" y="6986"/>
                  </a:cubicBezTo>
                  <a:cubicBezTo>
                    <a:pt x="7721" y="6226"/>
                    <a:pt x="8162" y="5172"/>
                    <a:pt x="8162" y="4093"/>
                  </a:cubicBezTo>
                  <a:cubicBezTo>
                    <a:pt x="8162" y="3015"/>
                    <a:pt x="7721" y="1961"/>
                    <a:pt x="6961" y="1201"/>
                  </a:cubicBezTo>
                  <a:cubicBezTo>
                    <a:pt x="6201" y="442"/>
                    <a:pt x="5148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57" name="Google Shape;757;p43"/>
          <p:cNvGrpSpPr/>
          <p:nvPr/>
        </p:nvGrpSpPr>
        <p:grpSpPr>
          <a:xfrm>
            <a:off x="2912858" y="2679256"/>
            <a:ext cx="261857" cy="352818"/>
            <a:chOff x="1863400" y="238125"/>
            <a:chExt cx="3873625" cy="5219200"/>
          </a:xfrm>
        </p:grpSpPr>
        <p:sp>
          <p:nvSpPr>
            <p:cNvPr id="758" name="Google Shape;758;p43"/>
            <p:cNvSpPr/>
            <p:nvPr/>
          </p:nvSpPr>
          <p:spPr>
            <a:xfrm>
              <a:off x="1863400" y="238125"/>
              <a:ext cx="3873625" cy="5219200"/>
            </a:xfrm>
            <a:custGeom>
              <a:avLst/>
              <a:gdLst/>
              <a:ahLst/>
              <a:cxnLst/>
              <a:rect l="l" t="t" r="r" b="b"/>
              <a:pathLst>
                <a:path w="154945" h="208768" extrusionOk="0">
                  <a:moveTo>
                    <a:pt x="146790" y="8155"/>
                  </a:moveTo>
                  <a:lnTo>
                    <a:pt x="146790" y="200612"/>
                  </a:lnTo>
                  <a:lnTo>
                    <a:pt x="8155" y="200612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8" y="208767"/>
                  </a:cubicBezTo>
                  <a:lnTo>
                    <a:pt x="150867" y="208767"/>
                  </a:lnTo>
                  <a:cubicBezTo>
                    <a:pt x="153118" y="208767"/>
                    <a:pt x="154945" y="206940"/>
                    <a:pt x="154945" y="204690"/>
                  </a:cubicBezTo>
                  <a:lnTo>
                    <a:pt x="154945" y="4077"/>
                  </a:lnTo>
                  <a:cubicBezTo>
                    <a:pt x="154945" y="1827"/>
                    <a:pt x="153118" y="0"/>
                    <a:pt x="15086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4055450" y="645850"/>
              <a:ext cx="815525" cy="203900"/>
            </a:xfrm>
            <a:custGeom>
              <a:avLst/>
              <a:gdLst/>
              <a:ahLst/>
              <a:cxnLst/>
              <a:rect l="l" t="t" r="r" b="b"/>
              <a:pathLst>
                <a:path w="32621" h="8156" extrusionOk="0"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lnTo>
                    <a:pt x="28543" y="8156"/>
                  </a:lnTo>
                  <a:cubicBezTo>
                    <a:pt x="30794" y="8156"/>
                    <a:pt x="32620" y="6329"/>
                    <a:pt x="32620" y="4078"/>
                  </a:cubicBezTo>
                  <a:cubicBezTo>
                    <a:pt x="32620" y="1828"/>
                    <a:pt x="30794" y="1"/>
                    <a:pt x="2854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4615700" y="1053600"/>
              <a:ext cx="713575" cy="203900"/>
            </a:xfrm>
            <a:custGeom>
              <a:avLst/>
              <a:gdLst/>
              <a:ahLst/>
              <a:cxnLst/>
              <a:rect l="l" t="t" r="r" b="b"/>
              <a:pathLst>
                <a:path w="28543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4465" y="8156"/>
                  </a:lnTo>
                  <a:cubicBezTo>
                    <a:pt x="26716" y="8156"/>
                    <a:pt x="28543" y="6329"/>
                    <a:pt x="28543" y="4078"/>
                  </a:cubicBezTo>
                  <a:cubicBezTo>
                    <a:pt x="28543" y="1828"/>
                    <a:pt x="26716" y="1"/>
                    <a:pt x="244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4207950" y="105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596325" y="1053600"/>
              <a:ext cx="407775" cy="203900"/>
            </a:xfrm>
            <a:custGeom>
              <a:avLst/>
              <a:gdLst/>
              <a:ahLst/>
              <a:cxnLst/>
              <a:rect l="l" t="t" r="r" b="b"/>
              <a:pathLst>
                <a:path w="1631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12233" y="8156"/>
                  </a:lnTo>
                  <a:cubicBezTo>
                    <a:pt x="14484" y="8156"/>
                    <a:pt x="16311" y="6329"/>
                    <a:pt x="16311" y="4078"/>
                  </a:cubicBezTo>
                  <a:cubicBezTo>
                    <a:pt x="16311" y="1828"/>
                    <a:pt x="14484" y="1"/>
                    <a:pt x="1223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4411825" y="1461350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2620" y="8156"/>
                  </a:lnTo>
                  <a:cubicBezTo>
                    <a:pt x="34871" y="8156"/>
                    <a:pt x="36698" y="6329"/>
                    <a:pt x="36698" y="4078"/>
                  </a:cubicBezTo>
                  <a:cubicBezTo>
                    <a:pt x="36698" y="1828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3596325" y="1461350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9" y="8156"/>
                    <a:pt x="24466" y="6329"/>
                    <a:pt x="24466" y="4078"/>
                  </a:cubicBezTo>
                  <a:cubicBezTo>
                    <a:pt x="24466" y="1828"/>
                    <a:pt x="22639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2640575" y="1359175"/>
              <a:ext cx="2328250" cy="3507150"/>
            </a:xfrm>
            <a:custGeom>
              <a:avLst/>
              <a:gdLst/>
              <a:ahLst/>
              <a:cxnLst/>
              <a:rect l="l" t="t" r="r" b="b"/>
              <a:pathLst>
                <a:path w="93130" h="140286" extrusionOk="0">
                  <a:moveTo>
                    <a:pt x="17028" y="17886"/>
                  </a:moveTo>
                  <a:lnTo>
                    <a:pt x="17028" y="17886"/>
                  </a:lnTo>
                  <a:cubicBezTo>
                    <a:pt x="40710" y="36447"/>
                    <a:pt x="76494" y="65935"/>
                    <a:pt x="81452" y="76210"/>
                  </a:cubicBezTo>
                  <a:cubicBezTo>
                    <a:pt x="84714" y="82897"/>
                    <a:pt x="84453" y="90857"/>
                    <a:pt x="80734" y="98620"/>
                  </a:cubicBezTo>
                  <a:cubicBezTo>
                    <a:pt x="77407" y="105601"/>
                    <a:pt x="71699" y="111603"/>
                    <a:pt x="64424" y="115941"/>
                  </a:cubicBezTo>
                  <a:lnTo>
                    <a:pt x="60086" y="106971"/>
                  </a:lnTo>
                  <a:lnTo>
                    <a:pt x="65990" y="90041"/>
                  </a:lnTo>
                  <a:cubicBezTo>
                    <a:pt x="66740" y="87921"/>
                    <a:pt x="65599" y="85605"/>
                    <a:pt x="63478" y="84855"/>
                  </a:cubicBezTo>
                  <a:cubicBezTo>
                    <a:pt x="63036" y="84698"/>
                    <a:pt x="62584" y="84624"/>
                    <a:pt x="62141" y="84624"/>
                  </a:cubicBezTo>
                  <a:cubicBezTo>
                    <a:pt x="60459" y="84624"/>
                    <a:pt x="58885" y="85689"/>
                    <a:pt x="58292" y="87366"/>
                  </a:cubicBezTo>
                  <a:lnTo>
                    <a:pt x="55095" y="96598"/>
                  </a:lnTo>
                  <a:lnTo>
                    <a:pt x="49452" y="84952"/>
                  </a:lnTo>
                  <a:lnTo>
                    <a:pt x="55356" y="68023"/>
                  </a:lnTo>
                  <a:cubicBezTo>
                    <a:pt x="56074" y="65902"/>
                    <a:pt x="54965" y="63554"/>
                    <a:pt x="52844" y="62836"/>
                  </a:cubicBezTo>
                  <a:cubicBezTo>
                    <a:pt x="52402" y="62680"/>
                    <a:pt x="51949" y="62605"/>
                    <a:pt x="51503" y="62605"/>
                  </a:cubicBezTo>
                  <a:cubicBezTo>
                    <a:pt x="49814" y="62605"/>
                    <a:pt x="48226" y="63670"/>
                    <a:pt x="47658" y="65348"/>
                  </a:cubicBezTo>
                  <a:lnTo>
                    <a:pt x="44428" y="74547"/>
                  </a:lnTo>
                  <a:lnTo>
                    <a:pt x="17028" y="17886"/>
                  </a:lnTo>
                  <a:close/>
                  <a:moveTo>
                    <a:pt x="9688" y="21409"/>
                  </a:moveTo>
                  <a:lnTo>
                    <a:pt x="40775" y="85735"/>
                  </a:lnTo>
                  <a:cubicBezTo>
                    <a:pt x="40775" y="86355"/>
                    <a:pt x="40905" y="86942"/>
                    <a:pt x="41166" y="87464"/>
                  </a:cubicBezTo>
                  <a:lnTo>
                    <a:pt x="31935" y="84267"/>
                  </a:lnTo>
                  <a:cubicBezTo>
                    <a:pt x="31485" y="84108"/>
                    <a:pt x="31027" y="84033"/>
                    <a:pt x="30577" y="84033"/>
                  </a:cubicBezTo>
                  <a:cubicBezTo>
                    <a:pt x="28903" y="84033"/>
                    <a:pt x="27340" y="85076"/>
                    <a:pt x="26748" y="86747"/>
                  </a:cubicBezTo>
                  <a:cubicBezTo>
                    <a:pt x="25998" y="88899"/>
                    <a:pt x="27140" y="91215"/>
                    <a:pt x="29260" y="91966"/>
                  </a:cubicBezTo>
                  <a:lnTo>
                    <a:pt x="46712" y="98033"/>
                  </a:lnTo>
                  <a:lnTo>
                    <a:pt x="57085" y="119464"/>
                  </a:lnTo>
                  <a:cubicBezTo>
                    <a:pt x="51984" y="121424"/>
                    <a:pt x="46734" y="122418"/>
                    <a:pt x="41625" y="122418"/>
                  </a:cubicBezTo>
                  <a:cubicBezTo>
                    <a:pt x="38826" y="122418"/>
                    <a:pt x="36069" y="122120"/>
                    <a:pt x="33403" y="121519"/>
                  </a:cubicBezTo>
                  <a:cubicBezTo>
                    <a:pt x="25020" y="119595"/>
                    <a:pt x="18626" y="114832"/>
                    <a:pt x="15397" y="108145"/>
                  </a:cubicBezTo>
                  <a:cubicBezTo>
                    <a:pt x="10406" y="97870"/>
                    <a:pt x="9558" y="51517"/>
                    <a:pt x="9688" y="21409"/>
                  </a:cubicBezTo>
                  <a:close/>
                  <a:moveTo>
                    <a:pt x="5834" y="0"/>
                  </a:moveTo>
                  <a:cubicBezTo>
                    <a:pt x="5199" y="0"/>
                    <a:pt x="4560" y="144"/>
                    <a:pt x="3980" y="434"/>
                  </a:cubicBezTo>
                  <a:cubicBezTo>
                    <a:pt x="2675" y="1087"/>
                    <a:pt x="1794" y="2489"/>
                    <a:pt x="1762" y="3957"/>
                  </a:cubicBezTo>
                  <a:cubicBezTo>
                    <a:pt x="1762" y="3957"/>
                    <a:pt x="1762" y="3957"/>
                    <a:pt x="1762" y="3990"/>
                  </a:cubicBezTo>
                  <a:cubicBezTo>
                    <a:pt x="1533" y="13254"/>
                    <a:pt x="0" y="95065"/>
                    <a:pt x="8025" y="111701"/>
                  </a:cubicBezTo>
                  <a:cubicBezTo>
                    <a:pt x="12396" y="120671"/>
                    <a:pt x="20746" y="126967"/>
                    <a:pt x="31576" y="129446"/>
                  </a:cubicBezTo>
                  <a:cubicBezTo>
                    <a:pt x="34868" y="130202"/>
                    <a:pt x="38233" y="130560"/>
                    <a:pt x="41599" y="130560"/>
                  </a:cubicBezTo>
                  <a:cubicBezTo>
                    <a:pt x="48106" y="130560"/>
                    <a:pt x="54621" y="129223"/>
                    <a:pt x="60640" y="126836"/>
                  </a:cubicBezTo>
                  <a:cubicBezTo>
                    <a:pt x="60640" y="126836"/>
                    <a:pt x="66023" y="137960"/>
                    <a:pt x="66055" y="137992"/>
                  </a:cubicBezTo>
                  <a:cubicBezTo>
                    <a:pt x="66738" y="139427"/>
                    <a:pt x="68234" y="140285"/>
                    <a:pt x="69762" y="140285"/>
                  </a:cubicBezTo>
                  <a:cubicBezTo>
                    <a:pt x="70353" y="140285"/>
                    <a:pt x="70948" y="140157"/>
                    <a:pt x="71503" y="139884"/>
                  </a:cubicBezTo>
                  <a:cubicBezTo>
                    <a:pt x="73525" y="138906"/>
                    <a:pt x="74373" y="136459"/>
                    <a:pt x="73395" y="134437"/>
                  </a:cubicBezTo>
                  <a:lnTo>
                    <a:pt x="67980" y="123281"/>
                  </a:lnTo>
                  <a:cubicBezTo>
                    <a:pt x="76918" y="118127"/>
                    <a:pt x="83996" y="110755"/>
                    <a:pt x="88106" y="102143"/>
                  </a:cubicBezTo>
                  <a:cubicBezTo>
                    <a:pt x="92901" y="92096"/>
                    <a:pt x="93130" y="81625"/>
                    <a:pt x="88791" y="72655"/>
                  </a:cubicBezTo>
                  <a:cubicBezTo>
                    <a:pt x="80767" y="56019"/>
                    <a:pt x="15690" y="6404"/>
                    <a:pt x="8286" y="826"/>
                  </a:cubicBezTo>
                  <a:cubicBezTo>
                    <a:pt x="8286" y="793"/>
                    <a:pt x="8286" y="793"/>
                    <a:pt x="8253" y="793"/>
                  </a:cubicBezTo>
                  <a:cubicBezTo>
                    <a:pt x="7557" y="267"/>
                    <a:pt x="6699" y="0"/>
                    <a:pt x="58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5125375" y="4804700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3" y="73"/>
                  </a:lnTo>
                  <a:cubicBezTo>
                    <a:pt x="1404" y="465"/>
                    <a:pt x="1" y="2096"/>
                    <a:pt x="1" y="4086"/>
                  </a:cubicBezTo>
                  <a:cubicBezTo>
                    <a:pt x="1" y="6336"/>
                    <a:pt x="1828" y="8163"/>
                    <a:pt x="4078" y="8163"/>
                  </a:cubicBezTo>
                  <a:cubicBezTo>
                    <a:pt x="6329" y="8163"/>
                    <a:pt x="8156" y="6336"/>
                    <a:pt x="8156" y="4086"/>
                  </a:cubicBezTo>
                  <a:cubicBezTo>
                    <a:pt x="8156" y="2096"/>
                    <a:pt x="6753" y="465"/>
                    <a:pt x="4894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2271150" y="4804700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2" y="73"/>
                  </a:lnTo>
                  <a:cubicBezTo>
                    <a:pt x="1403" y="465"/>
                    <a:pt x="0" y="2096"/>
                    <a:pt x="0" y="4086"/>
                  </a:cubicBezTo>
                  <a:cubicBezTo>
                    <a:pt x="0" y="6336"/>
                    <a:pt x="1827" y="8163"/>
                    <a:pt x="4078" y="8163"/>
                  </a:cubicBezTo>
                  <a:cubicBezTo>
                    <a:pt x="6068" y="8163"/>
                    <a:pt x="7699" y="6761"/>
                    <a:pt x="8090" y="4901"/>
                  </a:cubicBezTo>
                  <a:cubicBezTo>
                    <a:pt x="8090" y="4901"/>
                    <a:pt x="8090" y="4901"/>
                    <a:pt x="8090" y="4869"/>
                  </a:cubicBezTo>
                  <a:cubicBezTo>
                    <a:pt x="8090" y="4803"/>
                    <a:pt x="8123" y="4706"/>
                    <a:pt x="8123" y="4608"/>
                  </a:cubicBezTo>
                  <a:cubicBezTo>
                    <a:pt x="8123" y="4575"/>
                    <a:pt x="8123" y="4542"/>
                    <a:pt x="8123" y="4510"/>
                  </a:cubicBezTo>
                  <a:cubicBezTo>
                    <a:pt x="8155" y="4347"/>
                    <a:pt x="8155" y="4216"/>
                    <a:pt x="8155" y="4086"/>
                  </a:cubicBezTo>
                  <a:cubicBezTo>
                    <a:pt x="8155" y="3955"/>
                    <a:pt x="8155" y="3825"/>
                    <a:pt x="8123" y="3662"/>
                  </a:cubicBezTo>
                  <a:cubicBezTo>
                    <a:pt x="8123" y="3629"/>
                    <a:pt x="8123" y="3596"/>
                    <a:pt x="8123" y="3564"/>
                  </a:cubicBezTo>
                  <a:cubicBezTo>
                    <a:pt x="8123" y="3466"/>
                    <a:pt x="8090" y="3401"/>
                    <a:pt x="8090" y="3303"/>
                  </a:cubicBezTo>
                  <a:cubicBezTo>
                    <a:pt x="8090" y="3270"/>
                    <a:pt x="8090" y="3270"/>
                    <a:pt x="8090" y="3270"/>
                  </a:cubicBezTo>
                  <a:cubicBezTo>
                    <a:pt x="7764" y="1672"/>
                    <a:pt x="6492" y="400"/>
                    <a:pt x="4893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2271150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125375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4"/>
          <p:cNvPicPr preferRelativeResize="0"/>
          <p:nvPr/>
        </p:nvPicPr>
        <p:blipFill rotWithShape="1">
          <a:blip r:embed="rId3">
            <a:alphaModFix/>
          </a:blip>
          <a:srcRect r="69858" b="58913"/>
          <a:stretch/>
        </p:blipFill>
        <p:spPr>
          <a:xfrm rot="10800000">
            <a:off x="7710000" y="4043976"/>
            <a:ext cx="1434000" cy="1099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4"/>
          <p:cNvSpPr txBox="1">
            <a:spLocks noGrp="1"/>
          </p:cNvSpPr>
          <p:nvPr>
            <p:ph type="ctrTitle"/>
          </p:nvPr>
        </p:nvSpPr>
        <p:spPr>
          <a:xfrm flipH="1"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/>
              <a:t>استراتژی</a:t>
            </a:r>
            <a:endParaRPr sz="4400"/>
          </a:p>
        </p:txBody>
      </p:sp>
      <p:sp>
        <p:nvSpPr>
          <p:cNvPr id="776" name="Google Shape;776;p44"/>
          <p:cNvSpPr/>
          <p:nvPr/>
        </p:nvSpPr>
        <p:spPr>
          <a:xfrm>
            <a:off x="1599862" y="1853924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44"/>
          <p:cNvSpPr/>
          <p:nvPr/>
        </p:nvSpPr>
        <p:spPr>
          <a:xfrm>
            <a:off x="3250287" y="1853924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44"/>
          <p:cNvSpPr/>
          <p:nvPr/>
        </p:nvSpPr>
        <p:spPr>
          <a:xfrm>
            <a:off x="4900712" y="1853924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44"/>
          <p:cNvSpPr/>
          <p:nvPr/>
        </p:nvSpPr>
        <p:spPr>
          <a:xfrm>
            <a:off x="6551137" y="1853924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0" name="Google Shape;780;p44"/>
          <p:cNvCxnSpPr>
            <a:stCxn id="776" idx="6"/>
            <a:endCxn id="777" idx="2"/>
          </p:cNvCxnSpPr>
          <p:nvPr/>
        </p:nvCxnSpPr>
        <p:spPr>
          <a:xfrm>
            <a:off x="2592862" y="2350424"/>
            <a:ext cx="657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44"/>
          <p:cNvCxnSpPr>
            <a:stCxn id="777" idx="6"/>
            <a:endCxn id="778" idx="2"/>
          </p:cNvCxnSpPr>
          <p:nvPr/>
        </p:nvCxnSpPr>
        <p:spPr>
          <a:xfrm>
            <a:off x="4243287" y="2350424"/>
            <a:ext cx="657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44"/>
          <p:cNvCxnSpPr>
            <a:stCxn id="778" idx="6"/>
            <a:endCxn id="779" idx="2"/>
          </p:cNvCxnSpPr>
          <p:nvPr/>
        </p:nvCxnSpPr>
        <p:spPr>
          <a:xfrm>
            <a:off x="5893712" y="2350424"/>
            <a:ext cx="657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3" name="Google Shape;783;p44"/>
          <p:cNvSpPr txBox="1"/>
          <p:nvPr/>
        </p:nvSpPr>
        <p:spPr>
          <a:xfrm>
            <a:off x="1486450" y="309685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fa-IR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84" name="Google Shape;784;p44"/>
          <p:cNvSpPr txBox="1"/>
          <p:nvPr/>
        </p:nvSpPr>
        <p:spPr>
          <a:xfrm>
            <a:off x="3136875" y="309685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fa-IR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85" name="Google Shape;785;p44"/>
          <p:cNvSpPr txBox="1"/>
          <p:nvPr/>
        </p:nvSpPr>
        <p:spPr>
          <a:xfrm>
            <a:off x="4787300" y="309685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fa-IR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86" name="Google Shape;786;p44"/>
          <p:cNvSpPr txBox="1"/>
          <p:nvPr/>
        </p:nvSpPr>
        <p:spPr>
          <a:xfrm>
            <a:off x="6437725" y="309685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fa-IR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787" name="Google Shape;787;p44"/>
          <p:cNvSpPr txBox="1"/>
          <p:nvPr/>
        </p:nvSpPr>
        <p:spPr>
          <a:xfrm>
            <a:off x="1486450" y="1044063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STEP 1</a:t>
            </a:r>
            <a:endParaRPr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788" name="Google Shape;788;p44"/>
          <p:cNvSpPr txBox="1"/>
          <p:nvPr/>
        </p:nvSpPr>
        <p:spPr>
          <a:xfrm>
            <a:off x="3136875" y="1044063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STEP 2</a:t>
            </a:r>
            <a:endParaRPr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789" name="Google Shape;789;p44"/>
          <p:cNvSpPr txBox="1"/>
          <p:nvPr/>
        </p:nvSpPr>
        <p:spPr>
          <a:xfrm>
            <a:off x="4787300" y="1044063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STEP 3</a:t>
            </a:r>
            <a:endParaRPr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790" name="Google Shape;790;p44"/>
          <p:cNvSpPr txBox="1"/>
          <p:nvPr/>
        </p:nvSpPr>
        <p:spPr>
          <a:xfrm>
            <a:off x="6437725" y="1044063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STEP 4</a:t>
            </a:r>
            <a:endParaRPr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grpSp>
        <p:nvGrpSpPr>
          <p:cNvPr id="791" name="Google Shape;791;p44"/>
          <p:cNvGrpSpPr/>
          <p:nvPr/>
        </p:nvGrpSpPr>
        <p:grpSpPr>
          <a:xfrm>
            <a:off x="6792604" y="2095471"/>
            <a:ext cx="509757" cy="509916"/>
            <a:chOff x="1191425" y="238125"/>
            <a:chExt cx="5217575" cy="5219200"/>
          </a:xfrm>
        </p:grpSpPr>
        <p:sp>
          <p:nvSpPr>
            <p:cNvPr id="792" name="Google Shape;792;p44"/>
            <p:cNvSpPr/>
            <p:nvPr/>
          </p:nvSpPr>
          <p:spPr>
            <a:xfrm>
              <a:off x="3724350" y="52534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35" y="0"/>
                    <a:pt x="1958" y="424"/>
                    <a:pt x="1208" y="1207"/>
                  </a:cubicBezTo>
                  <a:cubicBezTo>
                    <a:pt x="458" y="1957"/>
                    <a:pt x="1" y="3001"/>
                    <a:pt x="1" y="4078"/>
                  </a:cubicBezTo>
                  <a:cubicBezTo>
                    <a:pt x="1" y="5154"/>
                    <a:pt x="458" y="6198"/>
                    <a:pt x="1208" y="6948"/>
                  </a:cubicBezTo>
                  <a:cubicBezTo>
                    <a:pt x="1958" y="7731"/>
                    <a:pt x="3002" y="8155"/>
                    <a:pt x="4078" y="8155"/>
                  </a:cubicBezTo>
                  <a:cubicBezTo>
                    <a:pt x="5155" y="8155"/>
                    <a:pt x="6231" y="7731"/>
                    <a:pt x="6982" y="6948"/>
                  </a:cubicBezTo>
                  <a:cubicBezTo>
                    <a:pt x="7732" y="6198"/>
                    <a:pt x="8156" y="5154"/>
                    <a:pt x="8156" y="4078"/>
                  </a:cubicBezTo>
                  <a:cubicBezTo>
                    <a:pt x="8156" y="3001"/>
                    <a:pt x="7732" y="1957"/>
                    <a:pt x="6982" y="1207"/>
                  </a:cubicBezTo>
                  <a:cubicBezTo>
                    <a:pt x="6231" y="424"/>
                    <a:pt x="5155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255575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30174"/>
                  </a:lnTo>
                  <a:cubicBezTo>
                    <a:pt x="1" y="32425"/>
                    <a:pt x="1827" y="34252"/>
                    <a:pt x="4078" y="34252"/>
                  </a:cubicBezTo>
                  <a:cubicBezTo>
                    <a:pt x="6329" y="34252"/>
                    <a:pt x="8156" y="32425"/>
                    <a:pt x="8156" y="30174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312660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30174"/>
                  </a:lnTo>
                  <a:cubicBezTo>
                    <a:pt x="1" y="32425"/>
                    <a:pt x="1827" y="34252"/>
                    <a:pt x="4078" y="34252"/>
                  </a:cubicBezTo>
                  <a:cubicBezTo>
                    <a:pt x="6329" y="34252"/>
                    <a:pt x="8156" y="32425"/>
                    <a:pt x="8156" y="30174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369745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0174"/>
                  </a:lnTo>
                  <a:cubicBezTo>
                    <a:pt x="0" y="32425"/>
                    <a:pt x="1827" y="34252"/>
                    <a:pt x="4078" y="34252"/>
                  </a:cubicBezTo>
                  <a:cubicBezTo>
                    <a:pt x="6329" y="34252"/>
                    <a:pt x="8155" y="32425"/>
                    <a:pt x="8155" y="30174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426830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0174"/>
                  </a:lnTo>
                  <a:cubicBezTo>
                    <a:pt x="0" y="32425"/>
                    <a:pt x="1827" y="34252"/>
                    <a:pt x="4078" y="34252"/>
                  </a:cubicBezTo>
                  <a:cubicBezTo>
                    <a:pt x="6329" y="34252"/>
                    <a:pt x="8155" y="32425"/>
                    <a:pt x="8155" y="30174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483915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0174"/>
                  </a:lnTo>
                  <a:cubicBezTo>
                    <a:pt x="0" y="32425"/>
                    <a:pt x="1827" y="34252"/>
                    <a:pt x="4078" y="34252"/>
                  </a:cubicBezTo>
                  <a:cubicBezTo>
                    <a:pt x="6329" y="34252"/>
                    <a:pt x="8155" y="32425"/>
                    <a:pt x="8155" y="30174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4818750" y="238125"/>
              <a:ext cx="1590250" cy="1977600"/>
            </a:xfrm>
            <a:custGeom>
              <a:avLst/>
              <a:gdLst/>
              <a:ahLst/>
              <a:cxnLst/>
              <a:rect l="l" t="t" r="r" b="b"/>
              <a:pathLst>
                <a:path w="63610" h="79104" extrusionOk="0">
                  <a:moveTo>
                    <a:pt x="22248" y="8155"/>
                  </a:moveTo>
                  <a:cubicBezTo>
                    <a:pt x="24824" y="8155"/>
                    <a:pt x="26945" y="10275"/>
                    <a:pt x="26945" y="12852"/>
                  </a:cubicBezTo>
                  <a:lnTo>
                    <a:pt x="26945" y="17549"/>
                  </a:lnTo>
                  <a:lnTo>
                    <a:pt x="22248" y="17549"/>
                  </a:lnTo>
                  <a:cubicBezTo>
                    <a:pt x="19638" y="17549"/>
                    <a:pt x="17550" y="15429"/>
                    <a:pt x="17550" y="12852"/>
                  </a:cubicBezTo>
                  <a:cubicBezTo>
                    <a:pt x="17550" y="10275"/>
                    <a:pt x="19638" y="8155"/>
                    <a:pt x="22248" y="8155"/>
                  </a:cubicBezTo>
                  <a:close/>
                  <a:moveTo>
                    <a:pt x="39797" y="8155"/>
                  </a:moveTo>
                  <a:cubicBezTo>
                    <a:pt x="42374" y="8155"/>
                    <a:pt x="44494" y="10275"/>
                    <a:pt x="44494" y="12852"/>
                  </a:cubicBezTo>
                  <a:cubicBezTo>
                    <a:pt x="44494" y="15429"/>
                    <a:pt x="42374" y="17549"/>
                    <a:pt x="39797" y="17549"/>
                  </a:cubicBezTo>
                  <a:lnTo>
                    <a:pt x="35100" y="17549"/>
                  </a:lnTo>
                  <a:lnTo>
                    <a:pt x="35100" y="12852"/>
                  </a:lnTo>
                  <a:cubicBezTo>
                    <a:pt x="35100" y="10275"/>
                    <a:pt x="37187" y="8155"/>
                    <a:pt x="39797" y="8155"/>
                  </a:cubicBezTo>
                  <a:close/>
                  <a:moveTo>
                    <a:pt x="51083" y="25704"/>
                  </a:moveTo>
                  <a:cubicBezTo>
                    <a:pt x="53497" y="25704"/>
                    <a:pt x="55455" y="27662"/>
                    <a:pt x="55455" y="30076"/>
                  </a:cubicBezTo>
                  <a:lnTo>
                    <a:pt x="55455" y="38328"/>
                  </a:lnTo>
                  <a:lnTo>
                    <a:pt x="8156" y="38328"/>
                  </a:lnTo>
                  <a:lnTo>
                    <a:pt x="8156" y="30076"/>
                  </a:lnTo>
                  <a:cubicBezTo>
                    <a:pt x="8156" y="27662"/>
                    <a:pt x="10113" y="25704"/>
                    <a:pt x="12527" y="25704"/>
                  </a:cubicBezTo>
                  <a:close/>
                  <a:moveTo>
                    <a:pt x="55455" y="46483"/>
                  </a:moveTo>
                  <a:lnTo>
                    <a:pt x="55455" y="66577"/>
                  </a:lnTo>
                  <a:cubicBezTo>
                    <a:pt x="55455" y="68991"/>
                    <a:pt x="53497" y="70948"/>
                    <a:pt x="51083" y="70948"/>
                  </a:cubicBezTo>
                  <a:lnTo>
                    <a:pt x="12527" y="70948"/>
                  </a:lnTo>
                  <a:cubicBezTo>
                    <a:pt x="10113" y="70948"/>
                    <a:pt x="8156" y="68991"/>
                    <a:pt x="8156" y="66577"/>
                  </a:cubicBezTo>
                  <a:lnTo>
                    <a:pt x="8156" y="46483"/>
                  </a:lnTo>
                  <a:close/>
                  <a:moveTo>
                    <a:pt x="22248" y="0"/>
                  </a:moveTo>
                  <a:cubicBezTo>
                    <a:pt x="15169" y="0"/>
                    <a:pt x="9395" y="5774"/>
                    <a:pt x="9395" y="12852"/>
                  </a:cubicBezTo>
                  <a:cubicBezTo>
                    <a:pt x="9395" y="14581"/>
                    <a:pt x="9721" y="16245"/>
                    <a:pt x="10374" y="17745"/>
                  </a:cubicBezTo>
                  <a:cubicBezTo>
                    <a:pt x="4470" y="18789"/>
                    <a:pt x="1" y="23910"/>
                    <a:pt x="1" y="30076"/>
                  </a:cubicBezTo>
                  <a:lnTo>
                    <a:pt x="1" y="66577"/>
                  </a:lnTo>
                  <a:cubicBezTo>
                    <a:pt x="1" y="73493"/>
                    <a:pt x="5611" y="79103"/>
                    <a:pt x="12527" y="79103"/>
                  </a:cubicBezTo>
                  <a:lnTo>
                    <a:pt x="51083" y="79103"/>
                  </a:lnTo>
                  <a:cubicBezTo>
                    <a:pt x="57999" y="79103"/>
                    <a:pt x="63610" y="73493"/>
                    <a:pt x="63610" y="66577"/>
                  </a:cubicBezTo>
                  <a:lnTo>
                    <a:pt x="63610" y="30076"/>
                  </a:lnTo>
                  <a:cubicBezTo>
                    <a:pt x="63610" y="23388"/>
                    <a:pt x="58325" y="17908"/>
                    <a:pt x="51736" y="17582"/>
                  </a:cubicBezTo>
                  <a:cubicBezTo>
                    <a:pt x="52323" y="16114"/>
                    <a:pt x="52649" y="14516"/>
                    <a:pt x="52649" y="12852"/>
                  </a:cubicBezTo>
                  <a:cubicBezTo>
                    <a:pt x="52649" y="5774"/>
                    <a:pt x="46876" y="0"/>
                    <a:pt x="39797" y="0"/>
                  </a:cubicBezTo>
                  <a:cubicBezTo>
                    <a:pt x="36405" y="0"/>
                    <a:pt x="33306" y="1337"/>
                    <a:pt x="31022" y="3490"/>
                  </a:cubicBezTo>
                  <a:cubicBezTo>
                    <a:pt x="28706" y="1337"/>
                    <a:pt x="25640" y="0"/>
                    <a:pt x="2224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1191425" y="238125"/>
              <a:ext cx="1974350" cy="1973525"/>
            </a:xfrm>
            <a:custGeom>
              <a:avLst/>
              <a:gdLst/>
              <a:ahLst/>
              <a:cxnLst/>
              <a:rect l="l" t="t" r="r" b="b"/>
              <a:pathLst>
                <a:path w="78974" h="78941" extrusionOk="0">
                  <a:moveTo>
                    <a:pt x="70818" y="8155"/>
                  </a:moveTo>
                  <a:lnTo>
                    <a:pt x="70786" y="31804"/>
                  </a:lnTo>
                  <a:lnTo>
                    <a:pt x="32196" y="70426"/>
                  </a:lnTo>
                  <a:lnTo>
                    <a:pt x="8547" y="46777"/>
                  </a:lnTo>
                  <a:lnTo>
                    <a:pt x="47136" y="8155"/>
                  </a:lnTo>
                  <a:close/>
                  <a:moveTo>
                    <a:pt x="46778" y="0"/>
                  </a:moveTo>
                  <a:cubicBezTo>
                    <a:pt x="44820" y="0"/>
                    <a:pt x="43026" y="750"/>
                    <a:pt x="41656" y="2120"/>
                  </a:cubicBezTo>
                  <a:lnTo>
                    <a:pt x="2121" y="41656"/>
                  </a:lnTo>
                  <a:cubicBezTo>
                    <a:pt x="751" y="43026"/>
                    <a:pt x="1" y="44820"/>
                    <a:pt x="1" y="46777"/>
                  </a:cubicBezTo>
                  <a:cubicBezTo>
                    <a:pt x="1" y="48701"/>
                    <a:pt x="751" y="50528"/>
                    <a:pt x="2121" y="51898"/>
                  </a:cubicBezTo>
                  <a:lnTo>
                    <a:pt x="27075" y="76820"/>
                  </a:lnTo>
                  <a:cubicBezTo>
                    <a:pt x="28478" y="78222"/>
                    <a:pt x="30337" y="78940"/>
                    <a:pt x="32196" y="78940"/>
                  </a:cubicBezTo>
                  <a:cubicBezTo>
                    <a:pt x="34023" y="78940"/>
                    <a:pt x="35882" y="78222"/>
                    <a:pt x="37318" y="76820"/>
                  </a:cubicBezTo>
                  <a:lnTo>
                    <a:pt x="76820" y="37285"/>
                  </a:lnTo>
                  <a:cubicBezTo>
                    <a:pt x="78190" y="35947"/>
                    <a:pt x="78941" y="34120"/>
                    <a:pt x="78941" y="32196"/>
                  </a:cubicBezTo>
                  <a:lnTo>
                    <a:pt x="78973" y="7242"/>
                  </a:lnTo>
                  <a:cubicBezTo>
                    <a:pt x="78973" y="5317"/>
                    <a:pt x="78223" y="3490"/>
                    <a:pt x="76853" y="2120"/>
                  </a:cubicBezTo>
                  <a:cubicBezTo>
                    <a:pt x="75483" y="750"/>
                    <a:pt x="73656" y="0"/>
                    <a:pt x="7173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3485425" y="238125"/>
              <a:ext cx="624700" cy="1196350"/>
            </a:xfrm>
            <a:custGeom>
              <a:avLst/>
              <a:gdLst/>
              <a:ahLst/>
              <a:cxnLst/>
              <a:rect l="l" t="t" r="r" b="b"/>
              <a:pathLst>
                <a:path w="24988" h="47854" extrusionOk="0">
                  <a:moveTo>
                    <a:pt x="12494" y="0"/>
                  </a:moveTo>
                  <a:cubicBezTo>
                    <a:pt x="10243" y="0"/>
                    <a:pt x="8416" y="1827"/>
                    <a:pt x="8416" y="4077"/>
                  </a:cubicBezTo>
                  <a:lnTo>
                    <a:pt x="8416" y="4436"/>
                  </a:lnTo>
                  <a:cubicBezTo>
                    <a:pt x="3523" y="6035"/>
                    <a:pt x="0" y="10406"/>
                    <a:pt x="0" y="15527"/>
                  </a:cubicBezTo>
                  <a:cubicBezTo>
                    <a:pt x="0" y="21986"/>
                    <a:pt x="5611" y="27238"/>
                    <a:pt x="12494" y="27238"/>
                  </a:cubicBezTo>
                  <a:cubicBezTo>
                    <a:pt x="14908" y="27238"/>
                    <a:pt x="16832" y="28836"/>
                    <a:pt x="16832" y="30826"/>
                  </a:cubicBezTo>
                  <a:cubicBezTo>
                    <a:pt x="16832" y="32783"/>
                    <a:pt x="14908" y="34381"/>
                    <a:pt x="12494" y="34381"/>
                  </a:cubicBezTo>
                  <a:cubicBezTo>
                    <a:pt x="10112" y="34381"/>
                    <a:pt x="8155" y="32783"/>
                    <a:pt x="8155" y="30826"/>
                  </a:cubicBezTo>
                  <a:cubicBezTo>
                    <a:pt x="8155" y="28575"/>
                    <a:pt x="6329" y="26748"/>
                    <a:pt x="4078" y="26748"/>
                  </a:cubicBezTo>
                  <a:cubicBezTo>
                    <a:pt x="1827" y="26748"/>
                    <a:pt x="0" y="28575"/>
                    <a:pt x="0" y="30826"/>
                  </a:cubicBezTo>
                  <a:cubicBezTo>
                    <a:pt x="0" y="35947"/>
                    <a:pt x="3523" y="40286"/>
                    <a:pt x="8416" y="41884"/>
                  </a:cubicBezTo>
                  <a:lnTo>
                    <a:pt x="8416" y="43776"/>
                  </a:lnTo>
                  <a:cubicBezTo>
                    <a:pt x="8416" y="46027"/>
                    <a:pt x="10243" y="47853"/>
                    <a:pt x="12494" y="47853"/>
                  </a:cubicBezTo>
                  <a:cubicBezTo>
                    <a:pt x="14744" y="47853"/>
                    <a:pt x="16571" y="46027"/>
                    <a:pt x="16571" y="43776"/>
                  </a:cubicBezTo>
                  <a:lnTo>
                    <a:pt x="16571" y="41884"/>
                  </a:lnTo>
                  <a:cubicBezTo>
                    <a:pt x="21464" y="40286"/>
                    <a:pt x="24987" y="35947"/>
                    <a:pt x="24987" y="30826"/>
                  </a:cubicBezTo>
                  <a:cubicBezTo>
                    <a:pt x="24987" y="24334"/>
                    <a:pt x="19409" y="19083"/>
                    <a:pt x="12494" y="19083"/>
                  </a:cubicBezTo>
                  <a:cubicBezTo>
                    <a:pt x="10112" y="19083"/>
                    <a:pt x="8155" y="17484"/>
                    <a:pt x="8155" y="15527"/>
                  </a:cubicBezTo>
                  <a:cubicBezTo>
                    <a:pt x="8155" y="13570"/>
                    <a:pt x="10112" y="11971"/>
                    <a:pt x="12494" y="11971"/>
                  </a:cubicBezTo>
                  <a:cubicBezTo>
                    <a:pt x="14908" y="11971"/>
                    <a:pt x="16832" y="13570"/>
                    <a:pt x="16832" y="15527"/>
                  </a:cubicBezTo>
                  <a:cubicBezTo>
                    <a:pt x="16832" y="17778"/>
                    <a:pt x="18659" y="19605"/>
                    <a:pt x="20910" y="19605"/>
                  </a:cubicBezTo>
                  <a:cubicBezTo>
                    <a:pt x="23193" y="19605"/>
                    <a:pt x="24987" y="17778"/>
                    <a:pt x="24987" y="15527"/>
                  </a:cubicBezTo>
                  <a:cubicBezTo>
                    <a:pt x="24987" y="10406"/>
                    <a:pt x="21464" y="6035"/>
                    <a:pt x="16571" y="4436"/>
                  </a:cubicBezTo>
                  <a:lnTo>
                    <a:pt x="16571" y="4077"/>
                  </a:lnTo>
                  <a:cubicBezTo>
                    <a:pt x="16571" y="1827"/>
                    <a:pt x="14744" y="0"/>
                    <a:pt x="1249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1878075" y="1019400"/>
              <a:ext cx="835100" cy="312325"/>
            </a:xfrm>
            <a:custGeom>
              <a:avLst/>
              <a:gdLst/>
              <a:ahLst/>
              <a:cxnLst/>
              <a:rect l="l" t="t" r="r" b="b"/>
              <a:pathLst>
                <a:path w="33404" h="12493" extrusionOk="0">
                  <a:moveTo>
                    <a:pt x="29000" y="1"/>
                  </a:moveTo>
                  <a:cubicBezTo>
                    <a:pt x="28763" y="1"/>
                    <a:pt x="28523" y="21"/>
                    <a:pt x="28282" y="64"/>
                  </a:cubicBezTo>
                  <a:lnTo>
                    <a:pt x="3719" y="4403"/>
                  </a:lnTo>
                  <a:cubicBezTo>
                    <a:pt x="1501" y="4794"/>
                    <a:pt x="1" y="6882"/>
                    <a:pt x="392" y="9100"/>
                  </a:cubicBezTo>
                  <a:cubicBezTo>
                    <a:pt x="751" y="11090"/>
                    <a:pt x="2480" y="12492"/>
                    <a:pt x="4404" y="12492"/>
                  </a:cubicBezTo>
                  <a:cubicBezTo>
                    <a:pt x="4633" y="12492"/>
                    <a:pt x="4894" y="12460"/>
                    <a:pt x="5122" y="12427"/>
                  </a:cubicBezTo>
                  <a:lnTo>
                    <a:pt x="29685" y="8089"/>
                  </a:lnTo>
                  <a:cubicBezTo>
                    <a:pt x="31903" y="7697"/>
                    <a:pt x="33403" y="5577"/>
                    <a:pt x="33012" y="3359"/>
                  </a:cubicBezTo>
                  <a:cubicBezTo>
                    <a:pt x="32663" y="1382"/>
                    <a:pt x="30941" y="1"/>
                    <a:pt x="2900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2346975" y="715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57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175" y="6981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81"/>
                  </a:cubicBezTo>
                  <a:cubicBezTo>
                    <a:pt x="7699" y="6198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9" y="457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2040350" y="14108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58"/>
                    <a:pt x="1" y="3001"/>
                    <a:pt x="1" y="4078"/>
                  </a:cubicBezTo>
                  <a:cubicBezTo>
                    <a:pt x="1" y="5154"/>
                    <a:pt x="425" y="6198"/>
                    <a:pt x="1208" y="6948"/>
                  </a:cubicBezTo>
                  <a:cubicBezTo>
                    <a:pt x="1958" y="7699"/>
                    <a:pt x="3002" y="8155"/>
                    <a:pt x="4078" y="8155"/>
                  </a:cubicBezTo>
                  <a:cubicBezTo>
                    <a:pt x="5155" y="8155"/>
                    <a:pt x="6199" y="7699"/>
                    <a:pt x="6949" y="6948"/>
                  </a:cubicBezTo>
                  <a:cubicBezTo>
                    <a:pt x="7732" y="6198"/>
                    <a:pt x="8156" y="5154"/>
                    <a:pt x="8156" y="4078"/>
                  </a:cubicBezTo>
                  <a:cubicBezTo>
                    <a:pt x="8156" y="3001"/>
                    <a:pt x="7732" y="1958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2820800" y="1564100"/>
              <a:ext cx="203900" cy="898700"/>
            </a:xfrm>
            <a:custGeom>
              <a:avLst/>
              <a:gdLst/>
              <a:ahLst/>
              <a:cxnLst/>
              <a:rect l="l" t="t" r="r" b="b"/>
              <a:pathLst>
                <a:path w="8156" h="35948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1871"/>
                  </a:lnTo>
                  <a:cubicBezTo>
                    <a:pt x="0" y="34121"/>
                    <a:pt x="1827" y="35948"/>
                    <a:pt x="4078" y="35948"/>
                  </a:cubicBezTo>
                  <a:cubicBezTo>
                    <a:pt x="6328" y="35948"/>
                    <a:pt x="8155" y="34121"/>
                    <a:pt x="8155" y="31871"/>
                  </a:cubicBezTo>
                  <a:lnTo>
                    <a:pt x="8155" y="4078"/>
                  </a:lnTo>
                  <a:cubicBezTo>
                    <a:pt x="8155" y="1828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697450" y="1911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207" y="1175"/>
                  </a:cubicBezTo>
                  <a:cubicBezTo>
                    <a:pt x="425" y="1958"/>
                    <a:pt x="0" y="3002"/>
                    <a:pt x="0" y="4078"/>
                  </a:cubicBezTo>
                  <a:cubicBezTo>
                    <a:pt x="0" y="5155"/>
                    <a:pt x="425" y="6199"/>
                    <a:pt x="1207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48" y="6949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48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2040350" y="2338825"/>
              <a:ext cx="510525" cy="510525"/>
            </a:xfrm>
            <a:custGeom>
              <a:avLst/>
              <a:gdLst/>
              <a:ahLst/>
              <a:cxnLst/>
              <a:rect l="l" t="t" r="r" b="b"/>
              <a:pathLst>
                <a:path w="20421" h="20421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8580" y="8156"/>
                    <a:pt x="12266" y="11842"/>
                    <a:pt x="12266" y="16343"/>
                  </a:cubicBezTo>
                  <a:cubicBezTo>
                    <a:pt x="12266" y="18594"/>
                    <a:pt x="14093" y="20421"/>
                    <a:pt x="16343" y="20421"/>
                  </a:cubicBezTo>
                  <a:cubicBezTo>
                    <a:pt x="18594" y="20421"/>
                    <a:pt x="20421" y="18594"/>
                    <a:pt x="20421" y="16343"/>
                  </a:cubicBezTo>
                  <a:cubicBezTo>
                    <a:pt x="20421" y="7340"/>
                    <a:pt x="13081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1964525" y="2261350"/>
              <a:ext cx="3891575" cy="3195975"/>
            </a:xfrm>
            <a:custGeom>
              <a:avLst/>
              <a:gdLst/>
              <a:ahLst/>
              <a:cxnLst/>
              <a:rect l="l" t="t" r="r" b="b"/>
              <a:pathLst>
                <a:path w="155663" h="127839" extrusionOk="0">
                  <a:moveTo>
                    <a:pt x="50007" y="17126"/>
                  </a:moveTo>
                  <a:cubicBezTo>
                    <a:pt x="50887" y="17126"/>
                    <a:pt x="51703" y="17453"/>
                    <a:pt x="52323" y="18072"/>
                  </a:cubicBezTo>
                  <a:cubicBezTo>
                    <a:pt x="52942" y="18692"/>
                    <a:pt x="53268" y="19508"/>
                    <a:pt x="53268" y="20388"/>
                  </a:cubicBezTo>
                  <a:cubicBezTo>
                    <a:pt x="53268" y="21269"/>
                    <a:pt x="52942" y="22085"/>
                    <a:pt x="52323" y="22704"/>
                  </a:cubicBezTo>
                  <a:lnTo>
                    <a:pt x="32783" y="42211"/>
                  </a:lnTo>
                  <a:cubicBezTo>
                    <a:pt x="32163" y="42831"/>
                    <a:pt x="31348" y="43190"/>
                    <a:pt x="30467" y="43190"/>
                  </a:cubicBezTo>
                  <a:cubicBezTo>
                    <a:pt x="29619" y="43190"/>
                    <a:pt x="28804" y="42831"/>
                    <a:pt x="28184" y="42211"/>
                  </a:cubicBezTo>
                  <a:cubicBezTo>
                    <a:pt x="27564" y="41591"/>
                    <a:pt x="27205" y="40776"/>
                    <a:pt x="27205" y="39928"/>
                  </a:cubicBezTo>
                  <a:cubicBezTo>
                    <a:pt x="27205" y="39047"/>
                    <a:pt x="27564" y="38231"/>
                    <a:pt x="28184" y="37612"/>
                  </a:cubicBezTo>
                  <a:lnTo>
                    <a:pt x="47723" y="18072"/>
                  </a:lnTo>
                  <a:cubicBezTo>
                    <a:pt x="48310" y="17453"/>
                    <a:pt x="49158" y="17126"/>
                    <a:pt x="50007" y="17126"/>
                  </a:cubicBezTo>
                  <a:close/>
                  <a:moveTo>
                    <a:pt x="97142" y="17355"/>
                  </a:moveTo>
                  <a:cubicBezTo>
                    <a:pt x="97990" y="17355"/>
                    <a:pt x="98806" y="17713"/>
                    <a:pt x="99426" y="18333"/>
                  </a:cubicBezTo>
                  <a:lnTo>
                    <a:pt x="118737" y="37612"/>
                  </a:lnTo>
                  <a:cubicBezTo>
                    <a:pt x="119324" y="38231"/>
                    <a:pt x="119683" y="39047"/>
                    <a:pt x="119683" y="39928"/>
                  </a:cubicBezTo>
                  <a:cubicBezTo>
                    <a:pt x="119683" y="40776"/>
                    <a:pt x="119324" y="41591"/>
                    <a:pt x="118737" y="42211"/>
                  </a:cubicBezTo>
                  <a:cubicBezTo>
                    <a:pt x="118117" y="42831"/>
                    <a:pt x="117301" y="43190"/>
                    <a:pt x="116421" y="43190"/>
                  </a:cubicBezTo>
                  <a:cubicBezTo>
                    <a:pt x="115540" y="43190"/>
                    <a:pt x="114724" y="42831"/>
                    <a:pt x="114105" y="42211"/>
                  </a:cubicBezTo>
                  <a:lnTo>
                    <a:pt x="94826" y="22933"/>
                  </a:lnTo>
                  <a:cubicBezTo>
                    <a:pt x="94206" y="22313"/>
                    <a:pt x="93880" y="21497"/>
                    <a:pt x="93880" y="20617"/>
                  </a:cubicBezTo>
                  <a:cubicBezTo>
                    <a:pt x="93880" y="19769"/>
                    <a:pt x="94206" y="18953"/>
                    <a:pt x="94826" y="18333"/>
                  </a:cubicBezTo>
                  <a:cubicBezTo>
                    <a:pt x="95446" y="17713"/>
                    <a:pt x="96261" y="17355"/>
                    <a:pt x="97142" y="17355"/>
                  </a:cubicBezTo>
                  <a:close/>
                  <a:moveTo>
                    <a:pt x="138635" y="36503"/>
                  </a:moveTo>
                  <a:lnTo>
                    <a:pt x="138635" y="54443"/>
                  </a:lnTo>
                  <a:lnTo>
                    <a:pt x="8155" y="54443"/>
                  </a:lnTo>
                  <a:lnTo>
                    <a:pt x="8155" y="36503"/>
                  </a:lnTo>
                  <a:lnTo>
                    <a:pt x="19572" y="36503"/>
                  </a:lnTo>
                  <a:cubicBezTo>
                    <a:pt x="19246" y="37579"/>
                    <a:pt x="19050" y="38753"/>
                    <a:pt x="19050" y="39928"/>
                  </a:cubicBezTo>
                  <a:cubicBezTo>
                    <a:pt x="19050" y="42961"/>
                    <a:pt x="20257" y="45832"/>
                    <a:pt x="22410" y="47985"/>
                  </a:cubicBezTo>
                  <a:cubicBezTo>
                    <a:pt x="24563" y="50138"/>
                    <a:pt x="27434" y="51345"/>
                    <a:pt x="30467" y="51345"/>
                  </a:cubicBezTo>
                  <a:cubicBezTo>
                    <a:pt x="33533" y="51345"/>
                    <a:pt x="36404" y="50138"/>
                    <a:pt x="38557" y="47985"/>
                  </a:cubicBezTo>
                  <a:lnTo>
                    <a:pt x="50039" y="36503"/>
                  </a:lnTo>
                  <a:lnTo>
                    <a:pt x="96849" y="36503"/>
                  </a:lnTo>
                  <a:lnTo>
                    <a:pt x="108331" y="47985"/>
                  </a:lnTo>
                  <a:cubicBezTo>
                    <a:pt x="110484" y="50138"/>
                    <a:pt x="113354" y="51345"/>
                    <a:pt x="116421" y="51345"/>
                  </a:cubicBezTo>
                  <a:cubicBezTo>
                    <a:pt x="119454" y="51345"/>
                    <a:pt x="122325" y="50138"/>
                    <a:pt x="124478" y="47985"/>
                  </a:cubicBezTo>
                  <a:cubicBezTo>
                    <a:pt x="126631" y="45832"/>
                    <a:pt x="127838" y="42961"/>
                    <a:pt x="127838" y="39928"/>
                  </a:cubicBezTo>
                  <a:cubicBezTo>
                    <a:pt x="127838" y="38753"/>
                    <a:pt x="127642" y="37579"/>
                    <a:pt x="127316" y="36503"/>
                  </a:cubicBezTo>
                  <a:close/>
                  <a:moveTo>
                    <a:pt x="73395" y="1"/>
                  </a:moveTo>
                  <a:cubicBezTo>
                    <a:pt x="71144" y="1"/>
                    <a:pt x="69317" y="1828"/>
                    <a:pt x="69317" y="4078"/>
                  </a:cubicBezTo>
                  <a:lnTo>
                    <a:pt x="69317" y="28348"/>
                  </a:lnTo>
                  <a:lnTo>
                    <a:pt x="58194" y="28348"/>
                  </a:lnTo>
                  <a:cubicBezTo>
                    <a:pt x="60282" y="26195"/>
                    <a:pt x="61423" y="23389"/>
                    <a:pt x="61423" y="20388"/>
                  </a:cubicBezTo>
                  <a:cubicBezTo>
                    <a:pt x="61423" y="17322"/>
                    <a:pt x="60249" y="14451"/>
                    <a:pt x="58096" y="12299"/>
                  </a:cubicBezTo>
                  <a:cubicBezTo>
                    <a:pt x="55943" y="10146"/>
                    <a:pt x="53073" y="8971"/>
                    <a:pt x="50007" y="8971"/>
                  </a:cubicBezTo>
                  <a:cubicBezTo>
                    <a:pt x="46973" y="8971"/>
                    <a:pt x="44102" y="10146"/>
                    <a:pt x="41949" y="12299"/>
                  </a:cubicBezTo>
                  <a:lnTo>
                    <a:pt x="25900" y="28348"/>
                  </a:lnTo>
                  <a:lnTo>
                    <a:pt x="4078" y="28348"/>
                  </a:lnTo>
                  <a:cubicBezTo>
                    <a:pt x="1827" y="28348"/>
                    <a:pt x="0" y="30174"/>
                    <a:pt x="0" y="32425"/>
                  </a:cubicBezTo>
                  <a:lnTo>
                    <a:pt x="0" y="96458"/>
                  </a:lnTo>
                  <a:cubicBezTo>
                    <a:pt x="0" y="113746"/>
                    <a:pt x="14092" y="127838"/>
                    <a:pt x="31413" y="127838"/>
                  </a:cubicBezTo>
                  <a:lnTo>
                    <a:pt x="56400" y="127838"/>
                  </a:lnTo>
                  <a:cubicBezTo>
                    <a:pt x="58651" y="127838"/>
                    <a:pt x="60477" y="126011"/>
                    <a:pt x="60477" y="123761"/>
                  </a:cubicBezTo>
                  <a:cubicBezTo>
                    <a:pt x="60477" y="121510"/>
                    <a:pt x="58651" y="119683"/>
                    <a:pt x="56400" y="119683"/>
                  </a:cubicBezTo>
                  <a:lnTo>
                    <a:pt x="31413" y="119683"/>
                  </a:lnTo>
                  <a:cubicBezTo>
                    <a:pt x="18594" y="119683"/>
                    <a:pt x="8155" y="109245"/>
                    <a:pt x="8155" y="96458"/>
                  </a:cubicBezTo>
                  <a:lnTo>
                    <a:pt x="8155" y="62598"/>
                  </a:lnTo>
                  <a:lnTo>
                    <a:pt x="138635" y="62598"/>
                  </a:lnTo>
                  <a:lnTo>
                    <a:pt x="138635" y="96458"/>
                  </a:lnTo>
                  <a:cubicBezTo>
                    <a:pt x="138635" y="109245"/>
                    <a:pt x="128196" y="119683"/>
                    <a:pt x="115409" y="119683"/>
                  </a:cubicBezTo>
                  <a:lnTo>
                    <a:pt x="90944" y="119683"/>
                  </a:lnTo>
                  <a:cubicBezTo>
                    <a:pt x="88694" y="119683"/>
                    <a:pt x="86867" y="121510"/>
                    <a:pt x="86867" y="123761"/>
                  </a:cubicBezTo>
                  <a:cubicBezTo>
                    <a:pt x="86867" y="126011"/>
                    <a:pt x="88694" y="127838"/>
                    <a:pt x="90944" y="127838"/>
                  </a:cubicBezTo>
                  <a:lnTo>
                    <a:pt x="115409" y="127838"/>
                  </a:lnTo>
                  <a:cubicBezTo>
                    <a:pt x="132698" y="127838"/>
                    <a:pt x="146790" y="113746"/>
                    <a:pt x="146790" y="96458"/>
                  </a:cubicBezTo>
                  <a:lnTo>
                    <a:pt x="146790" y="32425"/>
                  </a:lnTo>
                  <a:cubicBezTo>
                    <a:pt x="146790" y="30174"/>
                    <a:pt x="144963" y="28348"/>
                    <a:pt x="142712" y="28348"/>
                  </a:cubicBezTo>
                  <a:lnTo>
                    <a:pt x="132698" y="28348"/>
                  </a:lnTo>
                  <a:cubicBezTo>
                    <a:pt x="133644" y="18757"/>
                    <a:pt x="141766" y="11255"/>
                    <a:pt x="151585" y="11255"/>
                  </a:cubicBezTo>
                  <a:cubicBezTo>
                    <a:pt x="153836" y="11255"/>
                    <a:pt x="155662" y="9428"/>
                    <a:pt x="155662" y="7177"/>
                  </a:cubicBezTo>
                  <a:cubicBezTo>
                    <a:pt x="155662" y="4926"/>
                    <a:pt x="153836" y="3100"/>
                    <a:pt x="151585" y="3100"/>
                  </a:cubicBezTo>
                  <a:cubicBezTo>
                    <a:pt x="137265" y="3100"/>
                    <a:pt x="125489" y="14256"/>
                    <a:pt x="124510" y="28348"/>
                  </a:cubicBezTo>
                  <a:lnTo>
                    <a:pt x="121379" y="28348"/>
                  </a:lnTo>
                  <a:cubicBezTo>
                    <a:pt x="121248" y="28348"/>
                    <a:pt x="121118" y="28348"/>
                    <a:pt x="121020" y="28380"/>
                  </a:cubicBezTo>
                  <a:lnTo>
                    <a:pt x="105199" y="12560"/>
                  </a:lnTo>
                  <a:cubicBezTo>
                    <a:pt x="103046" y="10407"/>
                    <a:pt x="100176" y="9200"/>
                    <a:pt x="97142" y="9200"/>
                  </a:cubicBezTo>
                  <a:cubicBezTo>
                    <a:pt x="94076" y="9200"/>
                    <a:pt x="91205" y="10407"/>
                    <a:pt x="89052" y="12560"/>
                  </a:cubicBezTo>
                  <a:cubicBezTo>
                    <a:pt x="86900" y="14712"/>
                    <a:pt x="85725" y="17583"/>
                    <a:pt x="85725" y="20617"/>
                  </a:cubicBezTo>
                  <a:cubicBezTo>
                    <a:pt x="85725" y="23520"/>
                    <a:pt x="86769" y="26227"/>
                    <a:pt x="88726" y="28348"/>
                  </a:cubicBezTo>
                  <a:lnTo>
                    <a:pt x="77472" y="28348"/>
                  </a:lnTo>
                  <a:lnTo>
                    <a:pt x="77472" y="4078"/>
                  </a:lnTo>
                  <a:cubicBezTo>
                    <a:pt x="77472" y="1828"/>
                    <a:pt x="75646" y="1"/>
                    <a:pt x="7339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4372675" y="1575525"/>
              <a:ext cx="242225" cy="203900"/>
            </a:xfrm>
            <a:custGeom>
              <a:avLst/>
              <a:gdLst/>
              <a:ahLst/>
              <a:cxnLst/>
              <a:rect l="l" t="t" r="r" b="b"/>
              <a:pathLst>
                <a:path w="9689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5611" y="8156"/>
                  </a:lnTo>
                  <a:cubicBezTo>
                    <a:pt x="7862" y="8156"/>
                    <a:pt x="9689" y="6329"/>
                    <a:pt x="9689" y="4078"/>
                  </a:cubicBezTo>
                  <a:cubicBezTo>
                    <a:pt x="9689" y="1827"/>
                    <a:pt x="7862" y="1"/>
                    <a:pt x="56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4180225" y="1342300"/>
              <a:ext cx="203900" cy="244675"/>
            </a:xfrm>
            <a:custGeom>
              <a:avLst/>
              <a:gdLst/>
              <a:ahLst/>
              <a:cxnLst/>
              <a:rect l="l" t="t" r="r" b="b"/>
              <a:pathLst>
                <a:path w="8156" h="9787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5709"/>
                  </a:lnTo>
                  <a:cubicBezTo>
                    <a:pt x="0" y="7960"/>
                    <a:pt x="1827" y="9786"/>
                    <a:pt x="4078" y="9786"/>
                  </a:cubicBezTo>
                  <a:cubicBezTo>
                    <a:pt x="6329" y="9786"/>
                    <a:pt x="8155" y="7960"/>
                    <a:pt x="8155" y="5709"/>
                  </a:cubicBezTo>
                  <a:lnTo>
                    <a:pt x="8155" y="4078"/>
                  </a:ln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945350" y="1575525"/>
              <a:ext cx="247125" cy="203900"/>
            </a:xfrm>
            <a:custGeom>
              <a:avLst/>
              <a:gdLst/>
              <a:ahLst/>
              <a:cxnLst/>
              <a:rect l="l" t="t" r="r" b="b"/>
              <a:pathLst>
                <a:path w="9885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5807" y="8156"/>
                  </a:lnTo>
                  <a:cubicBezTo>
                    <a:pt x="8058" y="8156"/>
                    <a:pt x="9885" y="6329"/>
                    <a:pt x="9885" y="4078"/>
                  </a:cubicBezTo>
                  <a:cubicBezTo>
                    <a:pt x="9885" y="1827"/>
                    <a:pt x="8058" y="1"/>
                    <a:pt x="580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4180225" y="1767175"/>
              <a:ext cx="203900" cy="234075"/>
            </a:xfrm>
            <a:custGeom>
              <a:avLst/>
              <a:gdLst/>
              <a:ahLst/>
              <a:cxnLst/>
              <a:rect l="l" t="t" r="r" b="b"/>
              <a:pathLst>
                <a:path w="8156" h="9363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5285"/>
                  </a:lnTo>
                  <a:cubicBezTo>
                    <a:pt x="0" y="7535"/>
                    <a:pt x="1827" y="9362"/>
                    <a:pt x="4078" y="9362"/>
                  </a:cubicBezTo>
                  <a:cubicBezTo>
                    <a:pt x="6329" y="9362"/>
                    <a:pt x="8155" y="7535"/>
                    <a:pt x="8155" y="5285"/>
                  </a:cubicBezTo>
                  <a:lnTo>
                    <a:pt x="8155" y="4078"/>
                  </a:ln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2" name="Google Shape;812;p44"/>
          <p:cNvGrpSpPr/>
          <p:nvPr/>
        </p:nvGrpSpPr>
        <p:grpSpPr>
          <a:xfrm>
            <a:off x="5142176" y="2095477"/>
            <a:ext cx="509916" cy="509904"/>
            <a:chOff x="1190625" y="238250"/>
            <a:chExt cx="5219200" cy="5219075"/>
          </a:xfrm>
        </p:grpSpPr>
        <p:sp>
          <p:nvSpPr>
            <p:cNvPr id="813" name="Google Shape;813;p44"/>
            <p:cNvSpPr/>
            <p:nvPr/>
          </p:nvSpPr>
          <p:spPr>
            <a:xfrm>
              <a:off x="3102125" y="9720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3698275" y="42438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7" y="457"/>
                    <a:pt x="1207" y="1208"/>
                  </a:cubicBezTo>
                  <a:cubicBezTo>
                    <a:pt x="424" y="1958"/>
                    <a:pt x="0" y="3002"/>
                    <a:pt x="0" y="4078"/>
                  </a:cubicBezTo>
                  <a:cubicBezTo>
                    <a:pt x="0" y="5155"/>
                    <a:pt x="424" y="6199"/>
                    <a:pt x="1207" y="6981"/>
                  </a:cubicBezTo>
                  <a:cubicBezTo>
                    <a:pt x="1957" y="7732"/>
                    <a:pt x="3001" y="8156"/>
                    <a:pt x="4078" y="8156"/>
                  </a:cubicBezTo>
                  <a:cubicBezTo>
                    <a:pt x="5154" y="8156"/>
                    <a:pt x="6198" y="7732"/>
                    <a:pt x="6948" y="6981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48" y="1208"/>
                  </a:cubicBezTo>
                  <a:cubicBezTo>
                    <a:pt x="6198" y="457"/>
                    <a:pt x="5154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1190625" y="2745775"/>
              <a:ext cx="3407150" cy="2711550"/>
            </a:xfrm>
            <a:custGeom>
              <a:avLst/>
              <a:gdLst/>
              <a:ahLst/>
              <a:cxnLst/>
              <a:rect l="l" t="t" r="r" b="b"/>
              <a:pathLst>
                <a:path w="136286" h="108462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31968"/>
                    <a:pt x="10862" y="58161"/>
                    <a:pt x="30565" y="77896"/>
                  </a:cubicBezTo>
                  <a:cubicBezTo>
                    <a:pt x="50398" y="97729"/>
                    <a:pt x="77113" y="108461"/>
                    <a:pt x="104481" y="108461"/>
                  </a:cubicBezTo>
                  <a:cubicBezTo>
                    <a:pt x="113941" y="108461"/>
                    <a:pt x="123499" y="107156"/>
                    <a:pt x="132861" y="104514"/>
                  </a:cubicBezTo>
                  <a:cubicBezTo>
                    <a:pt x="135046" y="103894"/>
                    <a:pt x="136286" y="101644"/>
                    <a:pt x="135666" y="99491"/>
                  </a:cubicBezTo>
                  <a:cubicBezTo>
                    <a:pt x="135181" y="97686"/>
                    <a:pt x="133561" y="96526"/>
                    <a:pt x="131781" y="96526"/>
                  </a:cubicBezTo>
                  <a:cubicBezTo>
                    <a:pt x="131406" y="96526"/>
                    <a:pt x="131023" y="96577"/>
                    <a:pt x="130643" y="96685"/>
                  </a:cubicBezTo>
                  <a:cubicBezTo>
                    <a:pt x="122017" y="99119"/>
                    <a:pt x="113219" y="100304"/>
                    <a:pt x="104489" y="100304"/>
                  </a:cubicBezTo>
                  <a:cubicBezTo>
                    <a:pt x="79278" y="100304"/>
                    <a:pt x="54632" y="90416"/>
                    <a:pt x="36339" y="72123"/>
                  </a:cubicBezTo>
                  <a:cubicBezTo>
                    <a:pt x="18169" y="53953"/>
                    <a:pt x="8155" y="29782"/>
                    <a:pt x="8155" y="4078"/>
                  </a:cubicBezTo>
                  <a:cubicBezTo>
                    <a:pt x="8155" y="1827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4736400" y="5022375"/>
              <a:ext cx="232425" cy="204150"/>
            </a:xfrm>
            <a:custGeom>
              <a:avLst/>
              <a:gdLst/>
              <a:ahLst/>
              <a:cxnLst/>
              <a:rect l="l" t="t" r="r" b="b"/>
              <a:pathLst>
                <a:path w="9297" h="8166" extrusionOk="0">
                  <a:moveTo>
                    <a:pt x="4677" y="1"/>
                  </a:moveTo>
                  <a:cubicBezTo>
                    <a:pt x="4116" y="1"/>
                    <a:pt x="3546" y="119"/>
                    <a:pt x="3001" y="370"/>
                  </a:cubicBezTo>
                  <a:cubicBezTo>
                    <a:pt x="2969" y="370"/>
                    <a:pt x="2936" y="402"/>
                    <a:pt x="2903" y="402"/>
                  </a:cubicBezTo>
                  <a:cubicBezTo>
                    <a:pt x="848" y="1381"/>
                    <a:pt x="0" y="3795"/>
                    <a:pt x="979" y="5850"/>
                  </a:cubicBezTo>
                  <a:cubicBezTo>
                    <a:pt x="1664" y="7318"/>
                    <a:pt x="3132" y="8166"/>
                    <a:pt x="4665" y="8166"/>
                  </a:cubicBezTo>
                  <a:cubicBezTo>
                    <a:pt x="5219" y="8166"/>
                    <a:pt x="5807" y="8035"/>
                    <a:pt x="6361" y="7774"/>
                  </a:cubicBezTo>
                  <a:cubicBezTo>
                    <a:pt x="8416" y="6861"/>
                    <a:pt x="9297" y="4447"/>
                    <a:pt x="8383" y="2392"/>
                  </a:cubicBezTo>
                  <a:cubicBezTo>
                    <a:pt x="7712" y="906"/>
                    <a:pt x="6231" y="1"/>
                    <a:pt x="46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3027925" y="238250"/>
              <a:ext cx="3381900" cy="2711425"/>
            </a:xfrm>
            <a:custGeom>
              <a:avLst/>
              <a:gdLst/>
              <a:ahLst/>
              <a:cxnLst/>
              <a:rect l="l" t="t" r="r" b="b"/>
              <a:pathLst>
                <a:path w="135276" h="108457" extrusionOk="0">
                  <a:moveTo>
                    <a:pt x="30914" y="0"/>
                  </a:moveTo>
                  <a:cubicBezTo>
                    <a:pt x="21672" y="0"/>
                    <a:pt x="12432" y="1216"/>
                    <a:pt x="3458" y="3648"/>
                  </a:cubicBezTo>
                  <a:cubicBezTo>
                    <a:pt x="1273" y="4236"/>
                    <a:pt x="1" y="6486"/>
                    <a:pt x="588" y="8639"/>
                  </a:cubicBezTo>
                  <a:cubicBezTo>
                    <a:pt x="1078" y="10465"/>
                    <a:pt x="2729" y="11653"/>
                    <a:pt x="4533" y="11653"/>
                  </a:cubicBezTo>
                  <a:cubicBezTo>
                    <a:pt x="4889" y="11653"/>
                    <a:pt x="5251" y="11607"/>
                    <a:pt x="5611" y="11510"/>
                  </a:cubicBezTo>
                  <a:cubicBezTo>
                    <a:pt x="13906" y="9263"/>
                    <a:pt x="22357" y="8168"/>
                    <a:pt x="30747" y="8168"/>
                  </a:cubicBezTo>
                  <a:cubicBezTo>
                    <a:pt x="55982" y="8168"/>
                    <a:pt x="80675" y="18071"/>
                    <a:pt x="98937" y="36334"/>
                  </a:cubicBezTo>
                  <a:cubicBezTo>
                    <a:pt x="117106" y="54503"/>
                    <a:pt x="127120" y="78674"/>
                    <a:pt x="127120" y="104379"/>
                  </a:cubicBezTo>
                  <a:cubicBezTo>
                    <a:pt x="127120" y="106629"/>
                    <a:pt x="128947" y="108456"/>
                    <a:pt x="131198" y="108456"/>
                  </a:cubicBezTo>
                  <a:cubicBezTo>
                    <a:pt x="133448" y="108456"/>
                    <a:pt x="135275" y="106629"/>
                    <a:pt x="135275" y="104379"/>
                  </a:cubicBezTo>
                  <a:cubicBezTo>
                    <a:pt x="135275" y="76489"/>
                    <a:pt x="124413" y="50295"/>
                    <a:pt x="104710" y="30560"/>
                  </a:cubicBezTo>
                  <a:cubicBezTo>
                    <a:pt x="91467" y="17316"/>
                    <a:pt x="74928" y="7889"/>
                    <a:pt x="56890" y="3257"/>
                  </a:cubicBezTo>
                  <a:cubicBezTo>
                    <a:pt x="48380" y="1086"/>
                    <a:pt x="39646" y="0"/>
                    <a:pt x="3091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2630775" y="469325"/>
              <a:ext cx="232450" cy="204300"/>
            </a:xfrm>
            <a:custGeom>
              <a:avLst/>
              <a:gdLst/>
              <a:ahLst/>
              <a:cxnLst/>
              <a:rect l="l" t="t" r="r" b="b"/>
              <a:pathLst>
                <a:path w="9298" h="8172" extrusionOk="0">
                  <a:moveTo>
                    <a:pt x="4637" y="0"/>
                  </a:moveTo>
                  <a:cubicBezTo>
                    <a:pt x="4068" y="0"/>
                    <a:pt x="3489" y="120"/>
                    <a:pt x="2936" y="375"/>
                  </a:cubicBezTo>
                  <a:lnTo>
                    <a:pt x="2904" y="375"/>
                  </a:lnTo>
                  <a:cubicBezTo>
                    <a:pt x="881" y="1321"/>
                    <a:pt x="1" y="3767"/>
                    <a:pt x="947" y="5790"/>
                  </a:cubicBezTo>
                  <a:cubicBezTo>
                    <a:pt x="1632" y="7290"/>
                    <a:pt x="3100" y="8171"/>
                    <a:pt x="4633" y="8171"/>
                  </a:cubicBezTo>
                  <a:cubicBezTo>
                    <a:pt x="5220" y="8171"/>
                    <a:pt x="5807" y="8041"/>
                    <a:pt x="6362" y="7780"/>
                  </a:cubicBezTo>
                  <a:cubicBezTo>
                    <a:pt x="8417" y="6834"/>
                    <a:pt x="9297" y="4420"/>
                    <a:pt x="8351" y="2365"/>
                  </a:cubicBezTo>
                  <a:cubicBezTo>
                    <a:pt x="7660" y="886"/>
                    <a:pt x="6184" y="0"/>
                    <a:pt x="46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5227325" y="3595500"/>
              <a:ext cx="652425" cy="1184950"/>
            </a:xfrm>
            <a:custGeom>
              <a:avLst/>
              <a:gdLst/>
              <a:ahLst/>
              <a:cxnLst/>
              <a:rect l="l" t="t" r="r" b="b"/>
              <a:pathLst>
                <a:path w="26097" h="47398" extrusionOk="0">
                  <a:moveTo>
                    <a:pt x="13048" y="1"/>
                  </a:moveTo>
                  <a:cubicBezTo>
                    <a:pt x="10830" y="1"/>
                    <a:pt x="9003" y="1762"/>
                    <a:pt x="8971" y="3981"/>
                  </a:cubicBezTo>
                  <a:cubicBezTo>
                    <a:pt x="3784" y="5612"/>
                    <a:pt x="0" y="10178"/>
                    <a:pt x="0" y="15593"/>
                  </a:cubicBezTo>
                  <a:cubicBezTo>
                    <a:pt x="0" y="22346"/>
                    <a:pt x="5839" y="27826"/>
                    <a:pt x="13048" y="27826"/>
                  </a:cubicBezTo>
                  <a:cubicBezTo>
                    <a:pt x="15756" y="27826"/>
                    <a:pt x="17941" y="29652"/>
                    <a:pt x="17941" y="31871"/>
                  </a:cubicBezTo>
                  <a:cubicBezTo>
                    <a:pt x="17941" y="34121"/>
                    <a:pt x="15756" y="35948"/>
                    <a:pt x="13048" y="35948"/>
                  </a:cubicBezTo>
                  <a:cubicBezTo>
                    <a:pt x="10341" y="35948"/>
                    <a:pt x="8155" y="34121"/>
                    <a:pt x="8155" y="31871"/>
                  </a:cubicBezTo>
                  <a:cubicBezTo>
                    <a:pt x="8155" y="29620"/>
                    <a:pt x="6329" y="27793"/>
                    <a:pt x="4078" y="27793"/>
                  </a:cubicBezTo>
                  <a:cubicBezTo>
                    <a:pt x="1827" y="27793"/>
                    <a:pt x="0" y="29620"/>
                    <a:pt x="0" y="31871"/>
                  </a:cubicBezTo>
                  <a:cubicBezTo>
                    <a:pt x="0" y="37285"/>
                    <a:pt x="3784" y="41885"/>
                    <a:pt x="8971" y="43483"/>
                  </a:cubicBezTo>
                  <a:cubicBezTo>
                    <a:pt x="9069" y="45669"/>
                    <a:pt x="10863" y="47398"/>
                    <a:pt x="13048" y="47398"/>
                  </a:cubicBezTo>
                  <a:cubicBezTo>
                    <a:pt x="15234" y="47398"/>
                    <a:pt x="17028" y="45669"/>
                    <a:pt x="17126" y="43483"/>
                  </a:cubicBezTo>
                  <a:cubicBezTo>
                    <a:pt x="22312" y="41885"/>
                    <a:pt x="26096" y="37285"/>
                    <a:pt x="26096" y="31871"/>
                  </a:cubicBezTo>
                  <a:cubicBezTo>
                    <a:pt x="26096" y="25151"/>
                    <a:pt x="20257" y="19671"/>
                    <a:pt x="13048" y="19671"/>
                  </a:cubicBezTo>
                  <a:cubicBezTo>
                    <a:pt x="10341" y="19671"/>
                    <a:pt x="8155" y="17844"/>
                    <a:pt x="8155" y="15593"/>
                  </a:cubicBezTo>
                  <a:cubicBezTo>
                    <a:pt x="8155" y="13343"/>
                    <a:pt x="10341" y="11516"/>
                    <a:pt x="13048" y="11516"/>
                  </a:cubicBezTo>
                  <a:cubicBezTo>
                    <a:pt x="15756" y="11516"/>
                    <a:pt x="17941" y="13343"/>
                    <a:pt x="17941" y="15593"/>
                  </a:cubicBezTo>
                  <a:cubicBezTo>
                    <a:pt x="17941" y="17844"/>
                    <a:pt x="19768" y="19671"/>
                    <a:pt x="22019" y="19671"/>
                  </a:cubicBezTo>
                  <a:cubicBezTo>
                    <a:pt x="24270" y="19671"/>
                    <a:pt x="26096" y="17844"/>
                    <a:pt x="26096" y="15593"/>
                  </a:cubicBezTo>
                  <a:cubicBezTo>
                    <a:pt x="26096" y="10178"/>
                    <a:pt x="22312" y="5612"/>
                    <a:pt x="17126" y="3981"/>
                  </a:cubicBezTo>
                  <a:cubicBezTo>
                    <a:pt x="17093" y="1762"/>
                    <a:pt x="15266" y="1"/>
                    <a:pt x="1304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1190625" y="646675"/>
              <a:ext cx="5219200" cy="4402075"/>
            </a:xfrm>
            <a:custGeom>
              <a:avLst/>
              <a:gdLst/>
              <a:ahLst/>
              <a:cxnLst/>
              <a:rect l="l" t="t" r="r" b="b"/>
              <a:pathLst>
                <a:path w="208768" h="176083" extrusionOk="0">
                  <a:moveTo>
                    <a:pt x="34251" y="8156"/>
                  </a:moveTo>
                  <a:cubicBezTo>
                    <a:pt x="48636" y="8156"/>
                    <a:pt x="60347" y="19866"/>
                    <a:pt x="60347" y="34251"/>
                  </a:cubicBezTo>
                  <a:cubicBezTo>
                    <a:pt x="60347" y="38818"/>
                    <a:pt x="59172" y="43124"/>
                    <a:pt x="57085" y="46843"/>
                  </a:cubicBezTo>
                  <a:cubicBezTo>
                    <a:pt x="57020" y="46941"/>
                    <a:pt x="56987" y="47038"/>
                    <a:pt x="56922" y="47136"/>
                  </a:cubicBezTo>
                  <a:cubicBezTo>
                    <a:pt x="52420" y="55030"/>
                    <a:pt x="43939" y="60347"/>
                    <a:pt x="34251" y="60347"/>
                  </a:cubicBezTo>
                  <a:cubicBezTo>
                    <a:pt x="19866" y="60347"/>
                    <a:pt x="8155" y="48637"/>
                    <a:pt x="8155" y="34251"/>
                  </a:cubicBezTo>
                  <a:cubicBezTo>
                    <a:pt x="8155" y="19866"/>
                    <a:pt x="19866" y="8156"/>
                    <a:pt x="34251" y="8156"/>
                  </a:cubicBezTo>
                  <a:close/>
                  <a:moveTo>
                    <a:pt x="129827" y="71732"/>
                  </a:moveTo>
                  <a:lnTo>
                    <a:pt x="127413" y="82235"/>
                  </a:lnTo>
                  <a:lnTo>
                    <a:pt x="100567" y="82235"/>
                  </a:lnTo>
                  <a:cubicBezTo>
                    <a:pt x="98316" y="82235"/>
                    <a:pt x="96490" y="84062"/>
                    <a:pt x="96490" y="86313"/>
                  </a:cubicBezTo>
                  <a:cubicBezTo>
                    <a:pt x="96490" y="88563"/>
                    <a:pt x="98316" y="90390"/>
                    <a:pt x="100567" y="90390"/>
                  </a:cubicBezTo>
                  <a:lnTo>
                    <a:pt x="125521" y="90390"/>
                  </a:lnTo>
                  <a:lnTo>
                    <a:pt x="123205" y="100502"/>
                  </a:lnTo>
                  <a:cubicBezTo>
                    <a:pt x="121248" y="97599"/>
                    <a:pt x="117921" y="95707"/>
                    <a:pt x="114170" y="95707"/>
                  </a:cubicBezTo>
                  <a:cubicBezTo>
                    <a:pt x="110223" y="95707"/>
                    <a:pt x="106765" y="97795"/>
                    <a:pt x="104840" y="100926"/>
                  </a:cubicBezTo>
                  <a:lnTo>
                    <a:pt x="96229" y="100926"/>
                  </a:lnTo>
                  <a:cubicBezTo>
                    <a:pt x="94271" y="97795"/>
                    <a:pt x="90846" y="95707"/>
                    <a:pt x="86899" y="95707"/>
                  </a:cubicBezTo>
                  <a:cubicBezTo>
                    <a:pt x="86116" y="95707"/>
                    <a:pt x="85399" y="95772"/>
                    <a:pt x="84649" y="95936"/>
                  </a:cubicBezTo>
                  <a:lnTo>
                    <a:pt x="79332" y="71732"/>
                  </a:lnTo>
                  <a:close/>
                  <a:moveTo>
                    <a:pt x="86899" y="103862"/>
                  </a:moveTo>
                  <a:cubicBezTo>
                    <a:pt x="88432" y="103862"/>
                    <a:pt x="89672" y="105102"/>
                    <a:pt x="89672" y="106635"/>
                  </a:cubicBezTo>
                  <a:cubicBezTo>
                    <a:pt x="89672" y="108168"/>
                    <a:pt x="88432" y="109440"/>
                    <a:pt x="86899" y="109440"/>
                  </a:cubicBezTo>
                  <a:cubicBezTo>
                    <a:pt x="85366" y="109440"/>
                    <a:pt x="84094" y="108168"/>
                    <a:pt x="84094" y="106635"/>
                  </a:cubicBezTo>
                  <a:cubicBezTo>
                    <a:pt x="84094" y="105102"/>
                    <a:pt x="85366" y="103862"/>
                    <a:pt x="86899" y="103862"/>
                  </a:cubicBezTo>
                  <a:close/>
                  <a:moveTo>
                    <a:pt x="114170" y="103862"/>
                  </a:moveTo>
                  <a:cubicBezTo>
                    <a:pt x="115703" y="103862"/>
                    <a:pt x="116942" y="105102"/>
                    <a:pt x="116942" y="106635"/>
                  </a:cubicBezTo>
                  <a:cubicBezTo>
                    <a:pt x="116942" y="108168"/>
                    <a:pt x="115703" y="109440"/>
                    <a:pt x="114170" y="109440"/>
                  </a:cubicBezTo>
                  <a:cubicBezTo>
                    <a:pt x="112604" y="109440"/>
                    <a:pt x="111364" y="108168"/>
                    <a:pt x="111364" y="106635"/>
                  </a:cubicBezTo>
                  <a:cubicBezTo>
                    <a:pt x="111364" y="105102"/>
                    <a:pt x="112604" y="103862"/>
                    <a:pt x="114170" y="103862"/>
                  </a:cubicBezTo>
                  <a:close/>
                  <a:moveTo>
                    <a:pt x="144147" y="39634"/>
                  </a:moveTo>
                  <a:lnTo>
                    <a:pt x="144147" y="126044"/>
                  </a:lnTo>
                  <a:cubicBezTo>
                    <a:pt x="142908" y="128392"/>
                    <a:pt x="141929" y="130904"/>
                    <a:pt x="141277" y="133546"/>
                  </a:cubicBezTo>
                  <a:lnTo>
                    <a:pt x="64620" y="133546"/>
                  </a:lnTo>
                  <a:lnTo>
                    <a:pt x="64620" y="63740"/>
                  </a:lnTo>
                  <a:lnTo>
                    <a:pt x="69219" y="63740"/>
                  </a:lnTo>
                  <a:lnTo>
                    <a:pt x="77440" y="101122"/>
                  </a:lnTo>
                  <a:cubicBezTo>
                    <a:pt x="76494" y="102753"/>
                    <a:pt x="75939" y="104645"/>
                    <a:pt x="75939" y="106635"/>
                  </a:cubicBezTo>
                  <a:cubicBezTo>
                    <a:pt x="75939" y="112670"/>
                    <a:pt x="80865" y="117595"/>
                    <a:pt x="86899" y="117595"/>
                  </a:cubicBezTo>
                  <a:cubicBezTo>
                    <a:pt x="92086" y="117595"/>
                    <a:pt x="96457" y="113942"/>
                    <a:pt x="97566" y="109081"/>
                  </a:cubicBezTo>
                  <a:lnTo>
                    <a:pt x="103503" y="109081"/>
                  </a:lnTo>
                  <a:cubicBezTo>
                    <a:pt x="104612" y="113942"/>
                    <a:pt x="108950" y="117595"/>
                    <a:pt x="114170" y="117595"/>
                  </a:cubicBezTo>
                  <a:cubicBezTo>
                    <a:pt x="119356" y="117595"/>
                    <a:pt x="123727" y="113942"/>
                    <a:pt x="124836" y="109081"/>
                  </a:cubicBezTo>
                  <a:lnTo>
                    <a:pt x="126369" y="109081"/>
                  </a:lnTo>
                  <a:cubicBezTo>
                    <a:pt x="128261" y="109081"/>
                    <a:pt x="129925" y="107744"/>
                    <a:pt x="130349" y="105917"/>
                  </a:cubicBezTo>
                  <a:lnTo>
                    <a:pt x="138895" y="68568"/>
                  </a:lnTo>
                  <a:cubicBezTo>
                    <a:pt x="139189" y="67328"/>
                    <a:pt x="138895" y="66088"/>
                    <a:pt x="138113" y="65110"/>
                  </a:cubicBezTo>
                  <a:cubicBezTo>
                    <a:pt x="137362" y="64131"/>
                    <a:pt x="136188" y="63577"/>
                    <a:pt x="134948" y="63577"/>
                  </a:cubicBezTo>
                  <a:lnTo>
                    <a:pt x="77505" y="63577"/>
                  </a:lnTo>
                  <a:lnTo>
                    <a:pt x="76461" y="58814"/>
                  </a:lnTo>
                  <a:cubicBezTo>
                    <a:pt x="76070" y="56922"/>
                    <a:pt x="74406" y="55585"/>
                    <a:pt x="72481" y="55585"/>
                  </a:cubicBezTo>
                  <a:lnTo>
                    <a:pt x="64620" y="55585"/>
                  </a:lnTo>
                  <a:lnTo>
                    <a:pt x="64620" y="50072"/>
                  </a:lnTo>
                  <a:cubicBezTo>
                    <a:pt x="66284" y="46843"/>
                    <a:pt x="67491" y="43352"/>
                    <a:pt x="68078" y="39634"/>
                  </a:cubicBezTo>
                  <a:close/>
                  <a:moveTo>
                    <a:pt x="174516" y="115736"/>
                  </a:moveTo>
                  <a:cubicBezTo>
                    <a:pt x="188902" y="115736"/>
                    <a:pt x="200612" y="127446"/>
                    <a:pt x="200612" y="141832"/>
                  </a:cubicBezTo>
                  <a:cubicBezTo>
                    <a:pt x="200612" y="156250"/>
                    <a:pt x="188902" y="167928"/>
                    <a:pt x="174516" y="167928"/>
                  </a:cubicBezTo>
                  <a:cubicBezTo>
                    <a:pt x="160131" y="167928"/>
                    <a:pt x="148420" y="156250"/>
                    <a:pt x="148420" y="141832"/>
                  </a:cubicBezTo>
                  <a:cubicBezTo>
                    <a:pt x="148420" y="127446"/>
                    <a:pt x="160131" y="115736"/>
                    <a:pt x="174516" y="115736"/>
                  </a:cubicBezTo>
                  <a:close/>
                  <a:moveTo>
                    <a:pt x="34251" y="1"/>
                  </a:moveTo>
                  <a:cubicBezTo>
                    <a:pt x="15364" y="1"/>
                    <a:pt x="0" y="15365"/>
                    <a:pt x="0" y="34251"/>
                  </a:cubicBezTo>
                  <a:cubicBezTo>
                    <a:pt x="0" y="53138"/>
                    <a:pt x="15364" y="68502"/>
                    <a:pt x="34251" y="68502"/>
                  </a:cubicBezTo>
                  <a:cubicBezTo>
                    <a:pt x="42732" y="68502"/>
                    <a:pt x="50463" y="65403"/>
                    <a:pt x="56465" y="60282"/>
                  </a:cubicBezTo>
                  <a:lnTo>
                    <a:pt x="56465" y="150346"/>
                  </a:lnTo>
                  <a:cubicBezTo>
                    <a:pt x="56465" y="157359"/>
                    <a:pt x="62173" y="163067"/>
                    <a:pt x="69187" y="163067"/>
                  </a:cubicBezTo>
                  <a:lnTo>
                    <a:pt x="129664" y="163067"/>
                  </a:lnTo>
                  <a:cubicBezTo>
                    <a:pt x="131915" y="163067"/>
                    <a:pt x="133741" y="161241"/>
                    <a:pt x="133741" y="158990"/>
                  </a:cubicBezTo>
                  <a:cubicBezTo>
                    <a:pt x="133741" y="156739"/>
                    <a:pt x="131915" y="154912"/>
                    <a:pt x="129664" y="154912"/>
                  </a:cubicBezTo>
                  <a:lnTo>
                    <a:pt x="69187" y="154912"/>
                  </a:lnTo>
                  <a:cubicBezTo>
                    <a:pt x="66675" y="154912"/>
                    <a:pt x="64620" y="152890"/>
                    <a:pt x="64620" y="150346"/>
                  </a:cubicBezTo>
                  <a:lnTo>
                    <a:pt x="64620" y="141701"/>
                  </a:lnTo>
                  <a:lnTo>
                    <a:pt x="140265" y="141701"/>
                  </a:lnTo>
                  <a:cubicBezTo>
                    <a:pt x="140265" y="141766"/>
                    <a:pt x="140265" y="141799"/>
                    <a:pt x="140265" y="141832"/>
                  </a:cubicBezTo>
                  <a:cubicBezTo>
                    <a:pt x="140265" y="160719"/>
                    <a:pt x="155629" y="176083"/>
                    <a:pt x="174516" y="176083"/>
                  </a:cubicBezTo>
                  <a:cubicBezTo>
                    <a:pt x="193403" y="176083"/>
                    <a:pt x="208767" y="160719"/>
                    <a:pt x="208767" y="141832"/>
                  </a:cubicBezTo>
                  <a:cubicBezTo>
                    <a:pt x="208767" y="122945"/>
                    <a:pt x="193403" y="107581"/>
                    <a:pt x="174516" y="107581"/>
                  </a:cubicBezTo>
                  <a:cubicBezTo>
                    <a:pt x="166035" y="107581"/>
                    <a:pt x="158304" y="110680"/>
                    <a:pt x="152302" y="115801"/>
                  </a:cubicBezTo>
                  <a:lnTo>
                    <a:pt x="152302" y="25738"/>
                  </a:lnTo>
                  <a:cubicBezTo>
                    <a:pt x="152302" y="18724"/>
                    <a:pt x="146594" y="13016"/>
                    <a:pt x="139580" y="13016"/>
                  </a:cubicBezTo>
                  <a:lnTo>
                    <a:pt x="97175" y="13016"/>
                  </a:lnTo>
                  <a:cubicBezTo>
                    <a:pt x="94924" y="13016"/>
                    <a:pt x="93097" y="14843"/>
                    <a:pt x="93097" y="17093"/>
                  </a:cubicBezTo>
                  <a:cubicBezTo>
                    <a:pt x="93097" y="19344"/>
                    <a:pt x="94924" y="21171"/>
                    <a:pt x="97175" y="21171"/>
                  </a:cubicBezTo>
                  <a:lnTo>
                    <a:pt x="139580" y="21171"/>
                  </a:lnTo>
                  <a:cubicBezTo>
                    <a:pt x="142092" y="21171"/>
                    <a:pt x="144147" y="23226"/>
                    <a:pt x="144147" y="25738"/>
                  </a:cubicBezTo>
                  <a:lnTo>
                    <a:pt x="144147" y="31479"/>
                  </a:lnTo>
                  <a:lnTo>
                    <a:pt x="68371" y="31479"/>
                  </a:lnTo>
                  <a:cubicBezTo>
                    <a:pt x="66969" y="13864"/>
                    <a:pt x="52192" y="1"/>
                    <a:pt x="3425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720675" y="914975"/>
              <a:ext cx="652425" cy="1184950"/>
            </a:xfrm>
            <a:custGeom>
              <a:avLst/>
              <a:gdLst/>
              <a:ahLst/>
              <a:cxnLst/>
              <a:rect l="l" t="t" r="r" b="b"/>
              <a:pathLst>
                <a:path w="26097" h="47398" extrusionOk="0">
                  <a:moveTo>
                    <a:pt x="13049" y="0"/>
                  </a:moveTo>
                  <a:cubicBezTo>
                    <a:pt x="10863" y="0"/>
                    <a:pt x="9069" y="1762"/>
                    <a:pt x="8971" y="3915"/>
                  </a:cubicBezTo>
                  <a:cubicBezTo>
                    <a:pt x="3785" y="5513"/>
                    <a:pt x="1" y="10113"/>
                    <a:pt x="1" y="15528"/>
                  </a:cubicBezTo>
                  <a:cubicBezTo>
                    <a:pt x="1" y="22247"/>
                    <a:pt x="5840" y="27727"/>
                    <a:pt x="13049" y="27727"/>
                  </a:cubicBezTo>
                  <a:cubicBezTo>
                    <a:pt x="15756" y="27727"/>
                    <a:pt x="17942" y="29554"/>
                    <a:pt x="17942" y="31805"/>
                  </a:cubicBezTo>
                  <a:cubicBezTo>
                    <a:pt x="17942" y="34056"/>
                    <a:pt x="15756" y="35882"/>
                    <a:pt x="13049" y="35882"/>
                  </a:cubicBezTo>
                  <a:cubicBezTo>
                    <a:pt x="10341" y="35882"/>
                    <a:pt x="8156" y="34056"/>
                    <a:pt x="8156" y="31805"/>
                  </a:cubicBezTo>
                  <a:cubicBezTo>
                    <a:pt x="8156" y="29554"/>
                    <a:pt x="6329" y="27727"/>
                    <a:pt x="4078" y="27727"/>
                  </a:cubicBezTo>
                  <a:cubicBezTo>
                    <a:pt x="1828" y="27727"/>
                    <a:pt x="1" y="29554"/>
                    <a:pt x="1" y="31805"/>
                  </a:cubicBezTo>
                  <a:cubicBezTo>
                    <a:pt x="1" y="37220"/>
                    <a:pt x="3785" y="41819"/>
                    <a:pt x="8971" y="43418"/>
                  </a:cubicBezTo>
                  <a:cubicBezTo>
                    <a:pt x="9004" y="45636"/>
                    <a:pt x="10831" y="47397"/>
                    <a:pt x="13049" y="47397"/>
                  </a:cubicBezTo>
                  <a:cubicBezTo>
                    <a:pt x="15267" y="47397"/>
                    <a:pt x="17094" y="45636"/>
                    <a:pt x="17126" y="43418"/>
                  </a:cubicBezTo>
                  <a:cubicBezTo>
                    <a:pt x="22313" y="41819"/>
                    <a:pt x="26097" y="37220"/>
                    <a:pt x="26097" y="31805"/>
                  </a:cubicBezTo>
                  <a:cubicBezTo>
                    <a:pt x="26097" y="25085"/>
                    <a:pt x="20258" y="19572"/>
                    <a:pt x="13049" y="19572"/>
                  </a:cubicBezTo>
                  <a:cubicBezTo>
                    <a:pt x="10341" y="19572"/>
                    <a:pt x="8156" y="17778"/>
                    <a:pt x="8156" y="15528"/>
                  </a:cubicBezTo>
                  <a:cubicBezTo>
                    <a:pt x="8156" y="13277"/>
                    <a:pt x="10341" y="11450"/>
                    <a:pt x="13049" y="11450"/>
                  </a:cubicBezTo>
                  <a:cubicBezTo>
                    <a:pt x="15756" y="11450"/>
                    <a:pt x="17942" y="13277"/>
                    <a:pt x="17942" y="15528"/>
                  </a:cubicBezTo>
                  <a:cubicBezTo>
                    <a:pt x="17942" y="17778"/>
                    <a:pt x="19769" y="19605"/>
                    <a:pt x="22019" y="19605"/>
                  </a:cubicBezTo>
                  <a:cubicBezTo>
                    <a:pt x="24270" y="19605"/>
                    <a:pt x="26097" y="17778"/>
                    <a:pt x="26097" y="15528"/>
                  </a:cubicBezTo>
                  <a:cubicBezTo>
                    <a:pt x="26097" y="10113"/>
                    <a:pt x="22313" y="5513"/>
                    <a:pt x="17126" y="3915"/>
                  </a:cubicBezTo>
                  <a:cubicBezTo>
                    <a:pt x="17028" y="1762"/>
                    <a:pt x="15234" y="0"/>
                    <a:pt x="1304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22" name="Google Shape;822;p44"/>
          <p:cNvGrpSpPr/>
          <p:nvPr/>
        </p:nvGrpSpPr>
        <p:grpSpPr>
          <a:xfrm>
            <a:off x="1840676" y="2095551"/>
            <a:ext cx="511350" cy="509757"/>
            <a:chOff x="1190625" y="238925"/>
            <a:chExt cx="5233875" cy="5217575"/>
          </a:xfrm>
        </p:grpSpPr>
        <p:sp>
          <p:nvSpPr>
            <p:cNvPr id="823" name="Google Shape;823;p44"/>
            <p:cNvSpPr/>
            <p:nvPr/>
          </p:nvSpPr>
          <p:spPr>
            <a:xfrm>
              <a:off x="2373075" y="565125"/>
              <a:ext cx="937850" cy="203075"/>
            </a:xfrm>
            <a:custGeom>
              <a:avLst/>
              <a:gdLst/>
              <a:ahLst/>
              <a:cxnLst/>
              <a:rect l="l" t="t" r="r" b="b"/>
              <a:pathLst>
                <a:path w="37514" h="8123" extrusionOk="0">
                  <a:moveTo>
                    <a:pt x="4078" y="1"/>
                  </a:moveTo>
                  <a:cubicBezTo>
                    <a:pt x="1828" y="1"/>
                    <a:pt x="1" y="1795"/>
                    <a:pt x="1" y="4045"/>
                  </a:cubicBezTo>
                  <a:cubicBezTo>
                    <a:pt x="1" y="6329"/>
                    <a:pt x="1828" y="8123"/>
                    <a:pt x="4078" y="8123"/>
                  </a:cubicBezTo>
                  <a:lnTo>
                    <a:pt x="33436" y="8123"/>
                  </a:lnTo>
                  <a:cubicBezTo>
                    <a:pt x="35687" y="8123"/>
                    <a:pt x="37514" y="6329"/>
                    <a:pt x="37514" y="4045"/>
                  </a:cubicBezTo>
                  <a:cubicBezTo>
                    <a:pt x="37514" y="1795"/>
                    <a:pt x="35687" y="1"/>
                    <a:pt x="3343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2740050" y="486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175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175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699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190625" y="238925"/>
              <a:ext cx="4581475" cy="5217575"/>
            </a:xfrm>
            <a:custGeom>
              <a:avLst/>
              <a:gdLst/>
              <a:ahLst/>
              <a:cxnLst/>
              <a:rect l="l" t="t" r="r" b="b"/>
              <a:pathLst>
                <a:path w="183259" h="208703" extrusionOk="0">
                  <a:moveTo>
                    <a:pt x="116094" y="8156"/>
                  </a:moveTo>
                  <a:cubicBezTo>
                    <a:pt x="120400" y="8156"/>
                    <a:pt x="123923" y="11679"/>
                    <a:pt x="123923" y="15984"/>
                  </a:cubicBezTo>
                  <a:lnTo>
                    <a:pt x="123923" y="26064"/>
                  </a:lnTo>
                  <a:lnTo>
                    <a:pt x="8155" y="26064"/>
                  </a:lnTo>
                  <a:lnTo>
                    <a:pt x="8155" y="15984"/>
                  </a:lnTo>
                  <a:cubicBezTo>
                    <a:pt x="8155" y="11679"/>
                    <a:pt x="11678" y="8156"/>
                    <a:pt x="16016" y="8156"/>
                  </a:cubicBezTo>
                  <a:close/>
                  <a:moveTo>
                    <a:pt x="154958" y="79896"/>
                  </a:moveTo>
                  <a:cubicBezTo>
                    <a:pt x="155867" y="79896"/>
                    <a:pt x="156776" y="80012"/>
                    <a:pt x="157684" y="80245"/>
                  </a:cubicBezTo>
                  <a:cubicBezTo>
                    <a:pt x="160327" y="80963"/>
                    <a:pt x="162512" y="82659"/>
                    <a:pt x="163882" y="85008"/>
                  </a:cubicBezTo>
                  <a:cubicBezTo>
                    <a:pt x="165970" y="88629"/>
                    <a:pt x="165578" y="93032"/>
                    <a:pt x="163262" y="96197"/>
                  </a:cubicBezTo>
                  <a:lnTo>
                    <a:pt x="153868" y="79952"/>
                  </a:lnTo>
                  <a:cubicBezTo>
                    <a:pt x="154231" y="79915"/>
                    <a:pt x="154595" y="79896"/>
                    <a:pt x="154958" y="79896"/>
                  </a:cubicBezTo>
                  <a:close/>
                  <a:moveTo>
                    <a:pt x="130577" y="55911"/>
                  </a:moveTo>
                  <a:lnTo>
                    <a:pt x="172429" y="128425"/>
                  </a:lnTo>
                  <a:lnTo>
                    <a:pt x="161697" y="129958"/>
                  </a:lnTo>
                  <a:lnTo>
                    <a:pt x="123890" y="64425"/>
                  </a:lnTo>
                  <a:lnTo>
                    <a:pt x="130577" y="55911"/>
                  </a:lnTo>
                  <a:close/>
                  <a:moveTo>
                    <a:pt x="118475" y="71373"/>
                  </a:moveTo>
                  <a:lnTo>
                    <a:pt x="153020" y="131198"/>
                  </a:lnTo>
                  <a:lnTo>
                    <a:pt x="105395" y="137950"/>
                  </a:lnTo>
                  <a:lnTo>
                    <a:pt x="88824" y="109212"/>
                  </a:lnTo>
                  <a:lnTo>
                    <a:pt x="118475" y="71373"/>
                  </a:lnTo>
                  <a:close/>
                  <a:moveTo>
                    <a:pt x="82398" y="114431"/>
                  </a:moveTo>
                  <a:lnTo>
                    <a:pt x="97664" y="140886"/>
                  </a:lnTo>
                  <a:lnTo>
                    <a:pt x="80930" y="150541"/>
                  </a:lnTo>
                  <a:cubicBezTo>
                    <a:pt x="78585" y="151909"/>
                    <a:pt x="75966" y="152598"/>
                    <a:pt x="73323" y="152598"/>
                  </a:cubicBezTo>
                  <a:cubicBezTo>
                    <a:pt x="71994" y="152598"/>
                    <a:pt x="70659" y="152424"/>
                    <a:pt x="69350" y="152074"/>
                  </a:cubicBezTo>
                  <a:cubicBezTo>
                    <a:pt x="65403" y="151031"/>
                    <a:pt x="62108" y="148486"/>
                    <a:pt x="60086" y="144963"/>
                  </a:cubicBezTo>
                  <a:cubicBezTo>
                    <a:pt x="55878" y="137689"/>
                    <a:pt x="58390" y="128327"/>
                    <a:pt x="65664" y="124119"/>
                  </a:cubicBezTo>
                  <a:lnTo>
                    <a:pt x="82398" y="114431"/>
                  </a:lnTo>
                  <a:close/>
                  <a:moveTo>
                    <a:pt x="101741" y="147932"/>
                  </a:moveTo>
                  <a:lnTo>
                    <a:pt x="111364" y="164633"/>
                  </a:lnTo>
                  <a:lnTo>
                    <a:pt x="104025" y="168874"/>
                  </a:lnTo>
                  <a:lnTo>
                    <a:pt x="94402" y="152172"/>
                  </a:lnTo>
                  <a:lnTo>
                    <a:pt x="101741" y="147932"/>
                  </a:lnTo>
                  <a:close/>
                  <a:moveTo>
                    <a:pt x="123923" y="143561"/>
                  </a:moveTo>
                  <a:lnTo>
                    <a:pt x="123923" y="170374"/>
                  </a:lnTo>
                  <a:lnTo>
                    <a:pt x="117758" y="170374"/>
                  </a:lnTo>
                  <a:lnTo>
                    <a:pt x="118997" y="169657"/>
                  </a:lnTo>
                  <a:cubicBezTo>
                    <a:pt x="120922" y="168515"/>
                    <a:pt x="121607" y="166036"/>
                    <a:pt x="120465" y="164079"/>
                  </a:cubicBezTo>
                  <a:lnTo>
                    <a:pt x="109798" y="145583"/>
                  </a:lnTo>
                  <a:lnTo>
                    <a:pt x="123923" y="143561"/>
                  </a:lnTo>
                  <a:close/>
                  <a:moveTo>
                    <a:pt x="123923" y="178529"/>
                  </a:moveTo>
                  <a:lnTo>
                    <a:pt x="123923" y="192719"/>
                  </a:lnTo>
                  <a:cubicBezTo>
                    <a:pt x="123923" y="197025"/>
                    <a:pt x="120400" y="200548"/>
                    <a:pt x="116094" y="200548"/>
                  </a:cubicBezTo>
                  <a:lnTo>
                    <a:pt x="16016" y="200548"/>
                  </a:lnTo>
                  <a:cubicBezTo>
                    <a:pt x="11678" y="200548"/>
                    <a:pt x="8155" y="197025"/>
                    <a:pt x="8155" y="192719"/>
                  </a:cubicBezTo>
                  <a:lnTo>
                    <a:pt x="8155" y="178529"/>
                  </a:lnTo>
                  <a:close/>
                  <a:moveTo>
                    <a:pt x="16016" y="1"/>
                  </a:moveTo>
                  <a:cubicBezTo>
                    <a:pt x="7176" y="1"/>
                    <a:pt x="0" y="7177"/>
                    <a:pt x="0" y="15984"/>
                  </a:cubicBezTo>
                  <a:lnTo>
                    <a:pt x="0" y="192719"/>
                  </a:lnTo>
                  <a:cubicBezTo>
                    <a:pt x="0" y="201526"/>
                    <a:pt x="7176" y="208703"/>
                    <a:pt x="16016" y="208703"/>
                  </a:cubicBezTo>
                  <a:lnTo>
                    <a:pt x="116094" y="208703"/>
                  </a:lnTo>
                  <a:cubicBezTo>
                    <a:pt x="124901" y="208703"/>
                    <a:pt x="132078" y="201526"/>
                    <a:pt x="132078" y="192719"/>
                  </a:cubicBezTo>
                  <a:lnTo>
                    <a:pt x="132078" y="142386"/>
                  </a:lnTo>
                  <a:lnTo>
                    <a:pt x="179572" y="135667"/>
                  </a:lnTo>
                  <a:cubicBezTo>
                    <a:pt x="180910" y="135471"/>
                    <a:pt x="182051" y="134623"/>
                    <a:pt x="182671" y="133383"/>
                  </a:cubicBezTo>
                  <a:cubicBezTo>
                    <a:pt x="183258" y="132176"/>
                    <a:pt x="183193" y="130741"/>
                    <a:pt x="182508" y="129567"/>
                  </a:cubicBezTo>
                  <a:lnTo>
                    <a:pt x="167536" y="103601"/>
                  </a:lnTo>
                  <a:cubicBezTo>
                    <a:pt x="173668" y="97893"/>
                    <a:pt x="175299" y="88498"/>
                    <a:pt x="170961" y="80931"/>
                  </a:cubicBezTo>
                  <a:cubicBezTo>
                    <a:pt x="168482" y="76690"/>
                    <a:pt x="164535" y="73656"/>
                    <a:pt x="159805" y="72384"/>
                  </a:cubicBezTo>
                  <a:cubicBezTo>
                    <a:pt x="158206" y="71958"/>
                    <a:pt x="156594" y="71745"/>
                    <a:pt x="154993" y="71745"/>
                  </a:cubicBezTo>
                  <a:cubicBezTo>
                    <a:pt x="153165" y="71745"/>
                    <a:pt x="151352" y="72023"/>
                    <a:pt x="149595" y="72580"/>
                  </a:cubicBezTo>
                  <a:lnTo>
                    <a:pt x="134622" y="46582"/>
                  </a:lnTo>
                  <a:cubicBezTo>
                    <a:pt x="133937" y="45407"/>
                    <a:pt x="132730" y="44657"/>
                    <a:pt x="131360" y="44559"/>
                  </a:cubicBezTo>
                  <a:cubicBezTo>
                    <a:pt x="131264" y="44552"/>
                    <a:pt x="131167" y="44549"/>
                    <a:pt x="131071" y="44549"/>
                  </a:cubicBezTo>
                  <a:cubicBezTo>
                    <a:pt x="129837" y="44549"/>
                    <a:pt x="128657" y="45126"/>
                    <a:pt x="127870" y="46125"/>
                  </a:cubicBezTo>
                  <a:lnTo>
                    <a:pt x="81191" y="105754"/>
                  </a:lnTo>
                  <a:lnTo>
                    <a:pt x="61586" y="117041"/>
                  </a:lnTo>
                  <a:cubicBezTo>
                    <a:pt x="50398" y="123499"/>
                    <a:pt x="46549" y="137852"/>
                    <a:pt x="53007" y="149041"/>
                  </a:cubicBezTo>
                  <a:cubicBezTo>
                    <a:pt x="56139" y="154456"/>
                    <a:pt x="61195" y="158337"/>
                    <a:pt x="67230" y="159936"/>
                  </a:cubicBezTo>
                  <a:cubicBezTo>
                    <a:pt x="69252" y="160490"/>
                    <a:pt x="71307" y="160751"/>
                    <a:pt x="73329" y="160751"/>
                  </a:cubicBezTo>
                  <a:cubicBezTo>
                    <a:pt x="77374" y="160751"/>
                    <a:pt x="81387" y="159707"/>
                    <a:pt x="85007" y="157620"/>
                  </a:cubicBezTo>
                  <a:lnTo>
                    <a:pt x="87323" y="156250"/>
                  </a:lnTo>
                  <a:lnTo>
                    <a:pt x="95478" y="170374"/>
                  </a:lnTo>
                  <a:lnTo>
                    <a:pt x="8155" y="170374"/>
                  </a:lnTo>
                  <a:lnTo>
                    <a:pt x="8155" y="34219"/>
                  </a:lnTo>
                  <a:lnTo>
                    <a:pt x="123923" y="34219"/>
                  </a:lnTo>
                  <a:lnTo>
                    <a:pt x="123923" y="35458"/>
                  </a:lnTo>
                  <a:cubicBezTo>
                    <a:pt x="123923" y="37709"/>
                    <a:pt x="125750" y="39536"/>
                    <a:pt x="128000" y="39536"/>
                  </a:cubicBezTo>
                  <a:cubicBezTo>
                    <a:pt x="130251" y="39536"/>
                    <a:pt x="132078" y="37709"/>
                    <a:pt x="132078" y="35458"/>
                  </a:cubicBezTo>
                  <a:lnTo>
                    <a:pt x="132078" y="15984"/>
                  </a:lnTo>
                  <a:cubicBezTo>
                    <a:pt x="132078" y="7177"/>
                    <a:pt x="124901" y="1"/>
                    <a:pt x="116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5691350" y="1676675"/>
              <a:ext cx="733150" cy="492550"/>
            </a:xfrm>
            <a:custGeom>
              <a:avLst/>
              <a:gdLst/>
              <a:ahLst/>
              <a:cxnLst/>
              <a:rect l="l" t="t" r="r" b="b"/>
              <a:pathLst>
                <a:path w="29326" h="19702" extrusionOk="0">
                  <a:moveTo>
                    <a:pt x="24657" y="1"/>
                  </a:moveTo>
                  <a:cubicBezTo>
                    <a:pt x="23968" y="1"/>
                    <a:pt x="23271" y="178"/>
                    <a:pt x="22638" y="554"/>
                  </a:cubicBezTo>
                  <a:lnTo>
                    <a:pt x="2642" y="12101"/>
                  </a:lnTo>
                  <a:cubicBezTo>
                    <a:pt x="685" y="13210"/>
                    <a:pt x="0" y="15722"/>
                    <a:pt x="1142" y="17679"/>
                  </a:cubicBezTo>
                  <a:cubicBezTo>
                    <a:pt x="1892" y="18984"/>
                    <a:pt x="3262" y="19702"/>
                    <a:pt x="4665" y="19702"/>
                  </a:cubicBezTo>
                  <a:cubicBezTo>
                    <a:pt x="5382" y="19702"/>
                    <a:pt x="6067" y="19539"/>
                    <a:pt x="6720" y="19147"/>
                  </a:cubicBezTo>
                  <a:lnTo>
                    <a:pt x="26683" y="7600"/>
                  </a:lnTo>
                  <a:cubicBezTo>
                    <a:pt x="28640" y="6491"/>
                    <a:pt x="29325" y="4012"/>
                    <a:pt x="28184" y="2054"/>
                  </a:cubicBezTo>
                  <a:cubicBezTo>
                    <a:pt x="27439" y="741"/>
                    <a:pt x="26063" y="1"/>
                    <a:pt x="246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5261575" y="1276800"/>
              <a:ext cx="298500" cy="475725"/>
            </a:xfrm>
            <a:custGeom>
              <a:avLst/>
              <a:gdLst/>
              <a:ahLst/>
              <a:cxnLst/>
              <a:rect l="l" t="t" r="r" b="b"/>
              <a:pathLst>
                <a:path w="11940" h="19029" extrusionOk="0">
                  <a:moveTo>
                    <a:pt x="7421" y="0"/>
                  </a:moveTo>
                  <a:cubicBezTo>
                    <a:pt x="5618" y="0"/>
                    <a:pt x="3982" y="1209"/>
                    <a:pt x="3491" y="3012"/>
                  </a:cubicBezTo>
                  <a:lnTo>
                    <a:pt x="588" y="13907"/>
                  </a:lnTo>
                  <a:cubicBezTo>
                    <a:pt x="0" y="16092"/>
                    <a:pt x="1273" y="18310"/>
                    <a:pt x="3458" y="18898"/>
                  </a:cubicBezTo>
                  <a:cubicBezTo>
                    <a:pt x="3817" y="18995"/>
                    <a:pt x="4176" y="19028"/>
                    <a:pt x="4502" y="19028"/>
                  </a:cubicBezTo>
                  <a:cubicBezTo>
                    <a:pt x="6329" y="19028"/>
                    <a:pt x="7960" y="17821"/>
                    <a:pt x="8449" y="16027"/>
                  </a:cubicBezTo>
                  <a:lnTo>
                    <a:pt x="11352" y="5132"/>
                  </a:lnTo>
                  <a:cubicBezTo>
                    <a:pt x="11939" y="2946"/>
                    <a:pt x="10667" y="728"/>
                    <a:pt x="8482" y="141"/>
                  </a:cubicBezTo>
                  <a:cubicBezTo>
                    <a:pt x="8126" y="46"/>
                    <a:pt x="7771" y="0"/>
                    <a:pt x="74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5831600" y="2535050"/>
              <a:ext cx="507275" cy="279250"/>
            </a:xfrm>
            <a:custGeom>
              <a:avLst/>
              <a:gdLst/>
              <a:ahLst/>
              <a:cxnLst/>
              <a:rect l="l" t="t" r="r" b="b"/>
              <a:pathLst>
                <a:path w="20291" h="11170" extrusionOk="0">
                  <a:moveTo>
                    <a:pt x="4503" y="1"/>
                  </a:moveTo>
                  <a:cubicBezTo>
                    <a:pt x="2706" y="1"/>
                    <a:pt x="1078" y="1189"/>
                    <a:pt x="588" y="3014"/>
                  </a:cubicBezTo>
                  <a:cubicBezTo>
                    <a:pt x="1" y="5200"/>
                    <a:pt x="1305" y="7418"/>
                    <a:pt x="3458" y="8005"/>
                  </a:cubicBezTo>
                  <a:lnTo>
                    <a:pt x="14712" y="11006"/>
                  </a:lnTo>
                  <a:cubicBezTo>
                    <a:pt x="15071" y="11104"/>
                    <a:pt x="15430" y="11169"/>
                    <a:pt x="15756" y="11169"/>
                  </a:cubicBezTo>
                  <a:cubicBezTo>
                    <a:pt x="17550" y="11169"/>
                    <a:pt x="19214" y="9962"/>
                    <a:pt x="19703" y="8136"/>
                  </a:cubicBezTo>
                  <a:cubicBezTo>
                    <a:pt x="20290" y="5950"/>
                    <a:pt x="18985" y="3732"/>
                    <a:pt x="16832" y="3145"/>
                  </a:cubicBezTo>
                  <a:lnTo>
                    <a:pt x="5579" y="144"/>
                  </a:lnTo>
                  <a:cubicBezTo>
                    <a:pt x="5218" y="47"/>
                    <a:pt x="4857" y="1"/>
                    <a:pt x="450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1615475" y="1392050"/>
              <a:ext cx="1609825" cy="203900"/>
            </a:xfrm>
            <a:custGeom>
              <a:avLst/>
              <a:gdLst/>
              <a:ahLst/>
              <a:cxnLst/>
              <a:rect l="l" t="t" r="r" b="b"/>
              <a:pathLst>
                <a:path w="64393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8"/>
                    <a:pt x="1828" y="8155"/>
                    <a:pt x="4078" y="8155"/>
                  </a:cubicBezTo>
                  <a:lnTo>
                    <a:pt x="60315" y="8155"/>
                  </a:lnTo>
                  <a:cubicBezTo>
                    <a:pt x="62566" y="8155"/>
                    <a:pt x="64393" y="6328"/>
                    <a:pt x="64393" y="4078"/>
                  </a:cubicBezTo>
                  <a:cubicBezTo>
                    <a:pt x="64393" y="1827"/>
                    <a:pt x="62566" y="0"/>
                    <a:pt x="6031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3021400" y="1881350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4"/>
                  </a:cubicBezTo>
                  <a:cubicBezTo>
                    <a:pt x="457" y="1957"/>
                    <a:pt x="1" y="3001"/>
                    <a:pt x="1" y="4078"/>
                  </a:cubicBezTo>
                  <a:cubicBezTo>
                    <a:pt x="1" y="5154"/>
                    <a:pt x="457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231" y="7698"/>
                    <a:pt x="6981" y="6948"/>
                  </a:cubicBezTo>
                  <a:cubicBezTo>
                    <a:pt x="7732" y="6198"/>
                    <a:pt x="8156" y="5154"/>
                    <a:pt x="8156" y="4078"/>
                  </a:cubicBezTo>
                  <a:cubicBezTo>
                    <a:pt x="8156" y="3001"/>
                    <a:pt x="7732" y="1957"/>
                    <a:pt x="6981" y="1174"/>
                  </a:cubicBezTo>
                  <a:cubicBezTo>
                    <a:pt x="6231" y="424"/>
                    <a:pt x="5155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1615475" y="1881350"/>
              <a:ext cx="1189025" cy="203875"/>
            </a:xfrm>
            <a:custGeom>
              <a:avLst/>
              <a:gdLst/>
              <a:ahLst/>
              <a:cxnLst/>
              <a:rect l="l" t="t" r="r" b="b"/>
              <a:pathLst>
                <a:path w="47561" h="8155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8"/>
                    <a:pt x="1828" y="8155"/>
                    <a:pt x="4078" y="8155"/>
                  </a:cubicBezTo>
                  <a:lnTo>
                    <a:pt x="43483" y="8155"/>
                  </a:lnTo>
                  <a:cubicBezTo>
                    <a:pt x="45734" y="8155"/>
                    <a:pt x="47561" y="6328"/>
                    <a:pt x="47561" y="4078"/>
                  </a:cubicBezTo>
                  <a:cubicBezTo>
                    <a:pt x="47561" y="1827"/>
                    <a:pt x="45734" y="0"/>
                    <a:pt x="4348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006925" y="2370625"/>
              <a:ext cx="976175" cy="203900"/>
            </a:xfrm>
            <a:custGeom>
              <a:avLst/>
              <a:gdLst/>
              <a:ahLst/>
              <a:cxnLst/>
              <a:rect l="l" t="t" r="r" b="b"/>
              <a:pathLst>
                <a:path w="39047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4969" y="8156"/>
                  </a:lnTo>
                  <a:cubicBezTo>
                    <a:pt x="37220" y="8156"/>
                    <a:pt x="39046" y="6329"/>
                    <a:pt x="39046" y="4078"/>
                  </a:cubicBezTo>
                  <a:cubicBezTo>
                    <a:pt x="39046" y="1828"/>
                    <a:pt x="37252" y="1"/>
                    <a:pt x="349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1614675" y="2370625"/>
              <a:ext cx="208800" cy="203900"/>
            </a:xfrm>
            <a:custGeom>
              <a:avLst/>
              <a:gdLst/>
              <a:ahLst/>
              <a:cxnLst/>
              <a:rect l="l" t="t" r="r" b="b"/>
              <a:pathLst>
                <a:path w="8352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4274" y="8156"/>
                  </a:lnTo>
                  <a:cubicBezTo>
                    <a:pt x="6524" y="8156"/>
                    <a:pt x="8351" y="6329"/>
                    <a:pt x="8351" y="4078"/>
                  </a:cubicBezTo>
                  <a:cubicBezTo>
                    <a:pt x="8351" y="1828"/>
                    <a:pt x="6524" y="1"/>
                    <a:pt x="427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34" name="Google Shape;834;p44"/>
          <p:cNvGrpSpPr/>
          <p:nvPr/>
        </p:nvGrpSpPr>
        <p:grpSpPr>
          <a:xfrm>
            <a:off x="3491046" y="2118317"/>
            <a:ext cx="511333" cy="471423"/>
            <a:chOff x="1190625" y="442150"/>
            <a:chExt cx="5228350" cy="4820275"/>
          </a:xfrm>
        </p:grpSpPr>
        <p:sp>
          <p:nvSpPr>
            <p:cNvPr id="835" name="Google Shape;835;p44"/>
            <p:cNvSpPr/>
            <p:nvPr/>
          </p:nvSpPr>
          <p:spPr>
            <a:xfrm>
              <a:off x="1190625" y="442150"/>
              <a:ext cx="5228350" cy="4820275"/>
            </a:xfrm>
            <a:custGeom>
              <a:avLst/>
              <a:gdLst/>
              <a:ahLst/>
              <a:cxnLst/>
              <a:rect l="l" t="t" r="r" b="b"/>
              <a:pathLst>
                <a:path w="209134" h="192811" extrusionOk="0">
                  <a:moveTo>
                    <a:pt x="158890" y="100486"/>
                  </a:moveTo>
                  <a:cubicBezTo>
                    <a:pt x="182100" y="100486"/>
                    <a:pt x="200972" y="119358"/>
                    <a:pt x="200972" y="142568"/>
                  </a:cubicBezTo>
                  <a:cubicBezTo>
                    <a:pt x="200972" y="165778"/>
                    <a:pt x="182100" y="184650"/>
                    <a:pt x="158890" y="184650"/>
                  </a:cubicBezTo>
                  <a:cubicBezTo>
                    <a:pt x="135705" y="184650"/>
                    <a:pt x="116833" y="165778"/>
                    <a:pt x="116833" y="142568"/>
                  </a:cubicBezTo>
                  <a:cubicBezTo>
                    <a:pt x="116833" y="119358"/>
                    <a:pt x="135705" y="100486"/>
                    <a:pt x="158890" y="100486"/>
                  </a:cubicBezTo>
                  <a:close/>
                  <a:moveTo>
                    <a:pt x="62277" y="0"/>
                  </a:moveTo>
                  <a:cubicBezTo>
                    <a:pt x="52424" y="0"/>
                    <a:pt x="42596" y="2574"/>
                    <a:pt x="33871" y="7427"/>
                  </a:cubicBezTo>
                  <a:cubicBezTo>
                    <a:pt x="31910" y="8529"/>
                    <a:pt x="31200" y="11005"/>
                    <a:pt x="32303" y="12966"/>
                  </a:cubicBezTo>
                  <a:cubicBezTo>
                    <a:pt x="33037" y="14317"/>
                    <a:pt x="34430" y="15078"/>
                    <a:pt x="35863" y="15078"/>
                  </a:cubicBezTo>
                  <a:cubicBezTo>
                    <a:pt x="36535" y="15078"/>
                    <a:pt x="37216" y="14911"/>
                    <a:pt x="37842" y="14559"/>
                  </a:cubicBezTo>
                  <a:cubicBezTo>
                    <a:pt x="45464" y="10319"/>
                    <a:pt x="53674" y="8186"/>
                    <a:pt x="62277" y="8186"/>
                  </a:cubicBezTo>
                  <a:cubicBezTo>
                    <a:pt x="77252" y="8186"/>
                    <a:pt x="91173" y="14730"/>
                    <a:pt x="101491" y="26617"/>
                  </a:cubicBezTo>
                  <a:cubicBezTo>
                    <a:pt x="102251" y="27499"/>
                    <a:pt x="103378" y="28014"/>
                    <a:pt x="104579" y="28014"/>
                  </a:cubicBezTo>
                  <a:cubicBezTo>
                    <a:pt x="105755" y="28014"/>
                    <a:pt x="106883" y="27499"/>
                    <a:pt x="107667" y="26617"/>
                  </a:cubicBezTo>
                  <a:cubicBezTo>
                    <a:pt x="117985" y="14730"/>
                    <a:pt x="131906" y="8186"/>
                    <a:pt x="146857" y="8186"/>
                  </a:cubicBezTo>
                  <a:cubicBezTo>
                    <a:pt x="176684" y="8186"/>
                    <a:pt x="200972" y="34778"/>
                    <a:pt x="200972" y="67498"/>
                  </a:cubicBezTo>
                  <a:cubicBezTo>
                    <a:pt x="200972" y="77081"/>
                    <a:pt x="196634" y="88575"/>
                    <a:pt x="188080" y="101687"/>
                  </a:cubicBezTo>
                  <a:cubicBezTo>
                    <a:pt x="179845" y="95805"/>
                    <a:pt x="169772" y="92325"/>
                    <a:pt x="158890" y="92325"/>
                  </a:cubicBezTo>
                  <a:cubicBezTo>
                    <a:pt x="131195" y="92325"/>
                    <a:pt x="108647" y="114873"/>
                    <a:pt x="108647" y="142568"/>
                  </a:cubicBezTo>
                  <a:cubicBezTo>
                    <a:pt x="108647" y="153866"/>
                    <a:pt x="112397" y="164307"/>
                    <a:pt x="118720" y="172689"/>
                  </a:cubicBezTo>
                  <a:cubicBezTo>
                    <a:pt x="112397" y="177787"/>
                    <a:pt x="107348" y="181586"/>
                    <a:pt x="104579" y="183645"/>
                  </a:cubicBezTo>
                  <a:cubicBezTo>
                    <a:pt x="97741" y="178571"/>
                    <a:pt x="77301" y="162959"/>
                    <a:pt x="57105" y="143499"/>
                  </a:cubicBezTo>
                  <a:cubicBezTo>
                    <a:pt x="25097" y="112692"/>
                    <a:pt x="8161" y="86394"/>
                    <a:pt x="8161" y="67498"/>
                  </a:cubicBezTo>
                  <a:cubicBezTo>
                    <a:pt x="8161" y="56371"/>
                    <a:pt x="11004" y="45538"/>
                    <a:pt x="16347" y="36151"/>
                  </a:cubicBezTo>
                  <a:cubicBezTo>
                    <a:pt x="17450" y="34190"/>
                    <a:pt x="16764" y="31690"/>
                    <a:pt x="14803" y="30587"/>
                  </a:cubicBezTo>
                  <a:cubicBezTo>
                    <a:pt x="14163" y="30219"/>
                    <a:pt x="13465" y="30044"/>
                    <a:pt x="12777" y="30044"/>
                  </a:cubicBezTo>
                  <a:cubicBezTo>
                    <a:pt x="11358" y="30044"/>
                    <a:pt x="9982" y="30787"/>
                    <a:pt x="9240" y="32107"/>
                  </a:cubicBezTo>
                  <a:cubicBezTo>
                    <a:pt x="3186" y="42719"/>
                    <a:pt x="0" y="54974"/>
                    <a:pt x="0" y="67498"/>
                  </a:cubicBezTo>
                  <a:cubicBezTo>
                    <a:pt x="0" y="88992"/>
                    <a:pt x="17328" y="116564"/>
                    <a:pt x="51493" y="149455"/>
                  </a:cubicBezTo>
                  <a:cubicBezTo>
                    <a:pt x="76541" y="173547"/>
                    <a:pt x="101932" y="191855"/>
                    <a:pt x="102177" y="192051"/>
                  </a:cubicBezTo>
                  <a:cubicBezTo>
                    <a:pt x="102912" y="192566"/>
                    <a:pt x="103746" y="192811"/>
                    <a:pt x="104579" y="192811"/>
                  </a:cubicBezTo>
                  <a:cubicBezTo>
                    <a:pt x="105412" y="192811"/>
                    <a:pt x="106246" y="192566"/>
                    <a:pt x="106956" y="192051"/>
                  </a:cubicBezTo>
                  <a:cubicBezTo>
                    <a:pt x="107250" y="191831"/>
                    <a:pt x="114064" y="186929"/>
                    <a:pt x="124137" y="178816"/>
                  </a:cubicBezTo>
                  <a:cubicBezTo>
                    <a:pt x="133181" y="187468"/>
                    <a:pt x="145435" y="192811"/>
                    <a:pt x="158890" y="192811"/>
                  </a:cubicBezTo>
                  <a:cubicBezTo>
                    <a:pt x="186610" y="192811"/>
                    <a:pt x="209133" y="170263"/>
                    <a:pt x="209133" y="142568"/>
                  </a:cubicBezTo>
                  <a:cubicBezTo>
                    <a:pt x="209133" y="128696"/>
                    <a:pt x="203496" y="116123"/>
                    <a:pt x="194355" y="107006"/>
                  </a:cubicBezTo>
                  <a:cubicBezTo>
                    <a:pt x="204158" y="92202"/>
                    <a:pt x="209133" y="78919"/>
                    <a:pt x="209133" y="67498"/>
                  </a:cubicBezTo>
                  <a:cubicBezTo>
                    <a:pt x="209133" y="30293"/>
                    <a:pt x="181193" y="0"/>
                    <a:pt x="146857" y="0"/>
                  </a:cubicBezTo>
                  <a:cubicBezTo>
                    <a:pt x="131195" y="0"/>
                    <a:pt x="116025" y="6495"/>
                    <a:pt x="104579" y="17941"/>
                  </a:cubicBezTo>
                  <a:cubicBezTo>
                    <a:pt x="93109" y="6495"/>
                    <a:pt x="77938" y="0"/>
                    <a:pt x="62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4448450" y="3291300"/>
              <a:ext cx="1429500" cy="1430100"/>
            </a:xfrm>
            <a:custGeom>
              <a:avLst/>
              <a:gdLst/>
              <a:ahLst/>
              <a:cxnLst/>
              <a:rect l="l" t="t" r="r" b="b"/>
              <a:pathLst>
                <a:path w="57180" h="57204" extrusionOk="0">
                  <a:moveTo>
                    <a:pt x="32670" y="8186"/>
                  </a:moveTo>
                  <a:lnTo>
                    <a:pt x="32670" y="20441"/>
                  </a:lnTo>
                  <a:cubicBezTo>
                    <a:pt x="32670" y="22695"/>
                    <a:pt x="34508" y="24509"/>
                    <a:pt x="36763" y="24509"/>
                  </a:cubicBezTo>
                  <a:lnTo>
                    <a:pt x="49018" y="24509"/>
                  </a:lnTo>
                  <a:lnTo>
                    <a:pt x="49018" y="32695"/>
                  </a:lnTo>
                  <a:lnTo>
                    <a:pt x="36763" y="32695"/>
                  </a:lnTo>
                  <a:cubicBezTo>
                    <a:pt x="34508" y="32695"/>
                    <a:pt x="32670" y="34509"/>
                    <a:pt x="32670" y="36763"/>
                  </a:cubicBezTo>
                  <a:lnTo>
                    <a:pt x="32670" y="49018"/>
                  </a:lnTo>
                  <a:lnTo>
                    <a:pt x="24509" y="49018"/>
                  </a:lnTo>
                  <a:lnTo>
                    <a:pt x="24509" y="36763"/>
                  </a:lnTo>
                  <a:cubicBezTo>
                    <a:pt x="24509" y="34509"/>
                    <a:pt x="22671" y="32695"/>
                    <a:pt x="20416" y="32695"/>
                  </a:cubicBezTo>
                  <a:lnTo>
                    <a:pt x="8162" y="32695"/>
                  </a:lnTo>
                  <a:lnTo>
                    <a:pt x="8162" y="24509"/>
                  </a:lnTo>
                  <a:lnTo>
                    <a:pt x="20416" y="24509"/>
                  </a:lnTo>
                  <a:cubicBezTo>
                    <a:pt x="22671" y="24509"/>
                    <a:pt x="24509" y="22695"/>
                    <a:pt x="24509" y="20441"/>
                  </a:cubicBezTo>
                  <a:lnTo>
                    <a:pt x="24509" y="8186"/>
                  </a:lnTo>
                  <a:close/>
                  <a:moveTo>
                    <a:pt x="20416" y="0"/>
                  </a:moveTo>
                  <a:cubicBezTo>
                    <a:pt x="18161" y="0"/>
                    <a:pt x="16323" y="1838"/>
                    <a:pt x="16323" y="4093"/>
                  </a:cubicBezTo>
                  <a:lnTo>
                    <a:pt x="16323" y="16348"/>
                  </a:lnTo>
                  <a:lnTo>
                    <a:pt x="4069" y="16348"/>
                  </a:lnTo>
                  <a:cubicBezTo>
                    <a:pt x="1814" y="16348"/>
                    <a:pt x="0" y="18186"/>
                    <a:pt x="0" y="20441"/>
                  </a:cubicBezTo>
                  <a:lnTo>
                    <a:pt x="0" y="36763"/>
                  </a:lnTo>
                  <a:cubicBezTo>
                    <a:pt x="0" y="39018"/>
                    <a:pt x="1814" y="40856"/>
                    <a:pt x="4069" y="40856"/>
                  </a:cubicBezTo>
                  <a:lnTo>
                    <a:pt x="16323" y="40856"/>
                  </a:lnTo>
                  <a:lnTo>
                    <a:pt x="16323" y="53111"/>
                  </a:lnTo>
                  <a:cubicBezTo>
                    <a:pt x="16323" y="55366"/>
                    <a:pt x="18161" y="57204"/>
                    <a:pt x="20416" y="57204"/>
                  </a:cubicBezTo>
                  <a:lnTo>
                    <a:pt x="36763" y="57204"/>
                  </a:lnTo>
                  <a:cubicBezTo>
                    <a:pt x="39018" y="57204"/>
                    <a:pt x="40832" y="55366"/>
                    <a:pt x="40832" y="53111"/>
                  </a:cubicBezTo>
                  <a:lnTo>
                    <a:pt x="40832" y="40856"/>
                  </a:lnTo>
                  <a:lnTo>
                    <a:pt x="53086" y="40856"/>
                  </a:lnTo>
                  <a:cubicBezTo>
                    <a:pt x="55341" y="40856"/>
                    <a:pt x="57179" y="39018"/>
                    <a:pt x="57179" y="36763"/>
                  </a:cubicBezTo>
                  <a:lnTo>
                    <a:pt x="57179" y="20441"/>
                  </a:lnTo>
                  <a:cubicBezTo>
                    <a:pt x="57179" y="18186"/>
                    <a:pt x="55341" y="16348"/>
                    <a:pt x="53086" y="16348"/>
                  </a:cubicBezTo>
                  <a:lnTo>
                    <a:pt x="40832" y="16348"/>
                  </a:lnTo>
                  <a:lnTo>
                    <a:pt x="40832" y="4093"/>
                  </a:lnTo>
                  <a:cubicBezTo>
                    <a:pt x="40832" y="1838"/>
                    <a:pt x="39018" y="0"/>
                    <a:pt x="367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1656900" y="864300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3015" y="1"/>
                    <a:pt x="1961" y="442"/>
                    <a:pt x="1201" y="1202"/>
                  </a:cubicBezTo>
                  <a:cubicBezTo>
                    <a:pt x="441" y="1962"/>
                    <a:pt x="0" y="3016"/>
                    <a:pt x="0" y="4094"/>
                  </a:cubicBezTo>
                  <a:cubicBezTo>
                    <a:pt x="0" y="5172"/>
                    <a:pt x="441" y="6226"/>
                    <a:pt x="1201" y="6986"/>
                  </a:cubicBezTo>
                  <a:cubicBezTo>
                    <a:pt x="1961" y="7746"/>
                    <a:pt x="3015" y="8187"/>
                    <a:pt x="4093" y="8187"/>
                  </a:cubicBezTo>
                  <a:cubicBezTo>
                    <a:pt x="5172" y="8187"/>
                    <a:pt x="6225" y="7746"/>
                    <a:pt x="6985" y="6986"/>
                  </a:cubicBezTo>
                  <a:cubicBezTo>
                    <a:pt x="7745" y="6226"/>
                    <a:pt x="8186" y="5172"/>
                    <a:pt x="8186" y="4094"/>
                  </a:cubicBezTo>
                  <a:cubicBezTo>
                    <a:pt x="8186" y="3016"/>
                    <a:pt x="7745" y="1962"/>
                    <a:pt x="6985" y="1202"/>
                  </a:cubicBezTo>
                  <a:cubicBezTo>
                    <a:pt x="6225" y="442"/>
                    <a:pt x="5172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5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برنامه محتوایی</a:t>
            </a:r>
            <a:endParaRPr/>
          </a:p>
        </p:txBody>
      </p:sp>
      <p:sp>
        <p:nvSpPr>
          <p:cNvPr id="843" name="Google Shape;843;p45"/>
          <p:cNvSpPr txBox="1">
            <a:spLocks noGrp="1"/>
          </p:cNvSpPr>
          <p:nvPr>
            <p:ph type="title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4" name="Google Shape;844;p45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sz="2000"/>
              <a:t>متن خود را وارد کنید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47"/>
          <p:cNvGrpSpPr/>
          <p:nvPr/>
        </p:nvGrpSpPr>
        <p:grpSpPr>
          <a:xfrm>
            <a:off x="12122240" y="-2385279"/>
            <a:ext cx="331366" cy="330494"/>
            <a:chOff x="-4570325" y="2405775"/>
            <a:chExt cx="294600" cy="293825"/>
          </a:xfrm>
        </p:grpSpPr>
        <p:sp>
          <p:nvSpPr>
            <p:cNvPr id="919" name="Google Shape;919;p47"/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21" name="Google Shape;921;p47"/>
          <p:cNvGrpSpPr/>
          <p:nvPr/>
        </p:nvGrpSpPr>
        <p:grpSpPr>
          <a:xfrm>
            <a:off x="9618906" y="-2383930"/>
            <a:ext cx="329595" cy="327823"/>
            <a:chOff x="-3854375" y="2046625"/>
            <a:chExt cx="293025" cy="291450"/>
          </a:xfrm>
        </p:grpSpPr>
        <p:sp>
          <p:nvSpPr>
            <p:cNvPr id="922" name="Google Shape;922;p47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924" name="Google Shape;924;p4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sp>
        <p:nvSpPr>
          <p:cNvPr id="925" name="Google Shape;925;p47"/>
          <p:cNvSpPr/>
          <p:nvPr/>
        </p:nvSpPr>
        <p:spPr>
          <a:xfrm>
            <a:off x="3266360" y="733557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6" name="Google Shape;926;p47"/>
          <p:cNvSpPr/>
          <p:nvPr/>
        </p:nvSpPr>
        <p:spPr>
          <a:xfrm>
            <a:off x="5094648" y="733557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7" name="Google Shape;927;p47"/>
          <p:cNvSpPr/>
          <p:nvPr/>
        </p:nvSpPr>
        <p:spPr>
          <a:xfrm>
            <a:off x="3266360" y="1865607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8" name="Google Shape;928;p47"/>
          <p:cNvSpPr/>
          <p:nvPr/>
        </p:nvSpPr>
        <p:spPr>
          <a:xfrm>
            <a:off x="5094648" y="1865607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9" name="Google Shape;929;p47"/>
          <p:cNvSpPr/>
          <p:nvPr/>
        </p:nvSpPr>
        <p:spPr>
          <a:xfrm>
            <a:off x="3266360" y="2991503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30" name="Google Shape;930;p47"/>
          <p:cNvSpPr/>
          <p:nvPr/>
        </p:nvSpPr>
        <p:spPr>
          <a:xfrm>
            <a:off x="5094648" y="2991503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31" name="Google Shape;931;p47"/>
          <p:cNvSpPr txBox="1"/>
          <p:nvPr/>
        </p:nvSpPr>
        <p:spPr>
          <a:xfrm flipH="1">
            <a:off x="1791001" y="2083625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fa-IR" sz="11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932" name="Google Shape;932;p47"/>
          <p:cNvSpPr txBox="1"/>
          <p:nvPr/>
        </p:nvSpPr>
        <p:spPr>
          <a:xfrm flipH="1">
            <a:off x="6009549" y="2083625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fa-IR" sz="11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933" name="Google Shape;933;p47"/>
          <p:cNvSpPr txBox="1"/>
          <p:nvPr/>
        </p:nvSpPr>
        <p:spPr>
          <a:xfrm flipH="1">
            <a:off x="1791001" y="944575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fa-IR" sz="11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934" name="Google Shape;934;p47"/>
          <p:cNvSpPr txBox="1"/>
          <p:nvPr/>
        </p:nvSpPr>
        <p:spPr>
          <a:xfrm flipH="1">
            <a:off x="6009300" y="944575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fa-IR" sz="11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935" name="Google Shape;935;p47"/>
          <p:cNvSpPr txBox="1"/>
          <p:nvPr/>
        </p:nvSpPr>
        <p:spPr>
          <a:xfrm flipH="1">
            <a:off x="1790975" y="3214400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fa-IR" sz="11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sp>
        <p:nvSpPr>
          <p:cNvPr id="936" name="Google Shape;936;p47"/>
          <p:cNvSpPr txBox="1"/>
          <p:nvPr/>
        </p:nvSpPr>
        <p:spPr>
          <a:xfrm flipH="1">
            <a:off x="6009287" y="3214390"/>
            <a:ext cx="11202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fa-IR" sz="11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لورم ایپسوم متن ساختگی با تولید سادگی نامفهوم از صنعت چاپ</a:t>
            </a:r>
          </a:p>
        </p:txBody>
      </p:sp>
      <p:cxnSp>
        <p:nvCxnSpPr>
          <p:cNvPr id="937" name="Google Shape;937;p47"/>
          <p:cNvCxnSpPr>
            <a:stCxn id="925" idx="6"/>
            <a:endCxn id="926" idx="2"/>
          </p:cNvCxnSpPr>
          <p:nvPr/>
        </p:nvCxnSpPr>
        <p:spPr>
          <a:xfrm>
            <a:off x="4049360" y="1125057"/>
            <a:ext cx="1045200" cy="6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47"/>
          <p:cNvCxnSpPr>
            <a:stCxn id="926" idx="4"/>
            <a:endCxn id="927" idx="0"/>
          </p:cNvCxnSpPr>
          <p:nvPr/>
        </p:nvCxnSpPr>
        <p:spPr>
          <a:xfrm rot="5400000">
            <a:off x="4397448" y="777057"/>
            <a:ext cx="349200" cy="1828200"/>
          </a:xfrm>
          <a:prstGeom prst="bentConnector3">
            <a:avLst>
              <a:gd name="adj1" fmla="val 5001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47"/>
          <p:cNvCxnSpPr>
            <a:stCxn id="927" idx="6"/>
            <a:endCxn id="928" idx="2"/>
          </p:cNvCxnSpPr>
          <p:nvPr/>
        </p:nvCxnSpPr>
        <p:spPr>
          <a:xfrm>
            <a:off x="4049360" y="2257107"/>
            <a:ext cx="1045200" cy="6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0" name="Google Shape;940;p47"/>
          <p:cNvCxnSpPr>
            <a:stCxn id="928" idx="4"/>
            <a:endCxn id="929" idx="0"/>
          </p:cNvCxnSpPr>
          <p:nvPr/>
        </p:nvCxnSpPr>
        <p:spPr>
          <a:xfrm rot="5400000">
            <a:off x="4400598" y="1905957"/>
            <a:ext cx="342900" cy="18282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47"/>
          <p:cNvCxnSpPr>
            <a:stCxn id="942" idx="1"/>
            <a:endCxn id="930" idx="2"/>
          </p:cNvCxnSpPr>
          <p:nvPr/>
        </p:nvCxnSpPr>
        <p:spPr>
          <a:xfrm>
            <a:off x="4049448" y="3382403"/>
            <a:ext cx="1045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43" name="Google Shape;943;p47"/>
          <p:cNvGrpSpPr/>
          <p:nvPr/>
        </p:nvGrpSpPr>
        <p:grpSpPr>
          <a:xfrm>
            <a:off x="5319714" y="959499"/>
            <a:ext cx="331941" cy="331941"/>
            <a:chOff x="1190625" y="238125"/>
            <a:chExt cx="5219200" cy="5219200"/>
          </a:xfrm>
        </p:grpSpPr>
        <p:sp>
          <p:nvSpPr>
            <p:cNvPr id="944" name="Google Shape;944;p47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46907" y="8155"/>
                  </a:moveTo>
                  <a:lnTo>
                    <a:pt x="46907" y="20387"/>
                  </a:lnTo>
                  <a:lnTo>
                    <a:pt x="34675" y="20387"/>
                  </a:lnTo>
                  <a:lnTo>
                    <a:pt x="34675" y="8155"/>
                  </a:lnTo>
                  <a:close/>
                  <a:moveTo>
                    <a:pt x="110516" y="8155"/>
                  </a:moveTo>
                  <a:lnTo>
                    <a:pt x="110516" y="20387"/>
                  </a:lnTo>
                  <a:lnTo>
                    <a:pt x="98284" y="20387"/>
                  </a:lnTo>
                  <a:lnTo>
                    <a:pt x="98284" y="8155"/>
                  </a:lnTo>
                  <a:close/>
                  <a:moveTo>
                    <a:pt x="174125" y="8155"/>
                  </a:moveTo>
                  <a:lnTo>
                    <a:pt x="174125" y="20387"/>
                  </a:lnTo>
                  <a:lnTo>
                    <a:pt x="161892" y="20387"/>
                  </a:lnTo>
                  <a:lnTo>
                    <a:pt x="161892" y="8155"/>
                  </a:lnTo>
                  <a:close/>
                  <a:moveTo>
                    <a:pt x="54638" y="28542"/>
                  </a:moveTo>
                  <a:cubicBezTo>
                    <a:pt x="59955" y="28542"/>
                    <a:pt x="64489" y="31935"/>
                    <a:pt x="66186" y="36697"/>
                  </a:cubicBezTo>
                  <a:lnTo>
                    <a:pt x="15364" y="36697"/>
                  </a:lnTo>
                  <a:cubicBezTo>
                    <a:pt x="17060" y="31935"/>
                    <a:pt x="21594" y="28542"/>
                    <a:pt x="26911" y="28542"/>
                  </a:cubicBezTo>
                  <a:close/>
                  <a:moveTo>
                    <a:pt x="121509" y="28542"/>
                  </a:moveTo>
                  <a:cubicBezTo>
                    <a:pt x="126826" y="28542"/>
                    <a:pt x="131360" y="31935"/>
                    <a:pt x="133056" y="36697"/>
                  </a:cubicBezTo>
                  <a:lnTo>
                    <a:pt x="75711" y="36697"/>
                  </a:lnTo>
                  <a:cubicBezTo>
                    <a:pt x="77407" y="31935"/>
                    <a:pt x="81941" y="28542"/>
                    <a:pt x="87258" y="28542"/>
                  </a:cubicBezTo>
                  <a:close/>
                  <a:moveTo>
                    <a:pt x="181856" y="28542"/>
                  </a:moveTo>
                  <a:cubicBezTo>
                    <a:pt x="187173" y="28542"/>
                    <a:pt x="191707" y="31935"/>
                    <a:pt x="193403" y="36697"/>
                  </a:cubicBezTo>
                  <a:lnTo>
                    <a:pt x="142581" y="36697"/>
                  </a:lnTo>
                  <a:cubicBezTo>
                    <a:pt x="144278" y="31935"/>
                    <a:pt x="148812" y="28542"/>
                    <a:pt x="154129" y="28542"/>
                  </a:cubicBezTo>
                  <a:close/>
                  <a:moveTo>
                    <a:pt x="66871" y="44852"/>
                  </a:moveTo>
                  <a:lnTo>
                    <a:pt x="66871" y="184302"/>
                  </a:lnTo>
                  <a:lnTo>
                    <a:pt x="8351" y="184302"/>
                  </a:lnTo>
                  <a:lnTo>
                    <a:pt x="14516" y="44852"/>
                  </a:lnTo>
                  <a:close/>
                  <a:moveTo>
                    <a:pt x="133741" y="44852"/>
                  </a:moveTo>
                  <a:lnTo>
                    <a:pt x="133741" y="184302"/>
                  </a:lnTo>
                  <a:lnTo>
                    <a:pt x="75026" y="184302"/>
                  </a:lnTo>
                  <a:lnTo>
                    <a:pt x="75026" y="44852"/>
                  </a:lnTo>
                  <a:close/>
                  <a:moveTo>
                    <a:pt x="194251" y="44852"/>
                  </a:moveTo>
                  <a:lnTo>
                    <a:pt x="200416" y="184302"/>
                  </a:lnTo>
                  <a:lnTo>
                    <a:pt x="141896" y="184302"/>
                  </a:lnTo>
                  <a:lnTo>
                    <a:pt x="141896" y="44852"/>
                  </a:lnTo>
                  <a:close/>
                  <a:moveTo>
                    <a:pt x="66871" y="192457"/>
                  </a:moveTo>
                  <a:lnTo>
                    <a:pt x="66871" y="200612"/>
                  </a:lnTo>
                  <a:lnTo>
                    <a:pt x="8155" y="200612"/>
                  </a:lnTo>
                  <a:lnTo>
                    <a:pt x="8155" y="192457"/>
                  </a:lnTo>
                  <a:close/>
                  <a:moveTo>
                    <a:pt x="133741" y="192457"/>
                  </a:moveTo>
                  <a:lnTo>
                    <a:pt x="133741" y="200612"/>
                  </a:lnTo>
                  <a:lnTo>
                    <a:pt x="75026" y="200612"/>
                  </a:lnTo>
                  <a:lnTo>
                    <a:pt x="75026" y="192457"/>
                  </a:lnTo>
                  <a:close/>
                  <a:moveTo>
                    <a:pt x="200612" y="192457"/>
                  </a:moveTo>
                  <a:lnTo>
                    <a:pt x="200612" y="200612"/>
                  </a:lnTo>
                  <a:lnTo>
                    <a:pt x="141896" y="200612"/>
                  </a:lnTo>
                  <a:lnTo>
                    <a:pt x="141896" y="192457"/>
                  </a:lnTo>
                  <a:close/>
                  <a:moveTo>
                    <a:pt x="30597" y="0"/>
                  </a:moveTo>
                  <a:cubicBezTo>
                    <a:pt x="28314" y="0"/>
                    <a:pt x="26520" y="1827"/>
                    <a:pt x="26520" y="4077"/>
                  </a:cubicBezTo>
                  <a:lnTo>
                    <a:pt x="26520" y="20387"/>
                  </a:lnTo>
                  <a:cubicBezTo>
                    <a:pt x="15527" y="20616"/>
                    <a:pt x="6622" y="29554"/>
                    <a:pt x="6524" y="40579"/>
                  </a:cubicBezTo>
                  <a:lnTo>
                    <a:pt x="0" y="188184"/>
                  </a:lnTo>
                  <a:cubicBezTo>
                    <a:pt x="0" y="188217"/>
                    <a:pt x="0" y="188249"/>
                    <a:pt x="0" y="188282"/>
                  </a:cubicBezTo>
                  <a:cubicBezTo>
                    <a:pt x="0" y="188314"/>
                    <a:pt x="0" y="188347"/>
                    <a:pt x="0" y="188380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7" y="208767"/>
                  </a:cubicBezTo>
                  <a:lnTo>
                    <a:pt x="204690" y="208767"/>
                  </a:lnTo>
                  <a:cubicBezTo>
                    <a:pt x="206940" y="208767"/>
                    <a:pt x="208767" y="206940"/>
                    <a:pt x="208767" y="204690"/>
                  </a:cubicBezTo>
                  <a:lnTo>
                    <a:pt x="208767" y="188380"/>
                  </a:lnTo>
                  <a:cubicBezTo>
                    <a:pt x="208767" y="188347"/>
                    <a:pt x="208767" y="188314"/>
                    <a:pt x="208767" y="188282"/>
                  </a:cubicBezTo>
                  <a:cubicBezTo>
                    <a:pt x="208767" y="188249"/>
                    <a:pt x="208767" y="188217"/>
                    <a:pt x="208767" y="188184"/>
                  </a:cubicBezTo>
                  <a:lnTo>
                    <a:pt x="202243" y="40579"/>
                  </a:lnTo>
                  <a:cubicBezTo>
                    <a:pt x="202145" y="29554"/>
                    <a:pt x="193240" y="20616"/>
                    <a:pt x="182280" y="20387"/>
                  </a:cubicBezTo>
                  <a:lnTo>
                    <a:pt x="182280" y="4077"/>
                  </a:lnTo>
                  <a:cubicBezTo>
                    <a:pt x="182280" y="1827"/>
                    <a:pt x="180420" y="0"/>
                    <a:pt x="178202" y="0"/>
                  </a:cubicBezTo>
                  <a:lnTo>
                    <a:pt x="157815" y="0"/>
                  </a:lnTo>
                  <a:cubicBezTo>
                    <a:pt x="155532" y="0"/>
                    <a:pt x="153737" y="1827"/>
                    <a:pt x="153737" y="4077"/>
                  </a:cubicBezTo>
                  <a:lnTo>
                    <a:pt x="153737" y="20387"/>
                  </a:lnTo>
                  <a:cubicBezTo>
                    <a:pt x="147213" y="20518"/>
                    <a:pt x="141472" y="23715"/>
                    <a:pt x="137819" y="28542"/>
                  </a:cubicBezTo>
                  <a:cubicBezTo>
                    <a:pt x="134100" y="23584"/>
                    <a:pt x="128163" y="20387"/>
                    <a:pt x="121509" y="20387"/>
                  </a:cubicBezTo>
                  <a:lnTo>
                    <a:pt x="118671" y="20387"/>
                  </a:lnTo>
                  <a:lnTo>
                    <a:pt x="118671" y="4077"/>
                  </a:lnTo>
                  <a:cubicBezTo>
                    <a:pt x="118671" y="1827"/>
                    <a:pt x="116844" y="0"/>
                    <a:pt x="114594" y="0"/>
                  </a:cubicBezTo>
                  <a:lnTo>
                    <a:pt x="94206" y="0"/>
                  </a:lnTo>
                  <a:cubicBezTo>
                    <a:pt x="91923" y="0"/>
                    <a:pt x="90129" y="1827"/>
                    <a:pt x="90129" y="4077"/>
                  </a:cubicBezTo>
                  <a:lnTo>
                    <a:pt x="90129" y="20387"/>
                  </a:lnTo>
                  <a:lnTo>
                    <a:pt x="87258" y="20387"/>
                  </a:lnTo>
                  <a:cubicBezTo>
                    <a:pt x="80604" y="20387"/>
                    <a:pt x="74667" y="23584"/>
                    <a:pt x="70948" y="28542"/>
                  </a:cubicBezTo>
                  <a:cubicBezTo>
                    <a:pt x="67295" y="23715"/>
                    <a:pt x="61554" y="20518"/>
                    <a:pt x="55062" y="20387"/>
                  </a:cubicBezTo>
                  <a:lnTo>
                    <a:pt x="55062" y="4077"/>
                  </a:lnTo>
                  <a:cubicBezTo>
                    <a:pt x="55062" y="1827"/>
                    <a:pt x="53236" y="0"/>
                    <a:pt x="5098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1761450" y="2195300"/>
              <a:ext cx="815525" cy="815525"/>
            </a:xfrm>
            <a:custGeom>
              <a:avLst/>
              <a:gdLst/>
              <a:ahLst/>
              <a:cxnLst/>
              <a:rect l="l" t="t" r="r" b="b"/>
              <a:pathLst>
                <a:path w="32621" h="32621" extrusionOk="0">
                  <a:moveTo>
                    <a:pt x="16311" y="8156"/>
                  </a:moveTo>
                  <a:cubicBezTo>
                    <a:pt x="20812" y="8156"/>
                    <a:pt x="24466" y="11809"/>
                    <a:pt x="24466" y="16311"/>
                  </a:cubicBezTo>
                  <a:cubicBezTo>
                    <a:pt x="24466" y="20812"/>
                    <a:pt x="20812" y="24466"/>
                    <a:pt x="16311" y="24466"/>
                  </a:cubicBezTo>
                  <a:cubicBezTo>
                    <a:pt x="11809" y="24466"/>
                    <a:pt x="8156" y="20812"/>
                    <a:pt x="8156" y="16311"/>
                  </a:cubicBezTo>
                  <a:cubicBezTo>
                    <a:pt x="8156" y="11809"/>
                    <a:pt x="11809" y="8156"/>
                    <a:pt x="16311" y="8156"/>
                  </a:cubicBezTo>
                  <a:close/>
                  <a:moveTo>
                    <a:pt x="16311" y="1"/>
                  </a:moveTo>
                  <a:cubicBezTo>
                    <a:pt x="7308" y="1"/>
                    <a:pt x="1" y="7308"/>
                    <a:pt x="1" y="16311"/>
                  </a:cubicBezTo>
                  <a:cubicBezTo>
                    <a:pt x="1" y="25314"/>
                    <a:pt x="7308" y="32621"/>
                    <a:pt x="16311" y="32621"/>
                  </a:cubicBezTo>
                  <a:cubicBezTo>
                    <a:pt x="25314" y="32621"/>
                    <a:pt x="32621" y="25314"/>
                    <a:pt x="32621" y="16311"/>
                  </a:cubicBezTo>
                  <a:cubicBezTo>
                    <a:pt x="32621" y="7308"/>
                    <a:pt x="25314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5023450" y="2195300"/>
              <a:ext cx="815525" cy="815525"/>
            </a:xfrm>
            <a:custGeom>
              <a:avLst/>
              <a:gdLst/>
              <a:ahLst/>
              <a:cxnLst/>
              <a:rect l="l" t="t" r="r" b="b"/>
              <a:pathLst>
                <a:path w="32621" h="32621" extrusionOk="0">
                  <a:moveTo>
                    <a:pt x="16310" y="8156"/>
                  </a:moveTo>
                  <a:cubicBezTo>
                    <a:pt x="20812" y="8156"/>
                    <a:pt x="24465" y="11809"/>
                    <a:pt x="24465" y="16311"/>
                  </a:cubicBezTo>
                  <a:cubicBezTo>
                    <a:pt x="24465" y="20812"/>
                    <a:pt x="20812" y="24466"/>
                    <a:pt x="16310" y="24466"/>
                  </a:cubicBezTo>
                  <a:cubicBezTo>
                    <a:pt x="11809" y="24466"/>
                    <a:pt x="8155" y="20812"/>
                    <a:pt x="8155" y="16311"/>
                  </a:cubicBezTo>
                  <a:cubicBezTo>
                    <a:pt x="8155" y="11809"/>
                    <a:pt x="11809" y="8156"/>
                    <a:pt x="16310" y="8156"/>
                  </a:cubicBezTo>
                  <a:close/>
                  <a:moveTo>
                    <a:pt x="16310" y="1"/>
                  </a:moveTo>
                  <a:cubicBezTo>
                    <a:pt x="7307" y="1"/>
                    <a:pt x="0" y="7308"/>
                    <a:pt x="0" y="16311"/>
                  </a:cubicBezTo>
                  <a:cubicBezTo>
                    <a:pt x="0" y="25314"/>
                    <a:pt x="7307" y="32621"/>
                    <a:pt x="16310" y="32621"/>
                  </a:cubicBezTo>
                  <a:cubicBezTo>
                    <a:pt x="25313" y="32621"/>
                    <a:pt x="32620" y="25314"/>
                    <a:pt x="32620" y="16311"/>
                  </a:cubicBezTo>
                  <a:cubicBezTo>
                    <a:pt x="32620" y="7308"/>
                    <a:pt x="25313" y="1"/>
                    <a:pt x="1631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392450" y="2195300"/>
              <a:ext cx="815525" cy="815525"/>
            </a:xfrm>
            <a:custGeom>
              <a:avLst/>
              <a:gdLst/>
              <a:ahLst/>
              <a:cxnLst/>
              <a:rect l="l" t="t" r="r" b="b"/>
              <a:pathLst>
                <a:path w="32621" h="32621" extrusionOk="0">
                  <a:moveTo>
                    <a:pt x="16311" y="8156"/>
                  </a:moveTo>
                  <a:cubicBezTo>
                    <a:pt x="20812" y="8156"/>
                    <a:pt x="24466" y="11809"/>
                    <a:pt x="24466" y="16311"/>
                  </a:cubicBezTo>
                  <a:cubicBezTo>
                    <a:pt x="24466" y="20812"/>
                    <a:pt x="20812" y="24466"/>
                    <a:pt x="16311" y="24466"/>
                  </a:cubicBezTo>
                  <a:cubicBezTo>
                    <a:pt x="11809" y="24466"/>
                    <a:pt x="8156" y="20812"/>
                    <a:pt x="8156" y="16311"/>
                  </a:cubicBezTo>
                  <a:cubicBezTo>
                    <a:pt x="8156" y="11809"/>
                    <a:pt x="11809" y="8156"/>
                    <a:pt x="16311" y="8156"/>
                  </a:cubicBezTo>
                  <a:close/>
                  <a:moveTo>
                    <a:pt x="16311" y="1"/>
                  </a:moveTo>
                  <a:cubicBezTo>
                    <a:pt x="7307" y="1"/>
                    <a:pt x="1" y="7308"/>
                    <a:pt x="1" y="16311"/>
                  </a:cubicBezTo>
                  <a:cubicBezTo>
                    <a:pt x="1" y="25314"/>
                    <a:pt x="7307" y="32621"/>
                    <a:pt x="16311" y="32621"/>
                  </a:cubicBezTo>
                  <a:cubicBezTo>
                    <a:pt x="25314" y="32621"/>
                    <a:pt x="32621" y="25314"/>
                    <a:pt x="32621" y="16311"/>
                  </a:cubicBezTo>
                  <a:cubicBezTo>
                    <a:pt x="32621" y="7308"/>
                    <a:pt x="25314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1772050" y="4030175"/>
              <a:ext cx="713600" cy="203900"/>
            </a:xfrm>
            <a:custGeom>
              <a:avLst/>
              <a:gdLst/>
              <a:ahLst/>
              <a:cxnLst/>
              <a:rect l="l" t="t" r="r" b="b"/>
              <a:pathLst>
                <a:path w="28544" h="8156" extrusionOk="0"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cubicBezTo>
                    <a:pt x="1" y="6329"/>
                    <a:pt x="1795" y="8155"/>
                    <a:pt x="4078" y="8155"/>
                  </a:cubicBezTo>
                  <a:lnTo>
                    <a:pt x="24466" y="8155"/>
                  </a:lnTo>
                  <a:cubicBezTo>
                    <a:pt x="26717" y="8155"/>
                    <a:pt x="28543" y="6329"/>
                    <a:pt x="28543" y="4078"/>
                  </a:cubicBezTo>
                  <a:cubicBezTo>
                    <a:pt x="28543" y="1827"/>
                    <a:pt x="26717" y="0"/>
                    <a:pt x="2446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874000" y="3622425"/>
              <a:ext cx="509700" cy="203900"/>
            </a:xfrm>
            <a:custGeom>
              <a:avLst/>
              <a:gdLst/>
              <a:ahLst/>
              <a:cxnLst/>
              <a:rect l="l" t="t" r="r" b="b"/>
              <a:pathLst>
                <a:path w="20388" h="8156" extrusionOk="0">
                  <a:moveTo>
                    <a:pt x="4078" y="0"/>
                  </a:moveTo>
                  <a:cubicBezTo>
                    <a:pt x="1795" y="0"/>
                    <a:pt x="0" y="1827"/>
                    <a:pt x="0" y="4078"/>
                  </a:cubicBezTo>
                  <a:cubicBezTo>
                    <a:pt x="0" y="6329"/>
                    <a:pt x="1795" y="8155"/>
                    <a:pt x="4078" y="8155"/>
                  </a:cubicBezTo>
                  <a:lnTo>
                    <a:pt x="16310" y="8155"/>
                  </a:lnTo>
                  <a:cubicBezTo>
                    <a:pt x="18561" y="8155"/>
                    <a:pt x="20388" y="6329"/>
                    <a:pt x="20388" y="4078"/>
                  </a:cubicBezTo>
                  <a:cubicBezTo>
                    <a:pt x="20388" y="1827"/>
                    <a:pt x="18561" y="0"/>
                    <a:pt x="163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1772050" y="4437925"/>
              <a:ext cx="305850" cy="203900"/>
            </a:xfrm>
            <a:custGeom>
              <a:avLst/>
              <a:gdLst/>
              <a:ahLst/>
              <a:cxnLst/>
              <a:rect l="l" t="t" r="r" b="b"/>
              <a:pathLst>
                <a:path w="12234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lnTo>
                    <a:pt x="8156" y="8155"/>
                  </a:lnTo>
                  <a:cubicBezTo>
                    <a:pt x="10374" y="8155"/>
                    <a:pt x="12233" y="6329"/>
                    <a:pt x="12233" y="4078"/>
                  </a:cubicBezTo>
                  <a:cubicBezTo>
                    <a:pt x="12233" y="1827"/>
                    <a:pt x="10374" y="0"/>
                    <a:pt x="815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2281750" y="44379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296" y="8155"/>
                    <a:pt x="8155" y="6329"/>
                    <a:pt x="8155" y="4078"/>
                  </a:cubicBezTo>
                  <a:cubicBezTo>
                    <a:pt x="8155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3443825" y="40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cubicBezTo>
                    <a:pt x="6296" y="8155"/>
                    <a:pt x="8156" y="6329"/>
                    <a:pt x="8156" y="4078"/>
                  </a:cubicBezTo>
                  <a:cubicBezTo>
                    <a:pt x="8156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851575" y="4030175"/>
              <a:ext cx="305850" cy="203900"/>
            </a:xfrm>
            <a:custGeom>
              <a:avLst/>
              <a:gdLst/>
              <a:ahLst/>
              <a:cxnLst/>
              <a:rect l="l" t="t" r="r" b="b"/>
              <a:pathLst>
                <a:path w="12234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8156" y="8155"/>
                  </a:lnTo>
                  <a:cubicBezTo>
                    <a:pt x="10374" y="8155"/>
                    <a:pt x="12233" y="6329"/>
                    <a:pt x="12233" y="4078"/>
                  </a:cubicBezTo>
                  <a:cubicBezTo>
                    <a:pt x="12233" y="1827"/>
                    <a:pt x="10374" y="0"/>
                    <a:pt x="815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3443825" y="3622425"/>
              <a:ext cx="713600" cy="203900"/>
            </a:xfrm>
            <a:custGeom>
              <a:avLst/>
              <a:gdLst/>
              <a:ahLst/>
              <a:cxnLst/>
              <a:rect l="l" t="t" r="r" b="b"/>
              <a:pathLst>
                <a:path w="28544" h="8156" extrusionOk="0"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cubicBezTo>
                    <a:pt x="1" y="6329"/>
                    <a:pt x="1795" y="8155"/>
                    <a:pt x="4078" y="8155"/>
                  </a:cubicBezTo>
                  <a:lnTo>
                    <a:pt x="24466" y="8155"/>
                  </a:lnTo>
                  <a:cubicBezTo>
                    <a:pt x="26716" y="8155"/>
                    <a:pt x="28543" y="6329"/>
                    <a:pt x="28543" y="4078"/>
                  </a:cubicBezTo>
                  <a:cubicBezTo>
                    <a:pt x="28543" y="1827"/>
                    <a:pt x="26716" y="0"/>
                    <a:pt x="2446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3443825" y="4437925"/>
              <a:ext cx="428175" cy="203900"/>
            </a:xfrm>
            <a:custGeom>
              <a:avLst/>
              <a:gdLst/>
              <a:ahLst/>
              <a:cxnLst/>
              <a:rect l="l" t="t" r="r" b="b"/>
              <a:pathLst>
                <a:path w="17127" h="8156" extrusionOk="0"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cubicBezTo>
                    <a:pt x="1" y="6329"/>
                    <a:pt x="1795" y="8155"/>
                    <a:pt x="4078" y="8155"/>
                  </a:cubicBezTo>
                  <a:lnTo>
                    <a:pt x="13049" y="8155"/>
                  </a:lnTo>
                  <a:cubicBezTo>
                    <a:pt x="15299" y="8155"/>
                    <a:pt x="17126" y="6329"/>
                    <a:pt x="17126" y="4078"/>
                  </a:cubicBezTo>
                  <a:cubicBezTo>
                    <a:pt x="17126" y="1827"/>
                    <a:pt x="15299" y="0"/>
                    <a:pt x="1304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074825" y="4030175"/>
              <a:ext cx="713575" cy="203900"/>
            </a:xfrm>
            <a:custGeom>
              <a:avLst/>
              <a:gdLst/>
              <a:ahLst/>
              <a:cxnLst/>
              <a:rect l="l" t="t" r="r" b="b"/>
              <a:pathLst>
                <a:path w="28543" h="8156" extrusionOk="0">
                  <a:moveTo>
                    <a:pt x="4078" y="0"/>
                  </a:moveTo>
                  <a:cubicBezTo>
                    <a:pt x="1795" y="0"/>
                    <a:pt x="0" y="1827"/>
                    <a:pt x="0" y="4078"/>
                  </a:cubicBezTo>
                  <a:cubicBezTo>
                    <a:pt x="0" y="6329"/>
                    <a:pt x="1795" y="8155"/>
                    <a:pt x="4078" y="8155"/>
                  </a:cubicBezTo>
                  <a:lnTo>
                    <a:pt x="24465" y="8155"/>
                  </a:lnTo>
                  <a:cubicBezTo>
                    <a:pt x="26716" y="8155"/>
                    <a:pt x="28543" y="6329"/>
                    <a:pt x="28543" y="4078"/>
                  </a:cubicBezTo>
                  <a:cubicBezTo>
                    <a:pt x="28543" y="1827"/>
                    <a:pt x="26716" y="0"/>
                    <a:pt x="2446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074825" y="3622425"/>
              <a:ext cx="305825" cy="203900"/>
            </a:xfrm>
            <a:custGeom>
              <a:avLst/>
              <a:gdLst/>
              <a:ahLst/>
              <a:cxnLst/>
              <a:rect l="l" t="t" r="r" b="b"/>
              <a:pathLst>
                <a:path w="12233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8155" y="8155"/>
                  </a:lnTo>
                  <a:cubicBezTo>
                    <a:pt x="10374" y="8155"/>
                    <a:pt x="12233" y="6329"/>
                    <a:pt x="12233" y="4078"/>
                  </a:cubicBezTo>
                  <a:cubicBezTo>
                    <a:pt x="12233" y="1827"/>
                    <a:pt x="10374" y="0"/>
                    <a:pt x="8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5584500" y="36224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296" y="8155"/>
                    <a:pt x="8156" y="6329"/>
                    <a:pt x="8156" y="4078"/>
                  </a:cubicBezTo>
                  <a:cubicBezTo>
                    <a:pt x="8156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5482575" y="4437925"/>
              <a:ext cx="305825" cy="203900"/>
            </a:xfrm>
            <a:custGeom>
              <a:avLst/>
              <a:gdLst/>
              <a:ahLst/>
              <a:cxnLst/>
              <a:rect l="l" t="t" r="r" b="b"/>
              <a:pathLst>
                <a:path w="12233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8155" y="8155"/>
                  </a:lnTo>
                  <a:cubicBezTo>
                    <a:pt x="10373" y="8155"/>
                    <a:pt x="12233" y="6329"/>
                    <a:pt x="12233" y="4078"/>
                  </a:cubicBezTo>
                  <a:cubicBezTo>
                    <a:pt x="12233" y="1827"/>
                    <a:pt x="10373" y="0"/>
                    <a:pt x="8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5074825" y="44379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296" y="8155"/>
                    <a:pt x="8155" y="6329"/>
                    <a:pt x="8155" y="4078"/>
                  </a:cubicBezTo>
                  <a:cubicBezTo>
                    <a:pt x="8155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61" name="Google Shape;961;p47"/>
          <p:cNvGrpSpPr/>
          <p:nvPr/>
        </p:nvGrpSpPr>
        <p:grpSpPr>
          <a:xfrm>
            <a:off x="3463666" y="2063014"/>
            <a:ext cx="388550" cy="388308"/>
            <a:chOff x="1188175" y="238125"/>
            <a:chExt cx="5222450" cy="5219200"/>
          </a:xfrm>
        </p:grpSpPr>
        <p:sp>
          <p:nvSpPr>
            <p:cNvPr id="962" name="Google Shape;962;p47"/>
            <p:cNvSpPr/>
            <p:nvPr/>
          </p:nvSpPr>
          <p:spPr>
            <a:xfrm>
              <a:off x="1188175" y="238125"/>
              <a:ext cx="5222450" cy="5219200"/>
            </a:xfrm>
            <a:custGeom>
              <a:avLst/>
              <a:gdLst/>
              <a:ahLst/>
              <a:cxnLst/>
              <a:rect l="l" t="t" r="r" b="b"/>
              <a:pathLst>
                <a:path w="208898" h="208768" extrusionOk="0">
                  <a:moveTo>
                    <a:pt x="22149" y="14288"/>
                  </a:moveTo>
                  <a:lnTo>
                    <a:pt x="29880" y="28673"/>
                  </a:lnTo>
                  <a:lnTo>
                    <a:pt x="22443" y="50561"/>
                  </a:lnTo>
                  <a:lnTo>
                    <a:pt x="9851" y="50561"/>
                  </a:lnTo>
                  <a:lnTo>
                    <a:pt x="22149" y="14288"/>
                  </a:lnTo>
                  <a:close/>
                  <a:moveTo>
                    <a:pt x="186814" y="14255"/>
                  </a:moveTo>
                  <a:lnTo>
                    <a:pt x="199112" y="50561"/>
                  </a:lnTo>
                  <a:lnTo>
                    <a:pt x="186521" y="50561"/>
                  </a:lnTo>
                  <a:lnTo>
                    <a:pt x="179051" y="28542"/>
                  </a:lnTo>
                  <a:lnTo>
                    <a:pt x="186814" y="14255"/>
                  </a:lnTo>
                  <a:close/>
                  <a:moveTo>
                    <a:pt x="40057" y="8155"/>
                  </a:moveTo>
                  <a:cubicBezTo>
                    <a:pt x="40057" y="8155"/>
                    <a:pt x="60021" y="45342"/>
                    <a:pt x="60021" y="45374"/>
                  </a:cubicBezTo>
                  <a:cubicBezTo>
                    <a:pt x="58259" y="47038"/>
                    <a:pt x="54280" y="50757"/>
                    <a:pt x="52127" y="52909"/>
                  </a:cubicBezTo>
                  <a:cubicBezTo>
                    <a:pt x="52127" y="52909"/>
                    <a:pt x="28118" y="8155"/>
                    <a:pt x="28118" y="8155"/>
                  </a:cubicBezTo>
                  <a:close/>
                  <a:moveTo>
                    <a:pt x="180812" y="8155"/>
                  </a:moveTo>
                  <a:lnTo>
                    <a:pt x="156608" y="52909"/>
                  </a:lnTo>
                  <a:cubicBezTo>
                    <a:pt x="154162" y="50235"/>
                    <a:pt x="151552" y="47690"/>
                    <a:pt x="148747" y="45374"/>
                  </a:cubicBezTo>
                  <a:lnTo>
                    <a:pt x="168906" y="8155"/>
                  </a:lnTo>
                  <a:close/>
                  <a:moveTo>
                    <a:pt x="35132" y="38524"/>
                  </a:moveTo>
                  <a:lnTo>
                    <a:pt x="46614" y="59857"/>
                  </a:lnTo>
                  <a:cubicBezTo>
                    <a:pt x="43026" y="64979"/>
                    <a:pt x="40188" y="70492"/>
                    <a:pt x="38100" y="76298"/>
                  </a:cubicBezTo>
                  <a:lnTo>
                    <a:pt x="29717" y="54540"/>
                  </a:lnTo>
                  <a:lnTo>
                    <a:pt x="35132" y="38524"/>
                  </a:lnTo>
                  <a:close/>
                  <a:moveTo>
                    <a:pt x="173766" y="38328"/>
                  </a:moveTo>
                  <a:lnTo>
                    <a:pt x="179246" y="54573"/>
                  </a:lnTo>
                  <a:lnTo>
                    <a:pt x="170830" y="76689"/>
                  </a:lnTo>
                  <a:cubicBezTo>
                    <a:pt x="168710" y="70752"/>
                    <a:pt x="165774" y="65077"/>
                    <a:pt x="162121" y="59857"/>
                  </a:cubicBezTo>
                  <a:lnTo>
                    <a:pt x="173766" y="38328"/>
                  </a:lnTo>
                  <a:close/>
                  <a:moveTo>
                    <a:pt x="22573" y="58716"/>
                  </a:moveTo>
                  <a:lnTo>
                    <a:pt x="34675" y="90096"/>
                  </a:lnTo>
                  <a:cubicBezTo>
                    <a:pt x="34186" y="93423"/>
                    <a:pt x="33925" y="96816"/>
                    <a:pt x="33925" y="100241"/>
                  </a:cubicBezTo>
                  <a:lnTo>
                    <a:pt x="33925" y="120563"/>
                  </a:lnTo>
                  <a:lnTo>
                    <a:pt x="10112" y="58716"/>
                  </a:lnTo>
                  <a:close/>
                  <a:moveTo>
                    <a:pt x="198883" y="58716"/>
                  </a:moveTo>
                  <a:lnTo>
                    <a:pt x="175038" y="121346"/>
                  </a:lnTo>
                  <a:lnTo>
                    <a:pt x="175038" y="100861"/>
                  </a:lnTo>
                  <a:cubicBezTo>
                    <a:pt x="175038" y="97403"/>
                    <a:pt x="174777" y="93945"/>
                    <a:pt x="174288" y="90553"/>
                  </a:cubicBezTo>
                  <a:lnTo>
                    <a:pt x="186390" y="58716"/>
                  </a:lnTo>
                  <a:close/>
                  <a:moveTo>
                    <a:pt x="104514" y="37513"/>
                  </a:moveTo>
                  <a:cubicBezTo>
                    <a:pt x="138896" y="37545"/>
                    <a:pt x="166883" y="65957"/>
                    <a:pt x="166883" y="100861"/>
                  </a:cubicBezTo>
                  <a:lnTo>
                    <a:pt x="166883" y="188380"/>
                  </a:lnTo>
                  <a:cubicBezTo>
                    <a:pt x="166883" y="195132"/>
                    <a:pt x="161371" y="200612"/>
                    <a:pt x="154651" y="200612"/>
                  </a:cubicBezTo>
                  <a:lnTo>
                    <a:pt x="54312" y="200612"/>
                  </a:lnTo>
                  <a:cubicBezTo>
                    <a:pt x="47593" y="200612"/>
                    <a:pt x="42080" y="195132"/>
                    <a:pt x="42080" y="188380"/>
                  </a:cubicBezTo>
                  <a:lnTo>
                    <a:pt x="42080" y="100241"/>
                  </a:lnTo>
                  <a:cubicBezTo>
                    <a:pt x="42080" y="83539"/>
                    <a:pt x="48669" y="67784"/>
                    <a:pt x="60575" y="55878"/>
                  </a:cubicBezTo>
                  <a:cubicBezTo>
                    <a:pt x="72416" y="44037"/>
                    <a:pt x="88009" y="37513"/>
                    <a:pt x="104482" y="37513"/>
                  </a:cubicBezTo>
                  <a:close/>
                  <a:moveTo>
                    <a:pt x="21301" y="0"/>
                  </a:moveTo>
                  <a:cubicBezTo>
                    <a:pt x="19735" y="0"/>
                    <a:pt x="18300" y="979"/>
                    <a:pt x="17615" y="2349"/>
                  </a:cubicBezTo>
                  <a:cubicBezTo>
                    <a:pt x="17550" y="2479"/>
                    <a:pt x="17484" y="2642"/>
                    <a:pt x="17452" y="2773"/>
                  </a:cubicBezTo>
                  <a:cubicBezTo>
                    <a:pt x="17452" y="2773"/>
                    <a:pt x="326" y="53333"/>
                    <a:pt x="294" y="53333"/>
                  </a:cubicBezTo>
                  <a:cubicBezTo>
                    <a:pt x="0" y="54214"/>
                    <a:pt x="33" y="55225"/>
                    <a:pt x="359" y="56106"/>
                  </a:cubicBezTo>
                  <a:lnTo>
                    <a:pt x="33925" y="143234"/>
                  </a:lnTo>
                  <a:lnTo>
                    <a:pt x="33925" y="188380"/>
                  </a:lnTo>
                  <a:cubicBezTo>
                    <a:pt x="33925" y="199634"/>
                    <a:pt x="43091" y="208767"/>
                    <a:pt x="54312" y="208767"/>
                  </a:cubicBezTo>
                  <a:lnTo>
                    <a:pt x="154651" y="208767"/>
                  </a:lnTo>
                  <a:cubicBezTo>
                    <a:pt x="165872" y="208767"/>
                    <a:pt x="175038" y="199634"/>
                    <a:pt x="175038" y="188380"/>
                  </a:cubicBezTo>
                  <a:lnTo>
                    <a:pt x="175038" y="144278"/>
                  </a:lnTo>
                  <a:cubicBezTo>
                    <a:pt x="175038" y="144278"/>
                    <a:pt x="208604" y="56106"/>
                    <a:pt x="208604" y="56074"/>
                  </a:cubicBezTo>
                  <a:cubicBezTo>
                    <a:pt x="208800" y="55584"/>
                    <a:pt x="208898" y="55030"/>
                    <a:pt x="208865" y="54475"/>
                  </a:cubicBezTo>
                  <a:cubicBezTo>
                    <a:pt x="208833" y="54084"/>
                    <a:pt x="208767" y="53692"/>
                    <a:pt x="208669" y="53333"/>
                  </a:cubicBezTo>
                  <a:cubicBezTo>
                    <a:pt x="208669" y="53333"/>
                    <a:pt x="191544" y="2805"/>
                    <a:pt x="191544" y="2773"/>
                  </a:cubicBezTo>
                  <a:cubicBezTo>
                    <a:pt x="191055" y="1337"/>
                    <a:pt x="189685" y="228"/>
                    <a:pt x="188184" y="33"/>
                  </a:cubicBezTo>
                  <a:cubicBezTo>
                    <a:pt x="188021" y="0"/>
                    <a:pt x="187825" y="0"/>
                    <a:pt x="187662" y="0"/>
                  </a:cubicBezTo>
                  <a:lnTo>
                    <a:pt x="166459" y="0"/>
                  </a:lnTo>
                  <a:cubicBezTo>
                    <a:pt x="165057" y="0"/>
                    <a:pt x="163589" y="848"/>
                    <a:pt x="162904" y="2088"/>
                  </a:cubicBezTo>
                  <a:cubicBezTo>
                    <a:pt x="162904" y="2120"/>
                    <a:pt x="142125" y="40514"/>
                    <a:pt x="142125" y="40514"/>
                  </a:cubicBezTo>
                  <a:cubicBezTo>
                    <a:pt x="130904" y="33272"/>
                    <a:pt x="117986" y="29358"/>
                    <a:pt x="104514" y="29358"/>
                  </a:cubicBezTo>
                  <a:lnTo>
                    <a:pt x="104482" y="29358"/>
                  </a:lnTo>
                  <a:cubicBezTo>
                    <a:pt x="90944" y="29358"/>
                    <a:pt x="77929" y="33240"/>
                    <a:pt x="66675" y="40514"/>
                  </a:cubicBezTo>
                  <a:lnTo>
                    <a:pt x="46092" y="2153"/>
                  </a:lnTo>
                  <a:cubicBezTo>
                    <a:pt x="45407" y="848"/>
                    <a:pt x="43972" y="0"/>
                    <a:pt x="4250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2633225" y="3520475"/>
              <a:ext cx="2344575" cy="1529100"/>
            </a:xfrm>
            <a:custGeom>
              <a:avLst/>
              <a:gdLst/>
              <a:ahLst/>
              <a:cxnLst/>
              <a:rect l="l" t="t" r="r" b="b"/>
              <a:pathLst>
                <a:path w="93783" h="61164" extrusionOk="0">
                  <a:moveTo>
                    <a:pt x="81550" y="8156"/>
                  </a:moveTo>
                  <a:cubicBezTo>
                    <a:pt x="83801" y="8156"/>
                    <a:pt x="85628" y="9983"/>
                    <a:pt x="85628" y="12233"/>
                  </a:cubicBezTo>
                  <a:lnTo>
                    <a:pt x="85628" y="48931"/>
                  </a:lnTo>
                  <a:cubicBezTo>
                    <a:pt x="85628" y="51182"/>
                    <a:pt x="83801" y="53008"/>
                    <a:pt x="81550" y="53008"/>
                  </a:cubicBezTo>
                  <a:lnTo>
                    <a:pt x="12233" y="53008"/>
                  </a:lnTo>
                  <a:cubicBezTo>
                    <a:pt x="9982" y="53008"/>
                    <a:pt x="8156" y="51182"/>
                    <a:pt x="8156" y="48931"/>
                  </a:cubicBezTo>
                  <a:lnTo>
                    <a:pt x="8156" y="12233"/>
                  </a:lnTo>
                  <a:cubicBezTo>
                    <a:pt x="8156" y="9983"/>
                    <a:pt x="9982" y="8156"/>
                    <a:pt x="12233" y="8156"/>
                  </a:cubicBezTo>
                  <a:close/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48931"/>
                  </a:lnTo>
                  <a:cubicBezTo>
                    <a:pt x="1" y="55683"/>
                    <a:pt x="5481" y="61163"/>
                    <a:pt x="12233" y="61163"/>
                  </a:cubicBezTo>
                  <a:lnTo>
                    <a:pt x="81550" y="61163"/>
                  </a:lnTo>
                  <a:cubicBezTo>
                    <a:pt x="88303" y="61163"/>
                    <a:pt x="93783" y="55683"/>
                    <a:pt x="93783" y="48931"/>
                  </a:cubicBezTo>
                  <a:lnTo>
                    <a:pt x="93783" y="12233"/>
                  </a:lnTo>
                  <a:cubicBezTo>
                    <a:pt x="93783" y="5481"/>
                    <a:pt x="88303" y="1"/>
                    <a:pt x="815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503975" y="1968075"/>
              <a:ext cx="586375" cy="1105550"/>
            </a:xfrm>
            <a:custGeom>
              <a:avLst/>
              <a:gdLst/>
              <a:ahLst/>
              <a:cxnLst/>
              <a:rect l="l" t="t" r="r" b="b"/>
              <a:pathLst>
                <a:path w="23455" h="44222" extrusionOk="0">
                  <a:moveTo>
                    <a:pt x="4537" y="0"/>
                  </a:moveTo>
                  <a:cubicBezTo>
                    <a:pt x="3508" y="0"/>
                    <a:pt x="2475" y="367"/>
                    <a:pt x="1697" y="1098"/>
                  </a:cubicBezTo>
                  <a:cubicBezTo>
                    <a:pt x="66" y="2631"/>
                    <a:pt x="1" y="5208"/>
                    <a:pt x="1566" y="6839"/>
                  </a:cubicBezTo>
                  <a:cubicBezTo>
                    <a:pt x="10178" y="15907"/>
                    <a:pt x="15332" y="28368"/>
                    <a:pt x="15299" y="40144"/>
                  </a:cubicBezTo>
                  <a:cubicBezTo>
                    <a:pt x="15299" y="42395"/>
                    <a:pt x="17159" y="44221"/>
                    <a:pt x="19377" y="44221"/>
                  </a:cubicBezTo>
                  <a:cubicBezTo>
                    <a:pt x="21627" y="44221"/>
                    <a:pt x="23454" y="42395"/>
                    <a:pt x="23454" y="40144"/>
                  </a:cubicBezTo>
                  <a:cubicBezTo>
                    <a:pt x="23454" y="25726"/>
                    <a:pt x="17354" y="11634"/>
                    <a:pt x="7470" y="1228"/>
                  </a:cubicBezTo>
                  <a:cubicBezTo>
                    <a:pt x="6700" y="408"/>
                    <a:pt x="5621" y="0"/>
                    <a:pt x="45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2510075" y="1594275"/>
              <a:ext cx="1504625" cy="1490750"/>
            </a:xfrm>
            <a:custGeom>
              <a:avLst/>
              <a:gdLst/>
              <a:ahLst/>
              <a:cxnLst/>
              <a:rect l="l" t="t" r="r" b="b"/>
              <a:pathLst>
                <a:path w="60185" h="59630" extrusionOk="0">
                  <a:moveTo>
                    <a:pt x="51540" y="1"/>
                  </a:moveTo>
                  <a:cubicBezTo>
                    <a:pt x="25118" y="1"/>
                    <a:pt x="3524" y="23879"/>
                    <a:pt x="392" y="49028"/>
                  </a:cubicBezTo>
                  <a:cubicBezTo>
                    <a:pt x="131" y="51181"/>
                    <a:pt x="1" y="53367"/>
                    <a:pt x="1" y="55552"/>
                  </a:cubicBezTo>
                  <a:cubicBezTo>
                    <a:pt x="1" y="57803"/>
                    <a:pt x="1828" y="59630"/>
                    <a:pt x="4078" y="59630"/>
                  </a:cubicBezTo>
                  <a:cubicBezTo>
                    <a:pt x="6297" y="59630"/>
                    <a:pt x="8156" y="57803"/>
                    <a:pt x="8123" y="55552"/>
                  </a:cubicBezTo>
                  <a:cubicBezTo>
                    <a:pt x="8091" y="32425"/>
                    <a:pt x="27434" y="8156"/>
                    <a:pt x="51573" y="8156"/>
                  </a:cubicBezTo>
                  <a:lnTo>
                    <a:pt x="51606" y="8156"/>
                  </a:lnTo>
                  <a:cubicBezTo>
                    <a:pt x="53041" y="8156"/>
                    <a:pt x="54476" y="8417"/>
                    <a:pt x="55911" y="8417"/>
                  </a:cubicBezTo>
                  <a:cubicBezTo>
                    <a:pt x="57999" y="8417"/>
                    <a:pt x="59728" y="6851"/>
                    <a:pt x="59956" y="4763"/>
                  </a:cubicBezTo>
                  <a:cubicBezTo>
                    <a:pt x="60185" y="2578"/>
                    <a:pt x="58521" y="490"/>
                    <a:pt x="56335" y="262"/>
                  </a:cubicBezTo>
                  <a:cubicBezTo>
                    <a:pt x="54770" y="99"/>
                    <a:pt x="53171" y="1"/>
                    <a:pt x="5160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3861375" y="39282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8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045875" y="3928225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8" y="8156"/>
                    <a:pt x="24465" y="6329"/>
                    <a:pt x="24465" y="4078"/>
                  </a:cubicBezTo>
                  <a:cubicBezTo>
                    <a:pt x="24465" y="1828"/>
                    <a:pt x="22638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4269100" y="3928225"/>
              <a:ext cx="305850" cy="203900"/>
            </a:xfrm>
            <a:custGeom>
              <a:avLst/>
              <a:gdLst/>
              <a:ahLst/>
              <a:cxnLst/>
              <a:rect l="l" t="t" r="r" b="b"/>
              <a:pathLst>
                <a:path w="12234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8156" y="8156"/>
                  </a:lnTo>
                  <a:cubicBezTo>
                    <a:pt x="10407" y="8156"/>
                    <a:pt x="12233" y="6329"/>
                    <a:pt x="12233" y="4078"/>
                  </a:cubicBezTo>
                  <a:cubicBezTo>
                    <a:pt x="12233" y="1828"/>
                    <a:pt x="10407" y="1"/>
                    <a:pt x="815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4198175" y="1716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795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795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70" name="Google Shape;970;p47"/>
          <p:cNvGrpSpPr/>
          <p:nvPr/>
        </p:nvGrpSpPr>
        <p:grpSpPr>
          <a:xfrm>
            <a:off x="3448922" y="951053"/>
            <a:ext cx="417796" cy="348964"/>
            <a:chOff x="1190625" y="666250"/>
            <a:chExt cx="5222450" cy="4362050"/>
          </a:xfrm>
        </p:grpSpPr>
        <p:sp>
          <p:nvSpPr>
            <p:cNvPr id="971" name="Google Shape;971;p47"/>
            <p:cNvSpPr/>
            <p:nvPr/>
          </p:nvSpPr>
          <p:spPr>
            <a:xfrm>
              <a:off x="1935975" y="3611000"/>
              <a:ext cx="728275" cy="962075"/>
            </a:xfrm>
            <a:custGeom>
              <a:avLst/>
              <a:gdLst/>
              <a:ahLst/>
              <a:cxnLst/>
              <a:rect l="l" t="t" r="r" b="b"/>
              <a:pathLst>
                <a:path w="29131" h="38483" extrusionOk="0">
                  <a:moveTo>
                    <a:pt x="15332" y="8808"/>
                  </a:moveTo>
                  <a:lnTo>
                    <a:pt x="19899" y="24824"/>
                  </a:lnTo>
                  <a:lnTo>
                    <a:pt x="10863" y="24824"/>
                  </a:lnTo>
                  <a:lnTo>
                    <a:pt x="15332" y="8808"/>
                  </a:lnTo>
                  <a:close/>
                  <a:moveTo>
                    <a:pt x="14549" y="1"/>
                  </a:moveTo>
                  <a:cubicBezTo>
                    <a:pt x="13081" y="1"/>
                    <a:pt x="10732" y="425"/>
                    <a:pt x="10211" y="2056"/>
                  </a:cubicBezTo>
                  <a:lnTo>
                    <a:pt x="98" y="34871"/>
                  </a:lnTo>
                  <a:cubicBezTo>
                    <a:pt x="33" y="35198"/>
                    <a:pt x="1" y="35361"/>
                    <a:pt x="1" y="35459"/>
                  </a:cubicBezTo>
                  <a:cubicBezTo>
                    <a:pt x="1" y="36437"/>
                    <a:pt x="653" y="37155"/>
                    <a:pt x="1534" y="37644"/>
                  </a:cubicBezTo>
                  <a:cubicBezTo>
                    <a:pt x="2269" y="38054"/>
                    <a:pt x="3667" y="38483"/>
                    <a:pt x="4925" y="38483"/>
                  </a:cubicBezTo>
                  <a:cubicBezTo>
                    <a:pt x="6068" y="38483"/>
                    <a:pt x="7095" y="38130"/>
                    <a:pt x="7405" y="37090"/>
                  </a:cubicBezTo>
                  <a:lnTo>
                    <a:pt x="9362" y="30142"/>
                  </a:lnTo>
                  <a:lnTo>
                    <a:pt x="20551" y="30142"/>
                  </a:lnTo>
                  <a:lnTo>
                    <a:pt x="22541" y="37090"/>
                  </a:lnTo>
                  <a:cubicBezTo>
                    <a:pt x="22802" y="38003"/>
                    <a:pt x="23552" y="38460"/>
                    <a:pt x="24857" y="38460"/>
                  </a:cubicBezTo>
                  <a:cubicBezTo>
                    <a:pt x="26357" y="38460"/>
                    <a:pt x="29130" y="37514"/>
                    <a:pt x="29130" y="35654"/>
                  </a:cubicBezTo>
                  <a:cubicBezTo>
                    <a:pt x="29130" y="35556"/>
                    <a:pt x="29097" y="35393"/>
                    <a:pt x="29032" y="35132"/>
                  </a:cubicBezTo>
                  <a:cubicBezTo>
                    <a:pt x="29032" y="35132"/>
                    <a:pt x="18985" y="2447"/>
                    <a:pt x="18953" y="2284"/>
                  </a:cubicBezTo>
                  <a:cubicBezTo>
                    <a:pt x="18398" y="555"/>
                    <a:pt x="16147" y="1"/>
                    <a:pt x="1454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2227100" y="3154325"/>
              <a:ext cx="428175" cy="203900"/>
            </a:xfrm>
            <a:custGeom>
              <a:avLst/>
              <a:gdLst/>
              <a:ahLst/>
              <a:cxnLst/>
              <a:rect l="l" t="t" r="r" b="b"/>
              <a:pathLst>
                <a:path w="17127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3049" y="8156"/>
                  </a:lnTo>
                  <a:cubicBezTo>
                    <a:pt x="15300" y="8156"/>
                    <a:pt x="17126" y="6329"/>
                    <a:pt x="17126" y="4078"/>
                  </a:cubicBezTo>
                  <a:cubicBezTo>
                    <a:pt x="17126" y="1827"/>
                    <a:pt x="15300" y="1"/>
                    <a:pt x="1304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2859125" y="3562900"/>
              <a:ext cx="203900" cy="428150"/>
            </a:xfrm>
            <a:custGeom>
              <a:avLst/>
              <a:gdLst/>
              <a:ahLst/>
              <a:cxnLst/>
              <a:rect l="l" t="t" r="r" b="b"/>
              <a:pathLst>
                <a:path w="8156" h="1712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13048"/>
                  </a:lnTo>
                  <a:cubicBezTo>
                    <a:pt x="0" y="15299"/>
                    <a:pt x="1827" y="17126"/>
                    <a:pt x="4078" y="17126"/>
                  </a:cubicBezTo>
                  <a:cubicBezTo>
                    <a:pt x="6328" y="17126"/>
                    <a:pt x="8155" y="15299"/>
                    <a:pt x="8155" y="13048"/>
                  </a:cubicBezTo>
                  <a:lnTo>
                    <a:pt x="8155" y="4078"/>
                  </a:ln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2859125" y="31551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1190625" y="666250"/>
              <a:ext cx="5222450" cy="4362050"/>
            </a:xfrm>
            <a:custGeom>
              <a:avLst/>
              <a:gdLst/>
              <a:ahLst/>
              <a:cxnLst/>
              <a:rect l="l" t="t" r="r" b="b"/>
              <a:pathLst>
                <a:path w="208898" h="174482" extrusionOk="0">
                  <a:moveTo>
                    <a:pt x="83181" y="8155"/>
                  </a:moveTo>
                  <a:lnTo>
                    <a:pt x="83181" y="83116"/>
                  </a:lnTo>
                  <a:lnTo>
                    <a:pt x="8155" y="83116"/>
                  </a:lnTo>
                  <a:lnTo>
                    <a:pt x="8155" y="8155"/>
                  </a:lnTo>
                  <a:close/>
                  <a:moveTo>
                    <a:pt x="160229" y="58586"/>
                  </a:moveTo>
                  <a:lnTo>
                    <a:pt x="199112" y="125946"/>
                  </a:lnTo>
                  <a:lnTo>
                    <a:pt x="131719" y="164861"/>
                  </a:lnTo>
                  <a:lnTo>
                    <a:pt x="92836" y="97501"/>
                  </a:lnTo>
                  <a:lnTo>
                    <a:pt x="160229" y="58586"/>
                  </a:lnTo>
                  <a:close/>
                  <a:moveTo>
                    <a:pt x="83181" y="91336"/>
                  </a:moveTo>
                  <a:lnTo>
                    <a:pt x="83181" y="166296"/>
                  </a:lnTo>
                  <a:lnTo>
                    <a:pt x="8155" y="166296"/>
                  </a:lnTo>
                  <a:lnTo>
                    <a:pt x="8155" y="91336"/>
                  </a:lnTo>
                  <a:close/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170374"/>
                  </a:lnTo>
                  <a:cubicBezTo>
                    <a:pt x="0" y="172625"/>
                    <a:pt x="1827" y="174451"/>
                    <a:pt x="4077" y="174451"/>
                  </a:cubicBezTo>
                  <a:lnTo>
                    <a:pt x="87258" y="174451"/>
                  </a:lnTo>
                  <a:cubicBezTo>
                    <a:pt x="89509" y="174451"/>
                    <a:pt x="91336" y="172625"/>
                    <a:pt x="91336" y="170374"/>
                  </a:cubicBezTo>
                  <a:lnTo>
                    <a:pt x="91336" y="111234"/>
                  </a:lnTo>
                  <a:cubicBezTo>
                    <a:pt x="91336" y="111234"/>
                    <a:pt x="126630" y="172364"/>
                    <a:pt x="126696" y="172494"/>
                  </a:cubicBezTo>
                  <a:cubicBezTo>
                    <a:pt x="127428" y="173737"/>
                    <a:pt x="128869" y="174481"/>
                    <a:pt x="130312" y="174481"/>
                  </a:cubicBezTo>
                  <a:cubicBezTo>
                    <a:pt x="130990" y="174481"/>
                    <a:pt x="131669" y="174317"/>
                    <a:pt x="132274" y="173962"/>
                  </a:cubicBezTo>
                  <a:lnTo>
                    <a:pt x="206745" y="130969"/>
                  </a:lnTo>
                  <a:cubicBezTo>
                    <a:pt x="207658" y="130447"/>
                    <a:pt x="208343" y="129534"/>
                    <a:pt x="208637" y="128490"/>
                  </a:cubicBezTo>
                  <a:cubicBezTo>
                    <a:pt x="208898" y="127446"/>
                    <a:pt x="208767" y="126337"/>
                    <a:pt x="208213" y="125424"/>
                  </a:cubicBezTo>
                  <a:lnTo>
                    <a:pt x="165252" y="50985"/>
                  </a:lnTo>
                  <a:cubicBezTo>
                    <a:pt x="164508" y="49672"/>
                    <a:pt x="163132" y="48946"/>
                    <a:pt x="161715" y="48946"/>
                  </a:cubicBezTo>
                  <a:cubicBezTo>
                    <a:pt x="161021" y="48946"/>
                    <a:pt x="160318" y="49120"/>
                    <a:pt x="159674" y="49485"/>
                  </a:cubicBezTo>
                  <a:lnTo>
                    <a:pt x="91336" y="88955"/>
                  </a:lnTo>
                  <a:lnTo>
                    <a:pt x="91336" y="4078"/>
                  </a:lnTo>
                  <a:cubicBezTo>
                    <a:pt x="91336" y="1827"/>
                    <a:pt x="89509" y="0"/>
                    <a:pt x="8725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4497450" y="3170150"/>
              <a:ext cx="877500" cy="968400"/>
            </a:xfrm>
            <a:custGeom>
              <a:avLst/>
              <a:gdLst/>
              <a:ahLst/>
              <a:cxnLst/>
              <a:rect l="l" t="t" r="r" b="b"/>
              <a:pathLst>
                <a:path w="35100" h="38736" extrusionOk="0">
                  <a:moveTo>
                    <a:pt x="15304" y="0"/>
                  </a:moveTo>
                  <a:cubicBezTo>
                    <a:pt x="12800" y="0"/>
                    <a:pt x="10228" y="767"/>
                    <a:pt x="7568" y="2336"/>
                  </a:cubicBezTo>
                  <a:cubicBezTo>
                    <a:pt x="4861" y="3869"/>
                    <a:pt x="2643" y="6153"/>
                    <a:pt x="1436" y="9023"/>
                  </a:cubicBezTo>
                  <a:cubicBezTo>
                    <a:pt x="1" y="12416"/>
                    <a:pt x="1142" y="16199"/>
                    <a:pt x="2936" y="19266"/>
                  </a:cubicBezTo>
                  <a:cubicBezTo>
                    <a:pt x="2936" y="19266"/>
                    <a:pt x="10439" y="32281"/>
                    <a:pt x="10439" y="32281"/>
                  </a:cubicBezTo>
                  <a:cubicBezTo>
                    <a:pt x="12864" y="36494"/>
                    <a:pt x="16553" y="38736"/>
                    <a:pt x="20644" y="38736"/>
                  </a:cubicBezTo>
                  <a:cubicBezTo>
                    <a:pt x="22825" y="38736"/>
                    <a:pt x="25121" y="38098"/>
                    <a:pt x="27401" y="36783"/>
                  </a:cubicBezTo>
                  <a:cubicBezTo>
                    <a:pt x="30696" y="34858"/>
                    <a:pt x="32914" y="32477"/>
                    <a:pt x="34023" y="29606"/>
                  </a:cubicBezTo>
                  <a:cubicBezTo>
                    <a:pt x="35100" y="26703"/>
                    <a:pt x="34839" y="23865"/>
                    <a:pt x="33240" y="21060"/>
                  </a:cubicBezTo>
                  <a:cubicBezTo>
                    <a:pt x="32555" y="19918"/>
                    <a:pt x="31870" y="19266"/>
                    <a:pt x="31153" y="19135"/>
                  </a:cubicBezTo>
                  <a:cubicBezTo>
                    <a:pt x="31023" y="19112"/>
                    <a:pt x="30887" y="19100"/>
                    <a:pt x="30745" y="19100"/>
                  </a:cubicBezTo>
                  <a:cubicBezTo>
                    <a:pt x="30099" y="19100"/>
                    <a:pt x="29322" y="19345"/>
                    <a:pt x="28412" y="19853"/>
                  </a:cubicBezTo>
                  <a:cubicBezTo>
                    <a:pt x="26521" y="20962"/>
                    <a:pt x="25901" y="22169"/>
                    <a:pt x="26521" y="23506"/>
                  </a:cubicBezTo>
                  <a:cubicBezTo>
                    <a:pt x="28119" y="26573"/>
                    <a:pt x="27727" y="29476"/>
                    <a:pt x="24629" y="31270"/>
                  </a:cubicBezTo>
                  <a:cubicBezTo>
                    <a:pt x="23462" y="31944"/>
                    <a:pt x="22373" y="32282"/>
                    <a:pt x="21360" y="32282"/>
                  </a:cubicBezTo>
                  <a:cubicBezTo>
                    <a:pt x="19484" y="32282"/>
                    <a:pt x="17874" y="31121"/>
                    <a:pt x="16539" y="28791"/>
                  </a:cubicBezTo>
                  <a:lnTo>
                    <a:pt x="9004" y="15743"/>
                  </a:lnTo>
                  <a:cubicBezTo>
                    <a:pt x="6949" y="12155"/>
                    <a:pt x="7536" y="9415"/>
                    <a:pt x="10830" y="7523"/>
                  </a:cubicBezTo>
                  <a:cubicBezTo>
                    <a:pt x="11836" y="6948"/>
                    <a:pt x="12931" y="6620"/>
                    <a:pt x="13995" y="6620"/>
                  </a:cubicBezTo>
                  <a:cubicBezTo>
                    <a:pt x="15345" y="6620"/>
                    <a:pt x="16644" y="7148"/>
                    <a:pt x="17648" y="8371"/>
                  </a:cubicBezTo>
                  <a:cubicBezTo>
                    <a:pt x="17844" y="8632"/>
                    <a:pt x="18105" y="8958"/>
                    <a:pt x="18366" y="9349"/>
                  </a:cubicBezTo>
                  <a:cubicBezTo>
                    <a:pt x="18756" y="10011"/>
                    <a:pt x="19323" y="10338"/>
                    <a:pt x="20057" y="10338"/>
                  </a:cubicBezTo>
                  <a:cubicBezTo>
                    <a:pt x="20734" y="10338"/>
                    <a:pt x="21554" y="10060"/>
                    <a:pt x="22508" y="9512"/>
                  </a:cubicBezTo>
                  <a:cubicBezTo>
                    <a:pt x="24498" y="8371"/>
                    <a:pt x="25020" y="6838"/>
                    <a:pt x="23813" y="4750"/>
                  </a:cubicBezTo>
                  <a:cubicBezTo>
                    <a:pt x="22280" y="2075"/>
                    <a:pt x="19997" y="542"/>
                    <a:pt x="16996" y="118"/>
                  </a:cubicBezTo>
                  <a:cubicBezTo>
                    <a:pt x="16435" y="40"/>
                    <a:pt x="15871" y="0"/>
                    <a:pt x="1530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5175125" y="2840925"/>
              <a:ext cx="344975" cy="396875"/>
            </a:xfrm>
            <a:custGeom>
              <a:avLst/>
              <a:gdLst/>
              <a:ahLst/>
              <a:cxnLst/>
              <a:rect l="l" t="t" r="r" b="b"/>
              <a:pathLst>
                <a:path w="13799" h="15875" extrusionOk="0">
                  <a:moveTo>
                    <a:pt x="4615" y="1"/>
                  </a:moveTo>
                  <a:cubicBezTo>
                    <a:pt x="3929" y="1"/>
                    <a:pt x="3237" y="172"/>
                    <a:pt x="2610" y="533"/>
                  </a:cubicBezTo>
                  <a:cubicBezTo>
                    <a:pt x="686" y="1642"/>
                    <a:pt x="1" y="4186"/>
                    <a:pt x="1110" y="6111"/>
                  </a:cubicBezTo>
                  <a:cubicBezTo>
                    <a:pt x="1110" y="6111"/>
                    <a:pt x="5611" y="13841"/>
                    <a:pt x="5611" y="13874"/>
                  </a:cubicBezTo>
                  <a:cubicBezTo>
                    <a:pt x="6336" y="15148"/>
                    <a:pt x="7757" y="15875"/>
                    <a:pt x="9185" y="15875"/>
                  </a:cubicBezTo>
                  <a:cubicBezTo>
                    <a:pt x="9877" y="15875"/>
                    <a:pt x="10571" y="15704"/>
                    <a:pt x="11189" y="15342"/>
                  </a:cubicBezTo>
                  <a:cubicBezTo>
                    <a:pt x="13114" y="14233"/>
                    <a:pt x="13799" y="11721"/>
                    <a:pt x="12657" y="9797"/>
                  </a:cubicBezTo>
                  <a:cubicBezTo>
                    <a:pt x="12657" y="9797"/>
                    <a:pt x="8188" y="2033"/>
                    <a:pt x="8188" y="2033"/>
                  </a:cubicBezTo>
                  <a:cubicBezTo>
                    <a:pt x="7440" y="735"/>
                    <a:pt x="6039" y="1"/>
                    <a:pt x="461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432200" y="2661875"/>
              <a:ext cx="426550" cy="314975"/>
            </a:xfrm>
            <a:custGeom>
              <a:avLst/>
              <a:gdLst/>
              <a:ahLst/>
              <a:cxnLst/>
              <a:rect l="l" t="t" r="r" b="b"/>
              <a:pathLst>
                <a:path w="17062" h="12599" extrusionOk="0">
                  <a:moveTo>
                    <a:pt x="12364" y="1"/>
                  </a:moveTo>
                  <a:cubicBezTo>
                    <a:pt x="11677" y="1"/>
                    <a:pt x="10990" y="168"/>
                    <a:pt x="10374" y="518"/>
                  </a:cubicBezTo>
                  <a:lnTo>
                    <a:pt x="2611" y="5020"/>
                  </a:lnTo>
                  <a:cubicBezTo>
                    <a:pt x="653" y="6129"/>
                    <a:pt x="1" y="8641"/>
                    <a:pt x="1110" y="10598"/>
                  </a:cubicBezTo>
                  <a:cubicBezTo>
                    <a:pt x="1835" y="11872"/>
                    <a:pt x="3255" y="12599"/>
                    <a:pt x="4683" y="12599"/>
                  </a:cubicBezTo>
                  <a:cubicBezTo>
                    <a:pt x="5376" y="12599"/>
                    <a:pt x="6070" y="12428"/>
                    <a:pt x="6688" y="12066"/>
                  </a:cubicBezTo>
                  <a:lnTo>
                    <a:pt x="14452" y="7597"/>
                  </a:lnTo>
                  <a:cubicBezTo>
                    <a:pt x="16376" y="6488"/>
                    <a:pt x="17061" y="3976"/>
                    <a:pt x="15952" y="2019"/>
                  </a:cubicBezTo>
                  <a:cubicBezTo>
                    <a:pt x="15204" y="720"/>
                    <a:pt x="13787" y="1"/>
                    <a:pt x="1236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2022425" y="1538825"/>
              <a:ext cx="613275" cy="954150"/>
            </a:xfrm>
            <a:custGeom>
              <a:avLst/>
              <a:gdLst/>
              <a:ahLst/>
              <a:cxnLst/>
              <a:rect l="l" t="t" r="r" b="b"/>
              <a:pathLst>
                <a:path w="24531" h="38166" extrusionOk="0">
                  <a:moveTo>
                    <a:pt x="12559" y="5970"/>
                  </a:moveTo>
                  <a:cubicBezTo>
                    <a:pt x="15169" y="5970"/>
                    <a:pt x="16799" y="7829"/>
                    <a:pt x="16799" y="10341"/>
                  </a:cubicBezTo>
                  <a:cubicBezTo>
                    <a:pt x="16799" y="12886"/>
                    <a:pt x="15266" y="14843"/>
                    <a:pt x="12624" y="14843"/>
                  </a:cubicBezTo>
                  <a:lnTo>
                    <a:pt x="6753" y="14843"/>
                  </a:lnTo>
                  <a:lnTo>
                    <a:pt x="6753" y="5970"/>
                  </a:lnTo>
                  <a:close/>
                  <a:moveTo>
                    <a:pt x="12657" y="20160"/>
                  </a:moveTo>
                  <a:cubicBezTo>
                    <a:pt x="16082" y="20160"/>
                    <a:pt x="17745" y="22378"/>
                    <a:pt x="17745" y="25705"/>
                  </a:cubicBezTo>
                  <a:lnTo>
                    <a:pt x="17745" y="26521"/>
                  </a:lnTo>
                  <a:cubicBezTo>
                    <a:pt x="17745" y="30305"/>
                    <a:pt x="16049" y="32229"/>
                    <a:pt x="12657" y="32229"/>
                  </a:cubicBezTo>
                  <a:lnTo>
                    <a:pt x="6753" y="32229"/>
                  </a:lnTo>
                  <a:lnTo>
                    <a:pt x="6753" y="20160"/>
                  </a:lnTo>
                  <a:close/>
                  <a:moveTo>
                    <a:pt x="3001" y="1"/>
                  </a:moveTo>
                  <a:cubicBezTo>
                    <a:pt x="1762" y="1"/>
                    <a:pt x="0" y="653"/>
                    <a:pt x="0" y="2154"/>
                  </a:cubicBezTo>
                  <a:lnTo>
                    <a:pt x="0" y="36078"/>
                  </a:lnTo>
                  <a:cubicBezTo>
                    <a:pt x="0" y="37546"/>
                    <a:pt x="1794" y="38166"/>
                    <a:pt x="3001" y="38166"/>
                  </a:cubicBezTo>
                  <a:lnTo>
                    <a:pt x="14092" y="38166"/>
                  </a:lnTo>
                  <a:cubicBezTo>
                    <a:pt x="16963" y="38166"/>
                    <a:pt x="19735" y="37285"/>
                    <a:pt x="21856" y="35263"/>
                  </a:cubicBezTo>
                  <a:cubicBezTo>
                    <a:pt x="24074" y="33208"/>
                    <a:pt x="24530" y="29978"/>
                    <a:pt x="24530" y="27108"/>
                  </a:cubicBezTo>
                  <a:lnTo>
                    <a:pt x="24530" y="25999"/>
                  </a:lnTo>
                  <a:cubicBezTo>
                    <a:pt x="24530" y="22150"/>
                    <a:pt x="22899" y="18953"/>
                    <a:pt x="19148" y="17485"/>
                  </a:cubicBezTo>
                  <a:cubicBezTo>
                    <a:pt x="22117" y="16213"/>
                    <a:pt x="23584" y="13440"/>
                    <a:pt x="23584" y="9199"/>
                  </a:cubicBezTo>
                  <a:cubicBezTo>
                    <a:pt x="23584" y="3067"/>
                    <a:pt x="20094" y="1"/>
                    <a:pt x="1308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2859125" y="1483375"/>
              <a:ext cx="203900" cy="428150"/>
            </a:xfrm>
            <a:custGeom>
              <a:avLst/>
              <a:gdLst/>
              <a:ahLst/>
              <a:cxnLst/>
              <a:rect l="l" t="t" r="r" b="b"/>
              <a:pathLst>
                <a:path w="8156" h="1712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lnTo>
                    <a:pt x="0" y="13048"/>
                  </a:lnTo>
                  <a:cubicBezTo>
                    <a:pt x="0" y="15299"/>
                    <a:pt x="1827" y="17126"/>
                    <a:pt x="4078" y="17126"/>
                  </a:cubicBezTo>
                  <a:cubicBezTo>
                    <a:pt x="6328" y="17126"/>
                    <a:pt x="8155" y="15299"/>
                    <a:pt x="8155" y="13048"/>
                  </a:cubicBezTo>
                  <a:lnTo>
                    <a:pt x="8155" y="4078"/>
                  </a:ln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2859125" y="10756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2227100" y="1074800"/>
              <a:ext cx="428175" cy="203900"/>
            </a:xfrm>
            <a:custGeom>
              <a:avLst/>
              <a:gdLst/>
              <a:ahLst/>
              <a:cxnLst/>
              <a:rect l="l" t="t" r="r" b="b"/>
              <a:pathLst>
                <a:path w="17127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3049" y="8156"/>
                  </a:lnTo>
                  <a:cubicBezTo>
                    <a:pt x="15300" y="8156"/>
                    <a:pt x="17126" y="6329"/>
                    <a:pt x="17126" y="4078"/>
                  </a:cubicBezTo>
                  <a:cubicBezTo>
                    <a:pt x="17126" y="1828"/>
                    <a:pt x="15300" y="1"/>
                    <a:pt x="1304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982675" y="24913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795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795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84" name="Google Shape;984;p47"/>
          <p:cNvGrpSpPr/>
          <p:nvPr/>
        </p:nvGrpSpPr>
        <p:grpSpPr>
          <a:xfrm>
            <a:off x="3516746" y="3197755"/>
            <a:ext cx="282266" cy="370563"/>
            <a:chOff x="1812825" y="238125"/>
            <a:chExt cx="3975575" cy="5219200"/>
          </a:xfrm>
        </p:grpSpPr>
        <p:sp>
          <p:nvSpPr>
            <p:cNvPr id="985" name="Google Shape;985;p47"/>
            <p:cNvSpPr/>
            <p:nvPr/>
          </p:nvSpPr>
          <p:spPr>
            <a:xfrm>
              <a:off x="1812825" y="238125"/>
              <a:ext cx="3975575" cy="5219200"/>
            </a:xfrm>
            <a:custGeom>
              <a:avLst/>
              <a:gdLst/>
              <a:ahLst/>
              <a:cxnLst/>
              <a:rect l="l" t="t" r="r" b="b"/>
              <a:pathLst>
                <a:path w="159023" h="208768" extrusionOk="0">
                  <a:moveTo>
                    <a:pt x="146823" y="8155"/>
                  </a:moveTo>
                  <a:cubicBezTo>
                    <a:pt x="149041" y="8155"/>
                    <a:pt x="150868" y="9982"/>
                    <a:pt x="150868" y="12232"/>
                  </a:cubicBezTo>
                  <a:lnTo>
                    <a:pt x="150868" y="196535"/>
                  </a:lnTo>
                  <a:cubicBezTo>
                    <a:pt x="150868" y="198785"/>
                    <a:pt x="149041" y="200612"/>
                    <a:pt x="146823" y="200612"/>
                  </a:cubicBezTo>
                  <a:lnTo>
                    <a:pt x="12168" y="200612"/>
                  </a:lnTo>
                  <a:cubicBezTo>
                    <a:pt x="9950" y="200612"/>
                    <a:pt x="8123" y="198785"/>
                    <a:pt x="8123" y="196535"/>
                  </a:cubicBezTo>
                  <a:lnTo>
                    <a:pt x="8123" y="12232"/>
                  </a:lnTo>
                  <a:cubicBezTo>
                    <a:pt x="8123" y="9982"/>
                    <a:pt x="9950" y="8155"/>
                    <a:pt x="12168" y="8155"/>
                  </a:cubicBezTo>
                  <a:close/>
                  <a:moveTo>
                    <a:pt x="12168" y="0"/>
                  </a:moveTo>
                  <a:cubicBezTo>
                    <a:pt x="5448" y="0"/>
                    <a:pt x="1" y="5480"/>
                    <a:pt x="1" y="12232"/>
                  </a:cubicBezTo>
                  <a:lnTo>
                    <a:pt x="1" y="196535"/>
                  </a:lnTo>
                  <a:cubicBezTo>
                    <a:pt x="1" y="203287"/>
                    <a:pt x="5448" y="208767"/>
                    <a:pt x="12168" y="208767"/>
                  </a:cubicBezTo>
                  <a:lnTo>
                    <a:pt x="146823" y="208767"/>
                  </a:lnTo>
                  <a:cubicBezTo>
                    <a:pt x="153543" y="208767"/>
                    <a:pt x="159023" y="203287"/>
                    <a:pt x="159023" y="196535"/>
                  </a:cubicBezTo>
                  <a:lnTo>
                    <a:pt x="159023" y="12232"/>
                  </a:lnTo>
                  <a:cubicBezTo>
                    <a:pt x="159023" y="5480"/>
                    <a:pt x="153543" y="0"/>
                    <a:pt x="1468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2220575" y="645850"/>
              <a:ext cx="3160075" cy="733975"/>
            </a:xfrm>
            <a:custGeom>
              <a:avLst/>
              <a:gdLst/>
              <a:ahLst/>
              <a:cxnLst/>
              <a:rect l="l" t="t" r="r" b="b"/>
              <a:pathLst>
                <a:path w="126403" h="29359" extrusionOk="0">
                  <a:moveTo>
                    <a:pt x="118248" y="8156"/>
                  </a:moveTo>
                  <a:lnTo>
                    <a:pt x="118248" y="21204"/>
                  </a:lnTo>
                  <a:lnTo>
                    <a:pt x="8156" y="21204"/>
                  </a:lnTo>
                  <a:lnTo>
                    <a:pt x="8156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lnTo>
                    <a:pt x="1" y="25281"/>
                  </a:lnTo>
                  <a:cubicBezTo>
                    <a:pt x="1" y="27532"/>
                    <a:pt x="1795" y="29359"/>
                    <a:pt x="4078" y="29359"/>
                  </a:cubicBezTo>
                  <a:lnTo>
                    <a:pt x="122325" y="29359"/>
                  </a:lnTo>
                  <a:cubicBezTo>
                    <a:pt x="124576" y="29359"/>
                    <a:pt x="126403" y="27532"/>
                    <a:pt x="126403" y="25281"/>
                  </a:cubicBezTo>
                  <a:lnTo>
                    <a:pt x="126403" y="4078"/>
                  </a:lnTo>
                  <a:cubicBezTo>
                    <a:pt x="126403" y="1828"/>
                    <a:pt x="124576" y="1"/>
                    <a:pt x="12232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5176750" y="15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297" y="8156"/>
                    <a:pt x="8156" y="6329"/>
                    <a:pt x="8156" y="4078"/>
                  </a:cubicBezTo>
                  <a:cubicBezTo>
                    <a:pt x="8156" y="1827"/>
                    <a:pt x="6297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769000" y="15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297" y="8156"/>
                    <a:pt x="8156" y="6329"/>
                    <a:pt x="8156" y="4078"/>
                  </a:cubicBezTo>
                  <a:cubicBezTo>
                    <a:pt x="8156" y="1827"/>
                    <a:pt x="6297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055450" y="1583675"/>
              <a:ext cx="509700" cy="203900"/>
            </a:xfrm>
            <a:custGeom>
              <a:avLst/>
              <a:gdLst/>
              <a:ahLst/>
              <a:cxnLst/>
              <a:rect l="l" t="t" r="r" b="b"/>
              <a:pathLst>
                <a:path w="20388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16311" y="8156"/>
                  </a:lnTo>
                  <a:cubicBezTo>
                    <a:pt x="18529" y="8156"/>
                    <a:pt x="20388" y="6329"/>
                    <a:pt x="20388" y="4078"/>
                  </a:cubicBezTo>
                  <a:cubicBezTo>
                    <a:pt x="20388" y="1827"/>
                    <a:pt x="18529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463200" y="4437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8"/>
                    <a:pt x="1795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8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463200" y="3622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463200" y="2806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4463200" y="1991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6"/>
                    <a:pt x="4078" y="24466"/>
                  </a:cubicBezTo>
                  <a:lnTo>
                    <a:pt x="32620" y="24466"/>
                  </a:lnTo>
                  <a:cubicBezTo>
                    <a:pt x="34871" y="24466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3341900" y="4437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4" y="0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8"/>
                    <a:pt x="1794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8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3341900" y="3622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4" y="0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9"/>
                    <a:pt x="1794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3341900" y="2806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4" y="1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9"/>
                    <a:pt x="1794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3341900" y="1991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4" y="1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9"/>
                    <a:pt x="1794" y="24466"/>
                    <a:pt x="4078" y="24466"/>
                  </a:cubicBezTo>
                  <a:lnTo>
                    <a:pt x="32620" y="24466"/>
                  </a:lnTo>
                  <a:cubicBezTo>
                    <a:pt x="34871" y="24466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220575" y="44379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6" y="16310"/>
                  </a:lnTo>
                  <a:lnTo>
                    <a:pt x="8156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8"/>
                    <a:pt x="1795" y="24465"/>
                    <a:pt x="4078" y="24465"/>
                  </a:cubicBezTo>
                  <a:lnTo>
                    <a:pt x="32621" y="24465"/>
                  </a:lnTo>
                  <a:cubicBezTo>
                    <a:pt x="34872" y="24465"/>
                    <a:pt x="36698" y="22638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220575" y="36224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6" y="16310"/>
                  </a:lnTo>
                  <a:lnTo>
                    <a:pt x="8156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1" y="24465"/>
                  </a:lnTo>
                  <a:cubicBezTo>
                    <a:pt x="34872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220575" y="28069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6" y="16311"/>
                  </a:lnTo>
                  <a:lnTo>
                    <a:pt x="8156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1" y="24465"/>
                  </a:lnTo>
                  <a:cubicBezTo>
                    <a:pt x="34872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1"/>
                    <a:pt x="3262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220575" y="19914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6" y="16311"/>
                  </a:lnTo>
                  <a:lnTo>
                    <a:pt x="8156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6"/>
                    <a:pt x="4078" y="24466"/>
                  </a:cubicBezTo>
                  <a:lnTo>
                    <a:pt x="32621" y="24466"/>
                  </a:lnTo>
                  <a:cubicBezTo>
                    <a:pt x="34872" y="24466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1"/>
                    <a:pt x="3262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5319823" y="3254730"/>
            <a:ext cx="333046" cy="256859"/>
            <a:chOff x="1190625" y="840425"/>
            <a:chExt cx="5228350" cy="4032325"/>
          </a:xfrm>
        </p:grpSpPr>
        <p:sp>
          <p:nvSpPr>
            <p:cNvPr id="1003" name="Google Shape;1003;p47"/>
            <p:cNvSpPr/>
            <p:nvPr/>
          </p:nvSpPr>
          <p:spPr>
            <a:xfrm>
              <a:off x="1190625" y="840425"/>
              <a:ext cx="5228350" cy="4032325"/>
            </a:xfrm>
            <a:custGeom>
              <a:avLst/>
              <a:gdLst/>
              <a:ahLst/>
              <a:cxnLst/>
              <a:rect l="l" t="t" r="r" b="b"/>
              <a:pathLst>
                <a:path w="209134" h="161293" extrusionOk="0">
                  <a:moveTo>
                    <a:pt x="42694" y="6201"/>
                  </a:moveTo>
                  <a:cubicBezTo>
                    <a:pt x="62816" y="6201"/>
                    <a:pt x="79212" y="22573"/>
                    <a:pt x="79212" y="42694"/>
                  </a:cubicBezTo>
                  <a:cubicBezTo>
                    <a:pt x="79212" y="62841"/>
                    <a:pt x="62816" y="79212"/>
                    <a:pt x="42694" y="79212"/>
                  </a:cubicBezTo>
                  <a:cubicBezTo>
                    <a:pt x="22573" y="79212"/>
                    <a:pt x="6176" y="62841"/>
                    <a:pt x="6176" y="42694"/>
                  </a:cubicBezTo>
                  <a:cubicBezTo>
                    <a:pt x="6176" y="22573"/>
                    <a:pt x="22573" y="6201"/>
                    <a:pt x="42694" y="6201"/>
                  </a:cubicBezTo>
                  <a:close/>
                  <a:moveTo>
                    <a:pt x="166439" y="6201"/>
                  </a:moveTo>
                  <a:cubicBezTo>
                    <a:pt x="186585" y="6201"/>
                    <a:pt x="202957" y="22573"/>
                    <a:pt x="202957" y="42694"/>
                  </a:cubicBezTo>
                  <a:cubicBezTo>
                    <a:pt x="202957" y="62841"/>
                    <a:pt x="186585" y="79212"/>
                    <a:pt x="166439" y="79212"/>
                  </a:cubicBezTo>
                  <a:cubicBezTo>
                    <a:pt x="146317" y="79212"/>
                    <a:pt x="129946" y="62841"/>
                    <a:pt x="129946" y="42694"/>
                  </a:cubicBezTo>
                  <a:cubicBezTo>
                    <a:pt x="129946" y="22573"/>
                    <a:pt x="146317" y="6201"/>
                    <a:pt x="166439" y="6201"/>
                  </a:cubicBezTo>
                  <a:close/>
                  <a:moveTo>
                    <a:pt x="6176" y="64826"/>
                  </a:moveTo>
                  <a:cubicBezTo>
                    <a:pt x="13308" y="76541"/>
                    <a:pt x="25930" y="84580"/>
                    <a:pt x="40439" y="85340"/>
                  </a:cubicBezTo>
                  <a:cubicBezTo>
                    <a:pt x="40636" y="85364"/>
                    <a:pt x="40832" y="85389"/>
                    <a:pt x="41052" y="85389"/>
                  </a:cubicBezTo>
                  <a:lnTo>
                    <a:pt x="62277" y="85389"/>
                  </a:lnTo>
                  <a:lnTo>
                    <a:pt x="62277" y="133867"/>
                  </a:lnTo>
                  <a:cubicBezTo>
                    <a:pt x="62277" y="139553"/>
                    <a:pt x="60071" y="144871"/>
                    <a:pt x="56076" y="148891"/>
                  </a:cubicBezTo>
                  <a:cubicBezTo>
                    <a:pt x="52057" y="152910"/>
                    <a:pt x="46714" y="155116"/>
                    <a:pt x="41052" y="155116"/>
                  </a:cubicBezTo>
                  <a:lnTo>
                    <a:pt x="37057" y="155116"/>
                  </a:lnTo>
                  <a:cubicBezTo>
                    <a:pt x="26764" y="155116"/>
                    <a:pt x="17965" y="147764"/>
                    <a:pt x="16151" y="137641"/>
                  </a:cubicBezTo>
                  <a:lnTo>
                    <a:pt x="9313" y="99751"/>
                  </a:lnTo>
                  <a:cubicBezTo>
                    <a:pt x="7230" y="88256"/>
                    <a:pt x="6176" y="76517"/>
                    <a:pt x="6176" y="64850"/>
                  </a:cubicBezTo>
                  <a:lnTo>
                    <a:pt x="6176" y="64826"/>
                  </a:lnTo>
                  <a:close/>
                  <a:moveTo>
                    <a:pt x="42694" y="0"/>
                  </a:moveTo>
                  <a:cubicBezTo>
                    <a:pt x="19141" y="0"/>
                    <a:pt x="0" y="19166"/>
                    <a:pt x="0" y="42694"/>
                  </a:cubicBezTo>
                  <a:cubicBezTo>
                    <a:pt x="0" y="43136"/>
                    <a:pt x="0" y="43577"/>
                    <a:pt x="25" y="43993"/>
                  </a:cubicBezTo>
                  <a:cubicBezTo>
                    <a:pt x="0" y="44116"/>
                    <a:pt x="0" y="44238"/>
                    <a:pt x="0" y="44361"/>
                  </a:cubicBezTo>
                  <a:lnTo>
                    <a:pt x="0" y="64850"/>
                  </a:lnTo>
                  <a:cubicBezTo>
                    <a:pt x="0" y="76884"/>
                    <a:pt x="1078" y="88991"/>
                    <a:pt x="3211" y="100829"/>
                  </a:cubicBezTo>
                  <a:lnTo>
                    <a:pt x="10049" y="138744"/>
                  </a:lnTo>
                  <a:cubicBezTo>
                    <a:pt x="12401" y="151807"/>
                    <a:pt x="23749" y="161292"/>
                    <a:pt x="37057" y="161292"/>
                  </a:cubicBezTo>
                  <a:lnTo>
                    <a:pt x="41052" y="161292"/>
                  </a:lnTo>
                  <a:cubicBezTo>
                    <a:pt x="48380" y="161292"/>
                    <a:pt x="55267" y="158449"/>
                    <a:pt x="60439" y="153253"/>
                  </a:cubicBezTo>
                  <a:cubicBezTo>
                    <a:pt x="65634" y="148082"/>
                    <a:pt x="68478" y="141195"/>
                    <a:pt x="68478" y="133867"/>
                  </a:cubicBezTo>
                  <a:lnTo>
                    <a:pt x="68478" y="85389"/>
                  </a:lnTo>
                  <a:lnTo>
                    <a:pt x="79825" y="85389"/>
                  </a:lnTo>
                  <a:cubicBezTo>
                    <a:pt x="81541" y="85389"/>
                    <a:pt x="82913" y="84016"/>
                    <a:pt x="82913" y="82301"/>
                  </a:cubicBezTo>
                  <a:cubicBezTo>
                    <a:pt x="82913" y="80585"/>
                    <a:pt x="81541" y="79212"/>
                    <a:pt x="79825" y="79212"/>
                  </a:cubicBezTo>
                  <a:lnTo>
                    <a:pt x="64801" y="79212"/>
                  </a:lnTo>
                  <a:cubicBezTo>
                    <a:pt x="77129" y="71713"/>
                    <a:pt x="85389" y="58159"/>
                    <a:pt x="85389" y="42694"/>
                  </a:cubicBezTo>
                  <a:cubicBezTo>
                    <a:pt x="85389" y="29313"/>
                    <a:pt x="79188" y="17328"/>
                    <a:pt x="69507" y="9485"/>
                  </a:cubicBezTo>
                  <a:lnTo>
                    <a:pt x="79212" y="9485"/>
                  </a:lnTo>
                  <a:lnTo>
                    <a:pt x="88991" y="21176"/>
                  </a:lnTo>
                  <a:cubicBezTo>
                    <a:pt x="89580" y="21886"/>
                    <a:pt x="90462" y="22279"/>
                    <a:pt x="91369" y="22279"/>
                  </a:cubicBezTo>
                  <a:lnTo>
                    <a:pt x="117765" y="22279"/>
                  </a:lnTo>
                  <a:cubicBezTo>
                    <a:pt x="118696" y="22279"/>
                    <a:pt x="119554" y="21886"/>
                    <a:pt x="120142" y="21176"/>
                  </a:cubicBezTo>
                  <a:lnTo>
                    <a:pt x="129946" y="9485"/>
                  </a:lnTo>
                  <a:lnTo>
                    <a:pt x="139651" y="9485"/>
                  </a:lnTo>
                  <a:cubicBezTo>
                    <a:pt x="129970" y="17328"/>
                    <a:pt x="123745" y="29313"/>
                    <a:pt x="123745" y="42694"/>
                  </a:cubicBezTo>
                  <a:cubicBezTo>
                    <a:pt x="123745" y="58159"/>
                    <a:pt x="132004" y="71713"/>
                    <a:pt x="144332" y="79212"/>
                  </a:cubicBezTo>
                  <a:lnTo>
                    <a:pt x="94261" y="79212"/>
                  </a:lnTo>
                  <a:cubicBezTo>
                    <a:pt x="92545" y="79212"/>
                    <a:pt x="91173" y="80585"/>
                    <a:pt x="91173" y="82301"/>
                  </a:cubicBezTo>
                  <a:cubicBezTo>
                    <a:pt x="91173" y="84016"/>
                    <a:pt x="92545" y="85389"/>
                    <a:pt x="94261" y="85389"/>
                  </a:cubicBezTo>
                  <a:lnTo>
                    <a:pt x="140656" y="85389"/>
                  </a:lnTo>
                  <a:lnTo>
                    <a:pt x="140656" y="98403"/>
                  </a:lnTo>
                  <a:cubicBezTo>
                    <a:pt x="140656" y="100094"/>
                    <a:pt x="142053" y="101491"/>
                    <a:pt x="143768" y="101491"/>
                  </a:cubicBezTo>
                  <a:cubicBezTo>
                    <a:pt x="145460" y="101491"/>
                    <a:pt x="146857" y="100094"/>
                    <a:pt x="146857" y="98403"/>
                  </a:cubicBezTo>
                  <a:lnTo>
                    <a:pt x="146857" y="85389"/>
                  </a:lnTo>
                  <a:lnTo>
                    <a:pt x="168106" y="85389"/>
                  </a:lnTo>
                  <a:cubicBezTo>
                    <a:pt x="168302" y="85389"/>
                    <a:pt x="168498" y="85364"/>
                    <a:pt x="168694" y="85340"/>
                  </a:cubicBezTo>
                  <a:cubicBezTo>
                    <a:pt x="183203" y="84580"/>
                    <a:pt x="195825" y="76541"/>
                    <a:pt x="202957" y="64826"/>
                  </a:cubicBezTo>
                  <a:lnTo>
                    <a:pt x="202957" y="64850"/>
                  </a:lnTo>
                  <a:cubicBezTo>
                    <a:pt x="202957" y="76517"/>
                    <a:pt x="201903" y="88256"/>
                    <a:pt x="199845" y="99751"/>
                  </a:cubicBezTo>
                  <a:lnTo>
                    <a:pt x="193007" y="137641"/>
                  </a:lnTo>
                  <a:cubicBezTo>
                    <a:pt x="191168" y="147764"/>
                    <a:pt x="182394" y="155116"/>
                    <a:pt x="172101" y="155116"/>
                  </a:cubicBezTo>
                  <a:lnTo>
                    <a:pt x="168106" y="155116"/>
                  </a:lnTo>
                  <a:cubicBezTo>
                    <a:pt x="162420" y="155116"/>
                    <a:pt x="157077" y="152910"/>
                    <a:pt x="153082" y="148891"/>
                  </a:cubicBezTo>
                  <a:cubicBezTo>
                    <a:pt x="149062" y="144871"/>
                    <a:pt x="146857" y="139553"/>
                    <a:pt x="146857" y="133867"/>
                  </a:cubicBezTo>
                  <a:lnTo>
                    <a:pt x="146857" y="112839"/>
                  </a:lnTo>
                  <a:cubicBezTo>
                    <a:pt x="146857" y="111123"/>
                    <a:pt x="145460" y="109726"/>
                    <a:pt x="143768" y="109726"/>
                  </a:cubicBezTo>
                  <a:cubicBezTo>
                    <a:pt x="142053" y="109726"/>
                    <a:pt x="140656" y="111123"/>
                    <a:pt x="140656" y="112839"/>
                  </a:cubicBezTo>
                  <a:lnTo>
                    <a:pt x="140656" y="133867"/>
                  </a:lnTo>
                  <a:cubicBezTo>
                    <a:pt x="140656" y="141195"/>
                    <a:pt x="143523" y="148082"/>
                    <a:pt x="148695" y="153253"/>
                  </a:cubicBezTo>
                  <a:cubicBezTo>
                    <a:pt x="153891" y="158449"/>
                    <a:pt x="160778" y="161292"/>
                    <a:pt x="168106" y="161292"/>
                  </a:cubicBezTo>
                  <a:lnTo>
                    <a:pt x="172101" y="161292"/>
                  </a:lnTo>
                  <a:cubicBezTo>
                    <a:pt x="185384" y="161292"/>
                    <a:pt x="196732" y="151807"/>
                    <a:pt x="199085" y="138744"/>
                  </a:cubicBezTo>
                  <a:lnTo>
                    <a:pt x="205923" y="100829"/>
                  </a:lnTo>
                  <a:cubicBezTo>
                    <a:pt x="208055" y="88991"/>
                    <a:pt x="209133" y="76884"/>
                    <a:pt x="209133" y="64850"/>
                  </a:cubicBezTo>
                  <a:lnTo>
                    <a:pt x="209133" y="44361"/>
                  </a:lnTo>
                  <a:cubicBezTo>
                    <a:pt x="209133" y="44238"/>
                    <a:pt x="209133" y="44116"/>
                    <a:pt x="209109" y="43993"/>
                  </a:cubicBezTo>
                  <a:cubicBezTo>
                    <a:pt x="209133" y="43577"/>
                    <a:pt x="209133" y="43136"/>
                    <a:pt x="209133" y="42694"/>
                  </a:cubicBezTo>
                  <a:cubicBezTo>
                    <a:pt x="209133" y="19166"/>
                    <a:pt x="189992" y="0"/>
                    <a:pt x="166439" y="0"/>
                  </a:cubicBezTo>
                  <a:cubicBezTo>
                    <a:pt x="160630" y="0"/>
                    <a:pt x="155067" y="1177"/>
                    <a:pt x="149994" y="3309"/>
                  </a:cubicBezTo>
                  <a:lnTo>
                    <a:pt x="111172" y="3309"/>
                  </a:lnTo>
                  <a:cubicBezTo>
                    <a:pt x="109456" y="3309"/>
                    <a:pt x="108084" y="4681"/>
                    <a:pt x="108084" y="6397"/>
                  </a:cubicBezTo>
                  <a:cubicBezTo>
                    <a:pt x="108084" y="8113"/>
                    <a:pt x="109456" y="9485"/>
                    <a:pt x="111172" y="9485"/>
                  </a:cubicBezTo>
                  <a:lnTo>
                    <a:pt x="121858" y="9485"/>
                  </a:lnTo>
                  <a:lnTo>
                    <a:pt x="116319" y="16102"/>
                  </a:lnTo>
                  <a:lnTo>
                    <a:pt x="92815" y="16102"/>
                  </a:lnTo>
                  <a:lnTo>
                    <a:pt x="87276" y="9485"/>
                  </a:lnTo>
                  <a:lnTo>
                    <a:pt x="96736" y="9485"/>
                  </a:lnTo>
                  <a:cubicBezTo>
                    <a:pt x="98452" y="9485"/>
                    <a:pt x="99824" y="8113"/>
                    <a:pt x="99824" y="6397"/>
                  </a:cubicBezTo>
                  <a:cubicBezTo>
                    <a:pt x="99824" y="4681"/>
                    <a:pt x="98452" y="3309"/>
                    <a:pt x="96736" y="3309"/>
                  </a:cubicBezTo>
                  <a:lnTo>
                    <a:pt x="59140" y="3309"/>
                  </a:lnTo>
                  <a:cubicBezTo>
                    <a:pt x="54091" y="1177"/>
                    <a:pt x="48527" y="0"/>
                    <a:pt x="4269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654450" y="1304850"/>
              <a:ext cx="1207075" cy="1206475"/>
            </a:xfrm>
            <a:custGeom>
              <a:avLst/>
              <a:gdLst/>
              <a:ahLst/>
              <a:cxnLst/>
              <a:rect l="l" t="t" r="r" b="b"/>
              <a:pathLst>
                <a:path w="48283" h="48259" extrusionOk="0">
                  <a:moveTo>
                    <a:pt x="28479" y="6177"/>
                  </a:moveTo>
                  <a:lnTo>
                    <a:pt x="28479" y="16691"/>
                  </a:lnTo>
                  <a:cubicBezTo>
                    <a:pt x="28479" y="18407"/>
                    <a:pt x="29852" y="19804"/>
                    <a:pt x="31567" y="19804"/>
                  </a:cubicBezTo>
                  <a:lnTo>
                    <a:pt x="42082" y="19804"/>
                  </a:lnTo>
                  <a:lnTo>
                    <a:pt x="42082" y="28455"/>
                  </a:lnTo>
                  <a:lnTo>
                    <a:pt x="31567" y="28455"/>
                  </a:lnTo>
                  <a:cubicBezTo>
                    <a:pt x="29852" y="28455"/>
                    <a:pt x="28479" y="29852"/>
                    <a:pt x="28479" y="31544"/>
                  </a:cubicBezTo>
                  <a:lnTo>
                    <a:pt x="28479" y="42058"/>
                  </a:lnTo>
                  <a:lnTo>
                    <a:pt x="19803" y="42058"/>
                  </a:lnTo>
                  <a:lnTo>
                    <a:pt x="19803" y="31544"/>
                  </a:lnTo>
                  <a:cubicBezTo>
                    <a:pt x="19803" y="29852"/>
                    <a:pt x="18431" y="28455"/>
                    <a:pt x="16715" y="28455"/>
                  </a:cubicBezTo>
                  <a:lnTo>
                    <a:pt x="6201" y="28455"/>
                  </a:lnTo>
                  <a:lnTo>
                    <a:pt x="6201" y="19804"/>
                  </a:lnTo>
                  <a:lnTo>
                    <a:pt x="16715" y="19804"/>
                  </a:lnTo>
                  <a:cubicBezTo>
                    <a:pt x="18431" y="19804"/>
                    <a:pt x="19803" y="18407"/>
                    <a:pt x="19803" y="16691"/>
                  </a:cubicBezTo>
                  <a:lnTo>
                    <a:pt x="19803" y="6177"/>
                  </a:lnTo>
                  <a:close/>
                  <a:moveTo>
                    <a:pt x="16715" y="1"/>
                  </a:moveTo>
                  <a:cubicBezTo>
                    <a:pt x="15000" y="1"/>
                    <a:pt x="13627" y="1373"/>
                    <a:pt x="13627" y="3089"/>
                  </a:cubicBezTo>
                  <a:lnTo>
                    <a:pt x="13627" y="13603"/>
                  </a:lnTo>
                  <a:lnTo>
                    <a:pt x="3113" y="13603"/>
                  </a:lnTo>
                  <a:cubicBezTo>
                    <a:pt x="1397" y="13603"/>
                    <a:pt x="0" y="15000"/>
                    <a:pt x="0" y="16691"/>
                  </a:cubicBezTo>
                  <a:lnTo>
                    <a:pt x="0" y="31544"/>
                  </a:lnTo>
                  <a:cubicBezTo>
                    <a:pt x="0" y="33259"/>
                    <a:pt x="1397" y="34656"/>
                    <a:pt x="3113" y="34656"/>
                  </a:cubicBezTo>
                  <a:lnTo>
                    <a:pt x="13627" y="34656"/>
                  </a:lnTo>
                  <a:lnTo>
                    <a:pt x="13627" y="45170"/>
                  </a:lnTo>
                  <a:cubicBezTo>
                    <a:pt x="13627" y="46862"/>
                    <a:pt x="15000" y="48259"/>
                    <a:pt x="16715" y="48259"/>
                  </a:cubicBezTo>
                  <a:lnTo>
                    <a:pt x="31567" y="48259"/>
                  </a:lnTo>
                  <a:cubicBezTo>
                    <a:pt x="33283" y="48259"/>
                    <a:pt x="34656" y="46862"/>
                    <a:pt x="34656" y="45170"/>
                  </a:cubicBezTo>
                  <a:lnTo>
                    <a:pt x="34656" y="34656"/>
                  </a:lnTo>
                  <a:lnTo>
                    <a:pt x="45170" y="34656"/>
                  </a:lnTo>
                  <a:cubicBezTo>
                    <a:pt x="46885" y="34656"/>
                    <a:pt x="48282" y="33259"/>
                    <a:pt x="48282" y="31544"/>
                  </a:cubicBezTo>
                  <a:lnTo>
                    <a:pt x="48282" y="16691"/>
                  </a:lnTo>
                  <a:cubicBezTo>
                    <a:pt x="48282" y="15000"/>
                    <a:pt x="46885" y="13603"/>
                    <a:pt x="45170" y="13603"/>
                  </a:cubicBezTo>
                  <a:lnTo>
                    <a:pt x="34656" y="13603"/>
                  </a:lnTo>
                  <a:lnTo>
                    <a:pt x="34656" y="3089"/>
                  </a:lnTo>
                  <a:cubicBezTo>
                    <a:pt x="34656" y="1373"/>
                    <a:pt x="33283" y="1"/>
                    <a:pt x="3156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349150" y="1343450"/>
              <a:ext cx="567400" cy="567400"/>
            </a:xfrm>
            <a:custGeom>
              <a:avLst/>
              <a:gdLst/>
              <a:ahLst/>
              <a:cxnLst/>
              <a:rect l="l" t="t" r="r" b="b"/>
              <a:pathLst>
                <a:path w="22696" h="22696" extrusionOk="0">
                  <a:moveTo>
                    <a:pt x="11348" y="6177"/>
                  </a:moveTo>
                  <a:cubicBezTo>
                    <a:pt x="14191" y="6177"/>
                    <a:pt x="16494" y="8505"/>
                    <a:pt x="16494" y="11348"/>
                  </a:cubicBezTo>
                  <a:cubicBezTo>
                    <a:pt x="16494" y="14191"/>
                    <a:pt x="14191" y="16495"/>
                    <a:pt x="11348" y="16495"/>
                  </a:cubicBezTo>
                  <a:cubicBezTo>
                    <a:pt x="8505" y="16495"/>
                    <a:pt x="6201" y="14191"/>
                    <a:pt x="6201" y="11348"/>
                  </a:cubicBezTo>
                  <a:cubicBezTo>
                    <a:pt x="6201" y="8505"/>
                    <a:pt x="8505" y="6177"/>
                    <a:pt x="11348" y="6177"/>
                  </a:cubicBezTo>
                  <a:close/>
                  <a:moveTo>
                    <a:pt x="11348" y="1"/>
                  </a:moveTo>
                  <a:cubicBezTo>
                    <a:pt x="5098" y="1"/>
                    <a:pt x="0" y="5099"/>
                    <a:pt x="0" y="11348"/>
                  </a:cubicBezTo>
                  <a:cubicBezTo>
                    <a:pt x="0" y="17598"/>
                    <a:pt x="5098" y="22696"/>
                    <a:pt x="11348" y="22696"/>
                  </a:cubicBezTo>
                  <a:cubicBezTo>
                    <a:pt x="17597" y="22696"/>
                    <a:pt x="22695" y="17598"/>
                    <a:pt x="22695" y="11348"/>
                  </a:cubicBezTo>
                  <a:cubicBezTo>
                    <a:pt x="22695" y="5099"/>
                    <a:pt x="17597" y="1"/>
                    <a:pt x="1134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4787275" y="1905325"/>
              <a:ext cx="567400" cy="567400"/>
            </a:xfrm>
            <a:custGeom>
              <a:avLst/>
              <a:gdLst/>
              <a:ahLst/>
              <a:cxnLst/>
              <a:rect l="l" t="t" r="r" b="b"/>
              <a:pathLst>
                <a:path w="22696" h="22696" extrusionOk="0">
                  <a:moveTo>
                    <a:pt x="11348" y="6201"/>
                  </a:moveTo>
                  <a:cubicBezTo>
                    <a:pt x="14191" y="6201"/>
                    <a:pt x="16495" y="8505"/>
                    <a:pt x="16495" y="11348"/>
                  </a:cubicBezTo>
                  <a:cubicBezTo>
                    <a:pt x="16495" y="14191"/>
                    <a:pt x="14191" y="16495"/>
                    <a:pt x="11348" y="16495"/>
                  </a:cubicBezTo>
                  <a:cubicBezTo>
                    <a:pt x="8505" y="16495"/>
                    <a:pt x="6177" y="14191"/>
                    <a:pt x="6177" y="11348"/>
                  </a:cubicBezTo>
                  <a:cubicBezTo>
                    <a:pt x="6177" y="8505"/>
                    <a:pt x="8505" y="6201"/>
                    <a:pt x="11348" y="6201"/>
                  </a:cubicBezTo>
                  <a:close/>
                  <a:moveTo>
                    <a:pt x="11348" y="0"/>
                  </a:moveTo>
                  <a:cubicBezTo>
                    <a:pt x="5074" y="0"/>
                    <a:pt x="0" y="5098"/>
                    <a:pt x="0" y="11348"/>
                  </a:cubicBezTo>
                  <a:cubicBezTo>
                    <a:pt x="0" y="17598"/>
                    <a:pt x="5074" y="22695"/>
                    <a:pt x="11348" y="22695"/>
                  </a:cubicBezTo>
                  <a:cubicBezTo>
                    <a:pt x="17598" y="22695"/>
                    <a:pt x="22696" y="17598"/>
                    <a:pt x="22696" y="11348"/>
                  </a:cubicBezTo>
                  <a:cubicBezTo>
                    <a:pt x="22696" y="5098"/>
                    <a:pt x="17598" y="0"/>
                    <a:pt x="1134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07" name="Google Shape;1007;p47"/>
          <p:cNvGrpSpPr/>
          <p:nvPr/>
        </p:nvGrpSpPr>
        <p:grpSpPr>
          <a:xfrm>
            <a:off x="5291816" y="2063472"/>
            <a:ext cx="388354" cy="387265"/>
            <a:chOff x="1183275" y="238125"/>
            <a:chExt cx="5233875" cy="5219200"/>
          </a:xfrm>
        </p:grpSpPr>
        <p:sp>
          <p:nvSpPr>
            <p:cNvPr id="1008" name="Google Shape;1008;p47"/>
            <p:cNvSpPr/>
            <p:nvPr/>
          </p:nvSpPr>
          <p:spPr>
            <a:xfrm>
              <a:off x="3815700" y="2521500"/>
              <a:ext cx="203075" cy="203900"/>
            </a:xfrm>
            <a:custGeom>
              <a:avLst/>
              <a:gdLst/>
              <a:ahLst/>
              <a:cxnLst/>
              <a:rect l="l" t="t" r="r" b="b"/>
              <a:pathLst>
                <a:path w="8123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23" y="6329"/>
                    <a:pt x="8123" y="4078"/>
                  </a:cubicBezTo>
                  <a:cubicBezTo>
                    <a:pt x="8123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183275" y="238125"/>
              <a:ext cx="5233875" cy="5219200"/>
            </a:xfrm>
            <a:custGeom>
              <a:avLst/>
              <a:gdLst/>
              <a:ahLst/>
              <a:cxnLst/>
              <a:rect l="l" t="t" r="r" b="b"/>
              <a:pathLst>
                <a:path w="209355" h="208768" extrusionOk="0">
                  <a:moveTo>
                    <a:pt x="164274" y="9786"/>
                  </a:moveTo>
                  <a:lnTo>
                    <a:pt x="199438" y="54638"/>
                  </a:lnTo>
                  <a:lnTo>
                    <a:pt x="180421" y="69317"/>
                  </a:lnTo>
                  <a:cubicBezTo>
                    <a:pt x="179686" y="69889"/>
                    <a:pt x="178809" y="70165"/>
                    <a:pt x="177935" y="70165"/>
                  </a:cubicBezTo>
                  <a:cubicBezTo>
                    <a:pt x="176713" y="70165"/>
                    <a:pt x="175497" y="69626"/>
                    <a:pt x="174680" y="68600"/>
                  </a:cubicBezTo>
                  <a:cubicBezTo>
                    <a:pt x="174680" y="68600"/>
                    <a:pt x="144604" y="30239"/>
                    <a:pt x="144572" y="30206"/>
                  </a:cubicBezTo>
                  <a:cubicBezTo>
                    <a:pt x="143169" y="28412"/>
                    <a:pt x="143528" y="25770"/>
                    <a:pt x="145289" y="24400"/>
                  </a:cubicBezTo>
                  <a:lnTo>
                    <a:pt x="164274" y="9786"/>
                  </a:lnTo>
                  <a:close/>
                  <a:moveTo>
                    <a:pt x="88400" y="44526"/>
                  </a:moveTo>
                  <a:lnTo>
                    <a:pt x="103568" y="63968"/>
                  </a:lnTo>
                  <a:lnTo>
                    <a:pt x="96066" y="69872"/>
                  </a:lnTo>
                  <a:lnTo>
                    <a:pt x="88433" y="60086"/>
                  </a:lnTo>
                  <a:cubicBezTo>
                    <a:pt x="87634" y="59059"/>
                    <a:pt x="86437" y="58520"/>
                    <a:pt x="85229" y="58520"/>
                  </a:cubicBezTo>
                  <a:cubicBezTo>
                    <a:pt x="84363" y="58520"/>
                    <a:pt x="83492" y="58797"/>
                    <a:pt x="82757" y="59368"/>
                  </a:cubicBezTo>
                  <a:lnTo>
                    <a:pt x="59662" y="77211"/>
                  </a:lnTo>
                  <a:lnTo>
                    <a:pt x="54639" y="70785"/>
                  </a:lnTo>
                  <a:lnTo>
                    <a:pt x="88400" y="44526"/>
                  </a:lnTo>
                  <a:close/>
                  <a:moveTo>
                    <a:pt x="48245" y="75809"/>
                  </a:moveTo>
                  <a:lnTo>
                    <a:pt x="53236" y="82235"/>
                  </a:lnTo>
                  <a:lnTo>
                    <a:pt x="46679" y="87389"/>
                  </a:lnTo>
                  <a:lnTo>
                    <a:pt x="41689" y="80963"/>
                  </a:lnTo>
                  <a:lnTo>
                    <a:pt x="48245" y="75809"/>
                  </a:lnTo>
                  <a:close/>
                  <a:moveTo>
                    <a:pt x="98349" y="112114"/>
                  </a:moveTo>
                  <a:cubicBezTo>
                    <a:pt x="105102" y="112114"/>
                    <a:pt x="110582" y="117627"/>
                    <a:pt x="110582" y="124347"/>
                  </a:cubicBezTo>
                  <a:cubicBezTo>
                    <a:pt x="110582" y="131099"/>
                    <a:pt x="105102" y="136579"/>
                    <a:pt x="98349" y="136579"/>
                  </a:cubicBezTo>
                  <a:cubicBezTo>
                    <a:pt x="91630" y="136579"/>
                    <a:pt x="86149" y="131099"/>
                    <a:pt x="86149" y="124347"/>
                  </a:cubicBezTo>
                  <a:cubicBezTo>
                    <a:pt x="86149" y="117627"/>
                    <a:pt x="91630" y="112114"/>
                    <a:pt x="98349" y="112114"/>
                  </a:cubicBezTo>
                  <a:close/>
                  <a:moveTo>
                    <a:pt x="143887" y="42536"/>
                  </a:moveTo>
                  <a:lnTo>
                    <a:pt x="163980" y="68143"/>
                  </a:lnTo>
                  <a:lnTo>
                    <a:pt x="112050" y="109277"/>
                  </a:lnTo>
                  <a:cubicBezTo>
                    <a:pt x="108429" y="105982"/>
                    <a:pt x="103634" y="103960"/>
                    <a:pt x="98349" y="103960"/>
                  </a:cubicBezTo>
                  <a:cubicBezTo>
                    <a:pt x="87128" y="103960"/>
                    <a:pt x="77995" y="113126"/>
                    <a:pt x="77995" y="124347"/>
                  </a:cubicBezTo>
                  <a:cubicBezTo>
                    <a:pt x="77995" y="127935"/>
                    <a:pt x="78940" y="131295"/>
                    <a:pt x="80539" y="134231"/>
                  </a:cubicBezTo>
                  <a:lnTo>
                    <a:pt x="63055" y="148062"/>
                  </a:lnTo>
                  <a:lnTo>
                    <a:pt x="48017" y="145746"/>
                  </a:lnTo>
                  <a:cubicBezTo>
                    <a:pt x="47792" y="145706"/>
                    <a:pt x="47566" y="145686"/>
                    <a:pt x="47341" y="145686"/>
                  </a:cubicBezTo>
                  <a:cubicBezTo>
                    <a:pt x="46456" y="145686"/>
                    <a:pt x="45588" y="145989"/>
                    <a:pt x="44885" y="146561"/>
                  </a:cubicBezTo>
                  <a:lnTo>
                    <a:pt x="28445" y="159511"/>
                  </a:lnTo>
                  <a:lnTo>
                    <a:pt x="28314" y="159348"/>
                  </a:lnTo>
                  <a:lnTo>
                    <a:pt x="23454" y="153118"/>
                  </a:lnTo>
                  <a:lnTo>
                    <a:pt x="39927" y="140102"/>
                  </a:lnTo>
                  <a:cubicBezTo>
                    <a:pt x="40743" y="139483"/>
                    <a:pt x="41297" y="138537"/>
                    <a:pt x="41428" y="137493"/>
                  </a:cubicBezTo>
                  <a:lnTo>
                    <a:pt x="43776" y="121639"/>
                  </a:lnTo>
                  <a:lnTo>
                    <a:pt x="143887" y="42536"/>
                  </a:lnTo>
                  <a:close/>
                  <a:moveTo>
                    <a:pt x="17093" y="158239"/>
                  </a:moveTo>
                  <a:lnTo>
                    <a:pt x="22117" y="164632"/>
                  </a:lnTo>
                  <a:lnTo>
                    <a:pt x="15201" y="170276"/>
                  </a:lnTo>
                  <a:lnTo>
                    <a:pt x="10210" y="163850"/>
                  </a:lnTo>
                  <a:lnTo>
                    <a:pt x="17093" y="158239"/>
                  </a:lnTo>
                  <a:close/>
                  <a:moveTo>
                    <a:pt x="102427" y="144343"/>
                  </a:moveTo>
                  <a:lnTo>
                    <a:pt x="102427" y="184302"/>
                  </a:lnTo>
                  <a:lnTo>
                    <a:pt x="94304" y="184302"/>
                  </a:lnTo>
                  <a:lnTo>
                    <a:pt x="94304" y="144343"/>
                  </a:lnTo>
                  <a:cubicBezTo>
                    <a:pt x="95609" y="144604"/>
                    <a:pt x="96979" y="144734"/>
                    <a:pt x="98349" y="144734"/>
                  </a:cubicBezTo>
                  <a:cubicBezTo>
                    <a:pt x="99752" y="144734"/>
                    <a:pt x="101122" y="144604"/>
                    <a:pt x="102427" y="144343"/>
                  </a:cubicBezTo>
                  <a:close/>
                  <a:moveTo>
                    <a:pt x="114659" y="192457"/>
                  </a:moveTo>
                  <a:cubicBezTo>
                    <a:pt x="119976" y="192457"/>
                    <a:pt x="124478" y="195850"/>
                    <a:pt x="126174" y="200612"/>
                  </a:cubicBezTo>
                  <a:lnTo>
                    <a:pt x="70557" y="200612"/>
                  </a:lnTo>
                  <a:cubicBezTo>
                    <a:pt x="72253" y="195850"/>
                    <a:pt x="76755" y="192457"/>
                    <a:pt x="82072" y="192457"/>
                  </a:cubicBezTo>
                  <a:close/>
                  <a:moveTo>
                    <a:pt x="164954" y="0"/>
                  </a:moveTo>
                  <a:cubicBezTo>
                    <a:pt x="164086" y="0"/>
                    <a:pt x="163215" y="276"/>
                    <a:pt x="162480" y="848"/>
                  </a:cubicBezTo>
                  <a:cubicBezTo>
                    <a:pt x="162480" y="848"/>
                    <a:pt x="140331" y="17941"/>
                    <a:pt x="140331" y="17941"/>
                  </a:cubicBezTo>
                  <a:cubicBezTo>
                    <a:pt x="135014" y="22051"/>
                    <a:pt x="134035" y="29945"/>
                    <a:pt x="138178" y="35229"/>
                  </a:cubicBezTo>
                  <a:lnTo>
                    <a:pt x="138863" y="36110"/>
                  </a:lnTo>
                  <a:lnTo>
                    <a:pt x="109962" y="58944"/>
                  </a:lnTo>
                  <a:lnTo>
                    <a:pt x="92315" y="36273"/>
                  </a:lnTo>
                  <a:cubicBezTo>
                    <a:pt x="91516" y="35247"/>
                    <a:pt x="90319" y="34708"/>
                    <a:pt x="89104" y="34708"/>
                  </a:cubicBezTo>
                  <a:cubicBezTo>
                    <a:pt x="88234" y="34708"/>
                    <a:pt x="87355" y="34984"/>
                    <a:pt x="86606" y="35556"/>
                  </a:cubicBezTo>
                  <a:lnTo>
                    <a:pt x="33468" y="77081"/>
                  </a:lnTo>
                  <a:cubicBezTo>
                    <a:pt x="31707" y="78483"/>
                    <a:pt x="31381" y="81028"/>
                    <a:pt x="32751" y="82789"/>
                  </a:cubicBezTo>
                  <a:cubicBezTo>
                    <a:pt x="32751" y="82789"/>
                    <a:pt x="42732" y="95641"/>
                    <a:pt x="42765" y="95641"/>
                  </a:cubicBezTo>
                  <a:cubicBezTo>
                    <a:pt x="43559" y="96662"/>
                    <a:pt x="44768" y="97201"/>
                    <a:pt x="45982" y="97201"/>
                  </a:cubicBezTo>
                  <a:cubicBezTo>
                    <a:pt x="46863" y="97201"/>
                    <a:pt x="47746" y="96917"/>
                    <a:pt x="48474" y="96326"/>
                  </a:cubicBezTo>
                  <a:lnTo>
                    <a:pt x="84518" y="68306"/>
                  </a:lnTo>
                  <a:lnTo>
                    <a:pt x="89705" y="74960"/>
                  </a:lnTo>
                  <a:lnTo>
                    <a:pt x="37481" y="116257"/>
                  </a:lnTo>
                  <a:cubicBezTo>
                    <a:pt x="36665" y="116910"/>
                    <a:pt x="36111" y="117823"/>
                    <a:pt x="35980" y="118867"/>
                  </a:cubicBezTo>
                  <a:lnTo>
                    <a:pt x="33632" y="134720"/>
                  </a:lnTo>
                  <a:lnTo>
                    <a:pt x="1990" y="160066"/>
                  </a:lnTo>
                  <a:cubicBezTo>
                    <a:pt x="294" y="161468"/>
                    <a:pt x="0" y="163980"/>
                    <a:pt x="1370" y="165709"/>
                  </a:cubicBezTo>
                  <a:cubicBezTo>
                    <a:pt x="1370" y="165709"/>
                    <a:pt x="11352" y="178561"/>
                    <a:pt x="11352" y="178561"/>
                  </a:cubicBezTo>
                  <a:cubicBezTo>
                    <a:pt x="12139" y="179573"/>
                    <a:pt x="13367" y="180100"/>
                    <a:pt x="14597" y="180100"/>
                  </a:cubicBezTo>
                  <a:cubicBezTo>
                    <a:pt x="15509" y="180100"/>
                    <a:pt x="16423" y="179811"/>
                    <a:pt x="17158" y="179214"/>
                  </a:cubicBezTo>
                  <a:lnTo>
                    <a:pt x="48539" y="154064"/>
                  </a:lnTo>
                  <a:lnTo>
                    <a:pt x="63577" y="156412"/>
                  </a:lnTo>
                  <a:cubicBezTo>
                    <a:pt x="63776" y="156442"/>
                    <a:pt x="63976" y="156456"/>
                    <a:pt x="64176" y="156456"/>
                  </a:cubicBezTo>
                  <a:cubicBezTo>
                    <a:pt x="65089" y="156456"/>
                    <a:pt x="65991" y="156153"/>
                    <a:pt x="66741" y="155564"/>
                  </a:cubicBezTo>
                  <a:lnTo>
                    <a:pt x="85856" y="140429"/>
                  </a:lnTo>
                  <a:cubicBezTo>
                    <a:pt x="85954" y="140494"/>
                    <a:pt x="86052" y="140592"/>
                    <a:pt x="86149" y="140657"/>
                  </a:cubicBezTo>
                  <a:lnTo>
                    <a:pt x="86149" y="184302"/>
                  </a:lnTo>
                  <a:lnTo>
                    <a:pt x="82072" y="184302"/>
                  </a:lnTo>
                  <a:cubicBezTo>
                    <a:pt x="70851" y="184302"/>
                    <a:pt x="61717" y="193436"/>
                    <a:pt x="61717" y="204690"/>
                  </a:cubicBezTo>
                  <a:cubicBezTo>
                    <a:pt x="61717" y="206940"/>
                    <a:pt x="63544" y="208767"/>
                    <a:pt x="65795" y="208767"/>
                  </a:cubicBezTo>
                  <a:lnTo>
                    <a:pt x="130937" y="208767"/>
                  </a:lnTo>
                  <a:cubicBezTo>
                    <a:pt x="133187" y="208767"/>
                    <a:pt x="135014" y="206940"/>
                    <a:pt x="135014" y="204690"/>
                  </a:cubicBezTo>
                  <a:cubicBezTo>
                    <a:pt x="135014" y="193436"/>
                    <a:pt x="125880" y="184302"/>
                    <a:pt x="114659" y="184302"/>
                  </a:cubicBezTo>
                  <a:lnTo>
                    <a:pt x="110582" y="184302"/>
                  </a:lnTo>
                  <a:lnTo>
                    <a:pt x="110582" y="140657"/>
                  </a:lnTo>
                  <a:cubicBezTo>
                    <a:pt x="115540" y="136938"/>
                    <a:pt x="118737" y="131034"/>
                    <a:pt x="118737" y="124347"/>
                  </a:cubicBezTo>
                  <a:cubicBezTo>
                    <a:pt x="118737" y="121313"/>
                    <a:pt x="118052" y="118443"/>
                    <a:pt x="116877" y="115866"/>
                  </a:cubicBezTo>
                  <a:lnTo>
                    <a:pt x="169037" y="74504"/>
                  </a:lnTo>
                  <a:cubicBezTo>
                    <a:pt x="171418" y="77016"/>
                    <a:pt x="174680" y="78320"/>
                    <a:pt x="177942" y="78320"/>
                  </a:cubicBezTo>
                  <a:cubicBezTo>
                    <a:pt x="180551" y="78320"/>
                    <a:pt x="183194" y="77472"/>
                    <a:pt x="185412" y="75776"/>
                  </a:cubicBezTo>
                  <a:lnTo>
                    <a:pt x="207691" y="58585"/>
                  </a:lnTo>
                  <a:cubicBezTo>
                    <a:pt x="208539" y="57933"/>
                    <a:pt x="209094" y="56954"/>
                    <a:pt x="209224" y="55845"/>
                  </a:cubicBezTo>
                  <a:cubicBezTo>
                    <a:pt x="209355" y="54769"/>
                    <a:pt x="209061" y="53692"/>
                    <a:pt x="208409" y="52844"/>
                  </a:cubicBezTo>
                  <a:lnTo>
                    <a:pt x="168188" y="1566"/>
                  </a:lnTo>
                  <a:cubicBezTo>
                    <a:pt x="167371" y="539"/>
                    <a:pt x="166166" y="0"/>
                    <a:pt x="16495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4128025" y="1833875"/>
              <a:ext cx="791075" cy="639975"/>
            </a:xfrm>
            <a:custGeom>
              <a:avLst/>
              <a:gdLst/>
              <a:ahLst/>
              <a:cxnLst/>
              <a:rect l="l" t="t" r="r" b="b"/>
              <a:pathLst>
                <a:path w="31643" h="25599" extrusionOk="0">
                  <a:moveTo>
                    <a:pt x="27054" y="1"/>
                  </a:moveTo>
                  <a:cubicBezTo>
                    <a:pt x="26183" y="1"/>
                    <a:pt x="25311" y="269"/>
                    <a:pt x="24596" y="823"/>
                  </a:cubicBezTo>
                  <a:lnTo>
                    <a:pt x="2088" y="18339"/>
                  </a:lnTo>
                  <a:cubicBezTo>
                    <a:pt x="294" y="19742"/>
                    <a:pt x="1" y="22286"/>
                    <a:pt x="1371" y="24081"/>
                  </a:cubicBezTo>
                  <a:cubicBezTo>
                    <a:pt x="2136" y="25075"/>
                    <a:pt x="3383" y="25599"/>
                    <a:pt x="4626" y="25599"/>
                  </a:cubicBezTo>
                  <a:cubicBezTo>
                    <a:pt x="5503" y="25599"/>
                    <a:pt x="6378" y="25338"/>
                    <a:pt x="7079" y="24798"/>
                  </a:cubicBezTo>
                  <a:cubicBezTo>
                    <a:pt x="7079" y="24798"/>
                    <a:pt x="29456" y="7379"/>
                    <a:pt x="29587" y="7281"/>
                  </a:cubicBezTo>
                  <a:cubicBezTo>
                    <a:pt x="31283" y="5944"/>
                    <a:pt x="31642" y="3269"/>
                    <a:pt x="30305" y="1573"/>
                  </a:cubicBezTo>
                  <a:cubicBezTo>
                    <a:pt x="29520" y="540"/>
                    <a:pt x="28288" y="1"/>
                    <a:pt x="2705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540875" y="3245675"/>
              <a:ext cx="203075" cy="203900"/>
            </a:xfrm>
            <a:custGeom>
              <a:avLst/>
              <a:gdLst/>
              <a:ahLst/>
              <a:cxnLst/>
              <a:rect l="l" t="t" r="r" b="b"/>
              <a:pathLst>
                <a:path w="8123" h="8156" extrusionOk="0">
                  <a:moveTo>
                    <a:pt x="4045" y="0"/>
                  </a:moveTo>
                  <a:cubicBezTo>
                    <a:pt x="1827" y="0"/>
                    <a:pt x="0" y="1794"/>
                    <a:pt x="0" y="4078"/>
                  </a:cubicBezTo>
                  <a:cubicBezTo>
                    <a:pt x="0" y="6328"/>
                    <a:pt x="1827" y="8155"/>
                    <a:pt x="4045" y="8155"/>
                  </a:cubicBezTo>
                  <a:cubicBezTo>
                    <a:pt x="6296" y="8155"/>
                    <a:pt x="8123" y="6328"/>
                    <a:pt x="8123" y="4078"/>
                  </a:cubicBezTo>
                  <a:cubicBezTo>
                    <a:pt x="8123" y="1794"/>
                    <a:pt x="6296" y="0"/>
                    <a:pt x="404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8"/>
          <p:cNvSpPr/>
          <p:nvPr/>
        </p:nvSpPr>
        <p:spPr>
          <a:xfrm>
            <a:off x="2829162" y="364850"/>
            <a:ext cx="1916100" cy="19161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7" name="Google Shape;1017;p48"/>
          <p:cNvSpPr/>
          <p:nvPr/>
        </p:nvSpPr>
        <p:spPr>
          <a:xfrm>
            <a:off x="2829162" y="1982541"/>
            <a:ext cx="1916100" cy="19161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8" name="Google Shape;1018;p48"/>
          <p:cNvSpPr/>
          <p:nvPr/>
        </p:nvSpPr>
        <p:spPr>
          <a:xfrm>
            <a:off x="4398728" y="1982541"/>
            <a:ext cx="1916100" cy="19161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9" name="Google Shape;1019;p48"/>
          <p:cNvSpPr/>
          <p:nvPr/>
        </p:nvSpPr>
        <p:spPr>
          <a:xfrm>
            <a:off x="4398728" y="364850"/>
            <a:ext cx="1916100" cy="19161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020" name="Google Shape;1020;p48"/>
          <p:cNvGrpSpPr/>
          <p:nvPr/>
        </p:nvGrpSpPr>
        <p:grpSpPr>
          <a:xfrm>
            <a:off x="4705098" y="790125"/>
            <a:ext cx="1303360" cy="1191540"/>
            <a:chOff x="4166100" y="2738500"/>
            <a:chExt cx="1303360" cy="1191540"/>
          </a:xfrm>
        </p:grpSpPr>
        <p:sp>
          <p:nvSpPr>
            <p:cNvPr id="1021" name="Google Shape;1021;p48"/>
            <p:cNvSpPr/>
            <p:nvPr/>
          </p:nvSpPr>
          <p:spPr>
            <a:xfrm>
              <a:off x="4166100" y="3298484"/>
              <a:ext cx="44100" cy="4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5193483" y="2738500"/>
              <a:ext cx="44100" cy="4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5380280" y="3319777"/>
              <a:ext cx="22800" cy="2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5036285" y="3885940"/>
              <a:ext cx="44100" cy="4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5425360" y="2955586"/>
              <a:ext cx="44100" cy="441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4243982" y="2801609"/>
              <a:ext cx="44100" cy="441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5013356" y="2999738"/>
              <a:ext cx="22800" cy="2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3135532" y="2321925"/>
            <a:ext cx="1303360" cy="1343940"/>
            <a:chOff x="4166100" y="2738500"/>
            <a:chExt cx="1303360" cy="1343940"/>
          </a:xfrm>
        </p:grpSpPr>
        <p:sp>
          <p:nvSpPr>
            <p:cNvPr id="1029" name="Google Shape;1029;p48"/>
            <p:cNvSpPr/>
            <p:nvPr/>
          </p:nvSpPr>
          <p:spPr>
            <a:xfrm>
              <a:off x="4166100" y="3298484"/>
              <a:ext cx="44100" cy="4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5193483" y="2738500"/>
              <a:ext cx="44100" cy="4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5380280" y="3319777"/>
              <a:ext cx="22800" cy="2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5036285" y="4038340"/>
              <a:ext cx="44100" cy="4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5425360" y="2955586"/>
              <a:ext cx="44100" cy="441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243982" y="2801609"/>
              <a:ext cx="44100" cy="441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5013356" y="2999738"/>
              <a:ext cx="22800" cy="2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036" name="Google Shape;1036;p48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sp>
        <p:nvSpPr>
          <p:cNvPr id="1037" name="Google Shape;1037;p48"/>
          <p:cNvSpPr txBox="1"/>
          <p:nvPr/>
        </p:nvSpPr>
        <p:spPr>
          <a:xfrm flipH="1">
            <a:off x="3048762" y="2881713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fa-IR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متن خود را وارد کنید</a:t>
            </a:r>
          </a:p>
        </p:txBody>
      </p:sp>
      <p:sp>
        <p:nvSpPr>
          <p:cNvPr id="1038" name="Google Shape;1038;p48"/>
          <p:cNvSpPr txBox="1"/>
          <p:nvPr/>
        </p:nvSpPr>
        <p:spPr>
          <a:xfrm flipH="1">
            <a:off x="3048762" y="1258225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000">
                <a:solidFill>
                  <a:srgbClr val="D77EAD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متن خود را وارد کنید</a:t>
            </a:r>
          </a:p>
        </p:txBody>
      </p:sp>
      <p:sp>
        <p:nvSpPr>
          <p:cNvPr id="1039" name="Google Shape;1039;p48"/>
          <p:cNvSpPr txBox="1"/>
          <p:nvPr/>
        </p:nvSpPr>
        <p:spPr>
          <a:xfrm flipH="1">
            <a:off x="4618328" y="2881713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fa-IR" sz="1000">
                <a:solidFill>
                  <a:srgbClr val="D77EAD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متن خود را وارد کنید</a:t>
            </a:r>
          </a:p>
        </p:txBody>
      </p:sp>
      <p:sp>
        <p:nvSpPr>
          <p:cNvPr id="1040" name="Google Shape;1040;p48"/>
          <p:cNvSpPr txBox="1"/>
          <p:nvPr/>
        </p:nvSpPr>
        <p:spPr>
          <a:xfrm flipH="1">
            <a:off x="4618328" y="1258225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متن خود را وارد کنید</a:t>
            </a:r>
          </a:p>
        </p:txBody>
      </p:sp>
      <p:sp>
        <p:nvSpPr>
          <p:cNvPr id="1041" name="Google Shape;1041;p48"/>
          <p:cNvSpPr txBox="1"/>
          <p:nvPr/>
        </p:nvSpPr>
        <p:spPr>
          <a:xfrm flipH="1">
            <a:off x="3048762" y="2663971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MERCURY</a:t>
            </a:r>
            <a:endParaRPr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1042" name="Google Shape;1042;p48"/>
          <p:cNvSpPr txBox="1"/>
          <p:nvPr/>
        </p:nvSpPr>
        <p:spPr>
          <a:xfrm flipH="1">
            <a:off x="3048762" y="1040483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77EAD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VENUS</a:t>
            </a:r>
            <a:endParaRPr>
              <a:solidFill>
                <a:srgbClr val="D77EAD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1043" name="Google Shape;1043;p48"/>
          <p:cNvSpPr txBox="1"/>
          <p:nvPr/>
        </p:nvSpPr>
        <p:spPr>
          <a:xfrm flipH="1">
            <a:off x="4618328" y="2663971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D77EAD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SATURN</a:t>
            </a:r>
            <a:endParaRPr>
              <a:solidFill>
                <a:srgbClr val="D77EAD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1044" name="Google Shape;1044;p48"/>
          <p:cNvSpPr txBox="1"/>
          <p:nvPr/>
        </p:nvSpPr>
        <p:spPr>
          <a:xfrm flipH="1">
            <a:off x="4618328" y="1040483"/>
            <a:ext cx="1476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NEPTUNE</a:t>
            </a:r>
            <a:endParaRPr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5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cxnSp>
        <p:nvCxnSpPr>
          <p:cNvPr id="1099" name="Google Shape;1099;p50"/>
          <p:cNvCxnSpPr/>
          <p:nvPr/>
        </p:nvCxnSpPr>
        <p:spPr>
          <a:xfrm>
            <a:off x="3600000" y="1954803"/>
            <a:ext cx="3391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0" name="Google Shape;1100;p50"/>
          <p:cNvCxnSpPr/>
          <p:nvPr/>
        </p:nvCxnSpPr>
        <p:spPr>
          <a:xfrm>
            <a:off x="3600000" y="1513625"/>
            <a:ext cx="3391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" name="Google Shape;1101;p50"/>
          <p:cNvCxnSpPr/>
          <p:nvPr/>
        </p:nvCxnSpPr>
        <p:spPr>
          <a:xfrm>
            <a:off x="3600000" y="2379492"/>
            <a:ext cx="3391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50"/>
          <p:cNvCxnSpPr/>
          <p:nvPr/>
        </p:nvCxnSpPr>
        <p:spPr>
          <a:xfrm>
            <a:off x="3600000" y="2792770"/>
            <a:ext cx="3391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50"/>
          <p:cNvCxnSpPr/>
          <p:nvPr/>
        </p:nvCxnSpPr>
        <p:spPr>
          <a:xfrm>
            <a:off x="3600000" y="3233822"/>
            <a:ext cx="3391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4" name="Google Shape;1104;p50"/>
          <p:cNvCxnSpPr/>
          <p:nvPr/>
        </p:nvCxnSpPr>
        <p:spPr>
          <a:xfrm>
            <a:off x="3600000" y="3688475"/>
            <a:ext cx="3391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5" name="Google Shape;1105;p50"/>
          <p:cNvCxnSpPr/>
          <p:nvPr/>
        </p:nvCxnSpPr>
        <p:spPr>
          <a:xfrm>
            <a:off x="4232575" y="1065488"/>
            <a:ext cx="0" cy="2896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6" name="Google Shape;1106;p50"/>
          <p:cNvSpPr/>
          <p:nvPr/>
        </p:nvSpPr>
        <p:spPr>
          <a:xfrm>
            <a:off x="4008625" y="612462"/>
            <a:ext cx="447900" cy="4479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07" name="Google Shape;1107;p50"/>
          <p:cNvGrpSpPr/>
          <p:nvPr/>
        </p:nvGrpSpPr>
        <p:grpSpPr>
          <a:xfrm>
            <a:off x="4163875" y="1434801"/>
            <a:ext cx="137400" cy="2322350"/>
            <a:chOff x="3016500" y="2051800"/>
            <a:chExt cx="137400" cy="2322350"/>
          </a:xfrm>
        </p:grpSpPr>
        <p:sp>
          <p:nvSpPr>
            <p:cNvPr id="1108" name="Google Shape;1108;p50"/>
            <p:cNvSpPr/>
            <p:nvPr/>
          </p:nvSpPr>
          <p:spPr>
            <a:xfrm>
              <a:off x="3016500" y="2051800"/>
              <a:ext cx="137400" cy="137400"/>
            </a:xfrm>
            <a:prstGeom prst="flowChartConnector">
              <a:avLst/>
            </a:pr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3016500" y="2492863"/>
              <a:ext cx="137400" cy="137400"/>
            </a:xfrm>
            <a:prstGeom prst="flowChartConnector">
              <a:avLst/>
            </a:pr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3016500" y="2923738"/>
              <a:ext cx="137400" cy="137400"/>
            </a:xfrm>
            <a:prstGeom prst="flowChartConnector">
              <a:avLst/>
            </a:pr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3016500" y="3341063"/>
              <a:ext cx="137400" cy="137400"/>
            </a:xfrm>
            <a:prstGeom prst="flowChartConnector">
              <a:avLst/>
            </a:pr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3016500" y="3795688"/>
              <a:ext cx="137400" cy="137400"/>
            </a:xfrm>
            <a:prstGeom prst="flowChartConnector">
              <a:avLst/>
            </a:pr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3016500" y="4236750"/>
              <a:ext cx="137400" cy="137400"/>
            </a:xfrm>
            <a:prstGeom prst="flowChartConnector">
              <a:avLst/>
            </a:pr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1114" name="Google Shape;1114;p50"/>
          <p:cNvCxnSpPr/>
          <p:nvPr/>
        </p:nvCxnSpPr>
        <p:spPr>
          <a:xfrm>
            <a:off x="4938575" y="1060351"/>
            <a:ext cx="0" cy="290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5" name="Google Shape;1115;p50"/>
          <p:cNvSpPr/>
          <p:nvPr/>
        </p:nvSpPr>
        <p:spPr>
          <a:xfrm>
            <a:off x="4714625" y="612462"/>
            <a:ext cx="447900" cy="4479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16" name="Google Shape;1116;p50"/>
          <p:cNvSpPr/>
          <p:nvPr/>
        </p:nvSpPr>
        <p:spPr>
          <a:xfrm>
            <a:off x="4869875" y="1434801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17" name="Google Shape;1117;p50"/>
          <p:cNvSpPr/>
          <p:nvPr/>
        </p:nvSpPr>
        <p:spPr>
          <a:xfrm>
            <a:off x="4869875" y="3178689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118" name="Google Shape;1118;p50"/>
          <p:cNvCxnSpPr/>
          <p:nvPr/>
        </p:nvCxnSpPr>
        <p:spPr>
          <a:xfrm>
            <a:off x="5651425" y="1065488"/>
            <a:ext cx="0" cy="2896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9" name="Google Shape;1119;p50"/>
          <p:cNvSpPr/>
          <p:nvPr/>
        </p:nvSpPr>
        <p:spPr>
          <a:xfrm>
            <a:off x="5420625" y="612462"/>
            <a:ext cx="447900" cy="4479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20" name="Google Shape;1120;p50"/>
          <p:cNvSpPr/>
          <p:nvPr/>
        </p:nvSpPr>
        <p:spPr>
          <a:xfrm>
            <a:off x="5582661" y="1875864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21" name="Google Shape;1121;p50"/>
          <p:cNvSpPr/>
          <p:nvPr/>
        </p:nvSpPr>
        <p:spPr>
          <a:xfrm>
            <a:off x="5582661" y="2310789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22" name="Google Shape;1122;p50"/>
          <p:cNvSpPr/>
          <p:nvPr/>
        </p:nvSpPr>
        <p:spPr>
          <a:xfrm>
            <a:off x="5582661" y="2719381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23" name="Google Shape;1123;p50"/>
          <p:cNvSpPr/>
          <p:nvPr/>
        </p:nvSpPr>
        <p:spPr>
          <a:xfrm>
            <a:off x="4869875" y="2305089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24" name="Google Shape;1124;p50"/>
          <p:cNvSpPr txBox="1">
            <a:spLocks noGrp="1"/>
          </p:cNvSpPr>
          <p:nvPr>
            <p:ph type="ctrTitle" idx="4294967295"/>
          </p:nvPr>
        </p:nvSpPr>
        <p:spPr>
          <a:xfrm>
            <a:off x="1877876" y="2245375"/>
            <a:ext cx="14526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cs typeface="B Titr" panose="00000700000000000000" pitchFamily="2" charset="-78"/>
              </a:rPr>
              <a:t>DAY AFTER POST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125" name="Google Shape;1125;p50"/>
          <p:cNvSpPr txBox="1">
            <a:spLocks noGrp="1"/>
          </p:cNvSpPr>
          <p:nvPr>
            <p:ph type="ctrTitle" idx="4294967295"/>
          </p:nvPr>
        </p:nvSpPr>
        <p:spPr>
          <a:xfrm>
            <a:off x="2127802" y="1382375"/>
            <a:ext cx="12027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cs typeface="B Titr" panose="00000700000000000000" pitchFamily="2" charset="-78"/>
              </a:rPr>
              <a:t>ON PUBLISH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126" name="Google Shape;1126;p50"/>
          <p:cNvSpPr txBox="1">
            <a:spLocks noGrp="1"/>
          </p:cNvSpPr>
          <p:nvPr>
            <p:ph type="ctrTitle" idx="4294967295"/>
          </p:nvPr>
        </p:nvSpPr>
        <p:spPr>
          <a:xfrm>
            <a:off x="1661261" y="1816800"/>
            <a:ext cx="16689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cs typeface="B Titr" panose="00000700000000000000" pitchFamily="2" charset="-78"/>
              </a:rPr>
              <a:t>SAME DAY AS POST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127" name="Google Shape;1127;p50"/>
          <p:cNvSpPr txBox="1">
            <a:spLocks noGrp="1"/>
          </p:cNvSpPr>
          <p:nvPr>
            <p:ph type="ctrTitle" idx="4294967295"/>
          </p:nvPr>
        </p:nvSpPr>
        <p:spPr>
          <a:xfrm>
            <a:off x="1661238" y="2675950"/>
            <a:ext cx="16689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cs typeface="B Titr" panose="00000700000000000000" pitchFamily="2" charset="-78"/>
              </a:rPr>
              <a:t>WEEK AFTER POST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128" name="Google Shape;1128;p50"/>
          <p:cNvSpPr txBox="1">
            <a:spLocks noGrp="1"/>
          </p:cNvSpPr>
          <p:nvPr>
            <p:ph type="ctrTitle" idx="4294967295"/>
          </p:nvPr>
        </p:nvSpPr>
        <p:spPr>
          <a:xfrm>
            <a:off x="1370124" y="3109375"/>
            <a:ext cx="19602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cs typeface="B Titr" panose="00000700000000000000" pitchFamily="2" charset="-78"/>
              </a:rPr>
              <a:t>MONTH AFTER POST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129" name="Google Shape;1129;p50"/>
          <p:cNvSpPr txBox="1">
            <a:spLocks noGrp="1"/>
          </p:cNvSpPr>
          <p:nvPr>
            <p:ph type="ctrTitle" idx="4294967295"/>
          </p:nvPr>
        </p:nvSpPr>
        <p:spPr>
          <a:xfrm>
            <a:off x="1803422" y="3542800"/>
            <a:ext cx="15270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cs typeface="B Titr" panose="00000700000000000000" pitchFamily="2" charset="-78"/>
              </a:rPr>
              <a:t>CUSTOM DATE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cxnSp>
        <p:nvCxnSpPr>
          <p:cNvPr id="1130" name="Google Shape;1130;p50"/>
          <p:cNvCxnSpPr/>
          <p:nvPr/>
        </p:nvCxnSpPr>
        <p:spPr>
          <a:xfrm>
            <a:off x="6364125" y="1060351"/>
            <a:ext cx="0" cy="290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1" name="Google Shape;1131;p50"/>
          <p:cNvSpPr/>
          <p:nvPr/>
        </p:nvSpPr>
        <p:spPr>
          <a:xfrm>
            <a:off x="6140175" y="612462"/>
            <a:ext cx="447900" cy="4479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2" name="Google Shape;1132;p50"/>
          <p:cNvSpPr/>
          <p:nvPr/>
        </p:nvSpPr>
        <p:spPr>
          <a:xfrm>
            <a:off x="6295425" y="1434801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3" name="Google Shape;1133;p50"/>
          <p:cNvSpPr/>
          <p:nvPr/>
        </p:nvSpPr>
        <p:spPr>
          <a:xfrm>
            <a:off x="6295425" y="3178689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4" name="Google Shape;1134;p50"/>
          <p:cNvSpPr/>
          <p:nvPr/>
        </p:nvSpPr>
        <p:spPr>
          <a:xfrm>
            <a:off x="6295425" y="2305089"/>
            <a:ext cx="137400" cy="1374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35" name="Google Shape;1135;p50"/>
          <p:cNvGrpSpPr/>
          <p:nvPr/>
        </p:nvGrpSpPr>
        <p:grpSpPr>
          <a:xfrm>
            <a:off x="4119635" y="723472"/>
            <a:ext cx="225865" cy="225865"/>
            <a:chOff x="1190625" y="238125"/>
            <a:chExt cx="5228350" cy="5228350"/>
          </a:xfrm>
        </p:grpSpPr>
        <p:sp>
          <p:nvSpPr>
            <p:cNvPr id="1136" name="Google Shape;1136;p50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40" name="Google Shape;1140;p50"/>
          <p:cNvGrpSpPr/>
          <p:nvPr/>
        </p:nvGrpSpPr>
        <p:grpSpPr>
          <a:xfrm>
            <a:off x="5538423" y="723467"/>
            <a:ext cx="225865" cy="225865"/>
            <a:chOff x="1190625" y="238125"/>
            <a:chExt cx="5228350" cy="5228350"/>
          </a:xfrm>
        </p:grpSpPr>
        <p:sp>
          <p:nvSpPr>
            <p:cNvPr id="1141" name="Google Shape;1141;p50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48" name="Google Shape;1148;p50"/>
          <p:cNvGrpSpPr/>
          <p:nvPr/>
        </p:nvGrpSpPr>
        <p:grpSpPr>
          <a:xfrm>
            <a:off x="6251060" y="723463"/>
            <a:ext cx="224806" cy="225865"/>
            <a:chOff x="1204700" y="238125"/>
            <a:chExt cx="5203850" cy="5228350"/>
          </a:xfrm>
        </p:grpSpPr>
        <p:sp>
          <p:nvSpPr>
            <p:cNvPr id="1149" name="Google Shape;1149;p50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4825471" y="744151"/>
            <a:ext cx="226209" cy="184493"/>
            <a:chOff x="1180800" y="717250"/>
            <a:chExt cx="5236325" cy="4270675"/>
          </a:xfrm>
        </p:grpSpPr>
        <p:sp>
          <p:nvSpPr>
            <p:cNvPr id="1155" name="Google Shape;1155;p50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59" name="Google Shape;1159;p50"/>
          <p:cNvSpPr txBox="1"/>
          <p:nvPr/>
        </p:nvSpPr>
        <p:spPr>
          <a:xfrm>
            <a:off x="4232575" y="1621275"/>
            <a:ext cx="7059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Topic 1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B Nazanin" panose="00000400000000000000" pitchFamily="2" charset="-78"/>
              <a:sym typeface="Zilla Slab Light"/>
            </a:endParaRPr>
          </a:p>
        </p:txBody>
      </p:sp>
      <p:sp>
        <p:nvSpPr>
          <p:cNvPr id="1160" name="Google Shape;1160;p50"/>
          <p:cNvSpPr txBox="1"/>
          <p:nvPr/>
        </p:nvSpPr>
        <p:spPr>
          <a:xfrm>
            <a:off x="4945400" y="2049088"/>
            <a:ext cx="7059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Topic 2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B Nazanin" panose="00000400000000000000" pitchFamily="2" charset="-78"/>
              <a:sym typeface="Zilla Slab Light"/>
            </a:endParaRPr>
          </a:p>
        </p:txBody>
      </p:sp>
      <p:sp>
        <p:nvSpPr>
          <p:cNvPr id="1161" name="Google Shape;1161;p50"/>
          <p:cNvSpPr txBox="1"/>
          <p:nvPr/>
        </p:nvSpPr>
        <p:spPr>
          <a:xfrm>
            <a:off x="6364275" y="3348200"/>
            <a:ext cx="7059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Topic 4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B Nazanin" panose="00000400000000000000" pitchFamily="2" charset="-78"/>
              <a:sym typeface="Zilla Slab Light"/>
            </a:endParaRPr>
          </a:p>
        </p:txBody>
      </p:sp>
      <p:sp>
        <p:nvSpPr>
          <p:cNvPr id="1162" name="Google Shape;1162;p50"/>
          <p:cNvSpPr txBox="1"/>
          <p:nvPr/>
        </p:nvSpPr>
        <p:spPr>
          <a:xfrm>
            <a:off x="5651550" y="2904775"/>
            <a:ext cx="7059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Topic 3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B Nazanin" panose="00000400000000000000" pitchFamily="2" charset="-78"/>
              <a:sym typeface="Zilla Slab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تقویم</a:t>
            </a:r>
            <a:endParaRPr/>
          </a:p>
        </p:txBody>
      </p:sp>
      <p:grpSp>
        <p:nvGrpSpPr>
          <p:cNvPr id="1168" name="Google Shape;1168;p51"/>
          <p:cNvGrpSpPr/>
          <p:nvPr/>
        </p:nvGrpSpPr>
        <p:grpSpPr>
          <a:xfrm>
            <a:off x="1511550" y="933575"/>
            <a:ext cx="6120900" cy="2974800"/>
            <a:chOff x="1511550" y="933575"/>
            <a:chExt cx="6120900" cy="2974800"/>
          </a:xfrm>
        </p:grpSpPr>
        <p:sp>
          <p:nvSpPr>
            <p:cNvPr id="1169" name="Google Shape;1169;p51"/>
            <p:cNvSpPr/>
            <p:nvPr/>
          </p:nvSpPr>
          <p:spPr>
            <a:xfrm>
              <a:off x="151155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51155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51155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51155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51155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151155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78850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278850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278850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278850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278850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278850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406545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406545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406545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406545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406545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406545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534240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534240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534240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534240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534240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534240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661935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661935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661935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661935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661935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661935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151155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278850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406545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534240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661935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204" name="Google Shape;1204;p51"/>
          <p:cNvSpPr txBox="1">
            <a:spLocks noGrp="1"/>
          </p:cNvSpPr>
          <p:nvPr>
            <p:ph type="ctrTitle" idx="4294967295"/>
          </p:nvPr>
        </p:nvSpPr>
        <p:spPr>
          <a:xfrm>
            <a:off x="1367400" y="962825"/>
            <a:ext cx="13014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cs typeface="B Titr" panose="00000700000000000000" pitchFamily="2" charset="-78"/>
              </a:rPr>
              <a:t>MONDAY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05" name="Google Shape;1205;p51"/>
          <p:cNvSpPr txBox="1">
            <a:spLocks noGrp="1"/>
          </p:cNvSpPr>
          <p:nvPr>
            <p:ph type="ctrTitle" idx="4294967295"/>
          </p:nvPr>
        </p:nvSpPr>
        <p:spPr>
          <a:xfrm>
            <a:off x="2644350" y="962825"/>
            <a:ext cx="13014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cs typeface="B Titr" panose="00000700000000000000" pitchFamily="2" charset="-78"/>
              </a:rPr>
              <a:t>TUESDAY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06" name="Google Shape;1206;p51"/>
          <p:cNvSpPr txBox="1">
            <a:spLocks noGrp="1"/>
          </p:cNvSpPr>
          <p:nvPr>
            <p:ph type="ctrTitle" idx="4294967295"/>
          </p:nvPr>
        </p:nvSpPr>
        <p:spPr>
          <a:xfrm>
            <a:off x="3921300" y="962825"/>
            <a:ext cx="13014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cs typeface="B Titr" panose="00000700000000000000" pitchFamily="2" charset="-78"/>
              </a:rPr>
              <a:t>WEDNESDAY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07" name="Google Shape;1207;p51"/>
          <p:cNvSpPr txBox="1">
            <a:spLocks noGrp="1"/>
          </p:cNvSpPr>
          <p:nvPr>
            <p:ph type="ctrTitle" idx="4294967295"/>
          </p:nvPr>
        </p:nvSpPr>
        <p:spPr>
          <a:xfrm>
            <a:off x="5198250" y="962825"/>
            <a:ext cx="13014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cs typeface="B Titr" panose="00000700000000000000" pitchFamily="2" charset="-78"/>
              </a:rPr>
              <a:t>THURSDAY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08" name="Google Shape;1208;p51"/>
          <p:cNvSpPr txBox="1">
            <a:spLocks noGrp="1"/>
          </p:cNvSpPr>
          <p:nvPr>
            <p:ph type="ctrTitle" idx="4294967295"/>
          </p:nvPr>
        </p:nvSpPr>
        <p:spPr>
          <a:xfrm>
            <a:off x="6475200" y="962825"/>
            <a:ext cx="13014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cs typeface="B Titr" panose="00000700000000000000" pitchFamily="2" charset="-78"/>
              </a:rPr>
              <a:t>FRIDAY</a:t>
            </a:r>
            <a:endParaRPr sz="11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grpSp>
        <p:nvGrpSpPr>
          <p:cNvPr id="1209" name="Google Shape;1209;p51"/>
          <p:cNvGrpSpPr/>
          <p:nvPr/>
        </p:nvGrpSpPr>
        <p:grpSpPr>
          <a:xfrm>
            <a:off x="3197543" y="1886057"/>
            <a:ext cx="195017" cy="195017"/>
            <a:chOff x="1190625" y="238125"/>
            <a:chExt cx="5228350" cy="5228350"/>
          </a:xfrm>
        </p:grpSpPr>
        <p:sp>
          <p:nvSpPr>
            <p:cNvPr id="1210" name="Google Shape;1210;p51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14" name="Google Shape;1214;p51"/>
          <p:cNvGrpSpPr/>
          <p:nvPr/>
        </p:nvGrpSpPr>
        <p:grpSpPr>
          <a:xfrm>
            <a:off x="4474495" y="1450880"/>
            <a:ext cx="195017" cy="195017"/>
            <a:chOff x="1190625" y="238125"/>
            <a:chExt cx="5228350" cy="5228350"/>
          </a:xfrm>
        </p:grpSpPr>
        <p:sp>
          <p:nvSpPr>
            <p:cNvPr id="1215" name="Google Shape;1215;p51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22" name="Google Shape;1222;p51"/>
          <p:cNvGrpSpPr/>
          <p:nvPr/>
        </p:nvGrpSpPr>
        <p:grpSpPr>
          <a:xfrm>
            <a:off x="1921051" y="3209902"/>
            <a:ext cx="194104" cy="195017"/>
            <a:chOff x="1204700" y="238125"/>
            <a:chExt cx="5203850" cy="5228350"/>
          </a:xfrm>
        </p:grpSpPr>
        <p:sp>
          <p:nvSpPr>
            <p:cNvPr id="1223" name="Google Shape;1223;p51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28" name="Google Shape;1228;p51"/>
          <p:cNvGrpSpPr/>
          <p:nvPr/>
        </p:nvGrpSpPr>
        <p:grpSpPr>
          <a:xfrm>
            <a:off x="1920446" y="2341325"/>
            <a:ext cx="195315" cy="159296"/>
            <a:chOff x="1180800" y="717250"/>
            <a:chExt cx="5236325" cy="4270675"/>
          </a:xfrm>
        </p:grpSpPr>
        <p:sp>
          <p:nvSpPr>
            <p:cNvPr id="1229" name="Google Shape;1229;p51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33" name="Google Shape;1233;p51"/>
          <p:cNvGrpSpPr/>
          <p:nvPr/>
        </p:nvGrpSpPr>
        <p:grpSpPr>
          <a:xfrm>
            <a:off x="1920595" y="1450880"/>
            <a:ext cx="195017" cy="195017"/>
            <a:chOff x="1190625" y="238125"/>
            <a:chExt cx="5228350" cy="5228350"/>
          </a:xfrm>
        </p:grpSpPr>
        <p:sp>
          <p:nvSpPr>
            <p:cNvPr id="1234" name="Google Shape;1234;p51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1" name="Google Shape;1241;p51"/>
          <p:cNvGrpSpPr/>
          <p:nvPr/>
        </p:nvGrpSpPr>
        <p:grpSpPr>
          <a:xfrm>
            <a:off x="4474346" y="2783809"/>
            <a:ext cx="195315" cy="159296"/>
            <a:chOff x="1180800" y="717250"/>
            <a:chExt cx="5236325" cy="4270675"/>
          </a:xfrm>
        </p:grpSpPr>
        <p:sp>
          <p:nvSpPr>
            <p:cNvPr id="1242" name="Google Shape;1242;p51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6" name="Google Shape;1246;p51"/>
          <p:cNvGrpSpPr/>
          <p:nvPr/>
        </p:nvGrpSpPr>
        <p:grpSpPr>
          <a:xfrm>
            <a:off x="5751901" y="2323465"/>
            <a:ext cx="194104" cy="195017"/>
            <a:chOff x="1204700" y="238125"/>
            <a:chExt cx="5203850" cy="5228350"/>
          </a:xfrm>
        </p:grpSpPr>
        <p:sp>
          <p:nvSpPr>
            <p:cNvPr id="1247" name="Google Shape;1247;p51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52" name="Google Shape;1252;p51"/>
          <p:cNvGrpSpPr/>
          <p:nvPr/>
        </p:nvGrpSpPr>
        <p:grpSpPr>
          <a:xfrm>
            <a:off x="7028246" y="2783809"/>
            <a:ext cx="195315" cy="159296"/>
            <a:chOff x="1180800" y="717250"/>
            <a:chExt cx="5236325" cy="4270675"/>
          </a:xfrm>
        </p:grpSpPr>
        <p:sp>
          <p:nvSpPr>
            <p:cNvPr id="1253" name="Google Shape;1253;p51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57" name="Google Shape;1257;p51"/>
          <p:cNvGrpSpPr/>
          <p:nvPr/>
        </p:nvGrpSpPr>
        <p:grpSpPr>
          <a:xfrm>
            <a:off x="7028393" y="1886057"/>
            <a:ext cx="195017" cy="195017"/>
            <a:chOff x="1190625" y="238125"/>
            <a:chExt cx="5228350" cy="5228350"/>
          </a:xfrm>
        </p:grpSpPr>
        <p:sp>
          <p:nvSpPr>
            <p:cNvPr id="1258" name="Google Shape;1258;p51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62" name="Google Shape;1262;p51"/>
          <p:cNvGrpSpPr/>
          <p:nvPr/>
        </p:nvGrpSpPr>
        <p:grpSpPr>
          <a:xfrm>
            <a:off x="3197246" y="2783809"/>
            <a:ext cx="195315" cy="159296"/>
            <a:chOff x="1180800" y="717250"/>
            <a:chExt cx="5236325" cy="4270675"/>
          </a:xfrm>
        </p:grpSpPr>
        <p:sp>
          <p:nvSpPr>
            <p:cNvPr id="1263" name="Google Shape;1263;p51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4821652" y="1162847"/>
            <a:ext cx="4176889" cy="1727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>
                <a:solidFill>
                  <a:srgbClr val="FFFFFF"/>
                </a:solidFill>
              </a:rPr>
              <a:t>قالب پاورپوینت رایگان </a:t>
            </a:r>
            <a:br>
              <a:rPr lang="fa-IR" sz="3200">
                <a:solidFill>
                  <a:srgbClr val="FFFFFF"/>
                </a:solidFill>
              </a:rPr>
            </a:br>
            <a:endParaRPr lang="fa-IR" sz="3200">
              <a:solidFill>
                <a:srgbClr val="FFFFFF"/>
              </a:solidFill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5355946" y="3416422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Jeebstore.com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30">
            <a:extLst>
              <a:ext uri="{FF2B5EF4-FFF2-40B4-BE49-F238E27FC236}">
                <a16:creationId xmlns:a16="http://schemas.microsoft.com/office/drawing/2014/main" id="{B735225A-2925-4A17-9F61-22773E0DAADF}"/>
              </a:ext>
            </a:extLst>
          </p:cNvPr>
          <p:cNvSpPr txBox="1">
            <a:spLocks/>
          </p:cNvSpPr>
          <p:nvPr/>
        </p:nvSpPr>
        <p:spPr>
          <a:xfrm flipH="1">
            <a:off x="4206720" y="1788764"/>
            <a:ext cx="5056800" cy="162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Englebert"/>
              <a:buNone/>
              <a:defRPr sz="9000" b="0" i="0" u="none" strike="noStrike" cap="none">
                <a:solidFill>
                  <a:srgbClr val="FFFFFF"/>
                </a:solidFill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ctr"/>
            <a:r>
              <a:rPr lang="fa-IR" sz="5400"/>
              <a:t>بازگشت به مدرسه</a:t>
            </a:r>
            <a:endParaRPr lang="fa-IR"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بودجه بندی</a:t>
            </a:r>
            <a:endParaRPr/>
          </a:p>
        </p:txBody>
      </p:sp>
      <p:sp>
        <p:nvSpPr>
          <p:cNvPr id="1272" name="Google Shape;1272;p52"/>
          <p:cNvSpPr txBox="1">
            <a:spLocks noGrp="1"/>
          </p:cNvSpPr>
          <p:nvPr>
            <p:ph type="title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3" name="Google Shape;1273;p52"/>
          <p:cNvSpPr txBox="1">
            <a:spLocks noGrp="1"/>
          </p:cNvSpPr>
          <p:nvPr>
            <p:ph type="subTitle" idx="1"/>
          </p:nvPr>
        </p:nvSpPr>
        <p:spPr>
          <a:xfrm flipH="1">
            <a:off x="609300" y="3609500"/>
            <a:ext cx="26367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sz="1800"/>
              <a:t>متن خود را وارد کنید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37725" y="3499685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a-IR" sz="1800">
                <a:solidFill>
                  <a:srgbClr val="FFFFFF"/>
                </a:solidFill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rPr>
              <a:t>متن خود را وارد کنید</a:t>
            </a:r>
          </a:p>
        </p:txBody>
      </p:sp>
      <p:sp>
        <p:nvSpPr>
          <p:cNvPr id="1279" name="Google Shape;1279;p5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BUDGET</a:t>
            </a:r>
            <a:endParaRPr/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20,000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10,000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15,000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1,200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284" name="Google Shape;1284;p53"/>
          <p:cNvSpPr/>
          <p:nvPr/>
        </p:nvSpPr>
        <p:spPr>
          <a:xfrm>
            <a:off x="893260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/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/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/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1312" name="Google Shape;1312;p53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880" y="1273500"/>
            <a:ext cx="3401175" cy="210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54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بررسی</a:t>
            </a:r>
            <a:endParaRPr/>
          </a:p>
        </p:txBody>
      </p:sp>
      <p:sp>
        <p:nvSpPr>
          <p:cNvPr id="1318" name="Google Shape;1318;p54"/>
          <p:cNvSpPr txBox="1">
            <a:spLocks noGrp="1"/>
          </p:cNvSpPr>
          <p:nvPr>
            <p:ph type="title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9" name="Google Shape;1319;p54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sz="2000"/>
              <a:t>متن خود را وارد کنید</a:t>
            </a:r>
          </a:p>
        </p:txBody>
      </p:sp>
      <p:pic>
        <p:nvPicPr>
          <p:cNvPr id="1320" name="Google Shape;1320;p54"/>
          <p:cNvPicPr preferRelativeResize="0"/>
          <p:nvPr/>
        </p:nvPicPr>
        <p:blipFill rotWithShape="1">
          <a:blip r:embed="rId3">
            <a:alphaModFix/>
          </a:blip>
          <a:srcRect l="33326" r="37168"/>
          <a:stretch/>
        </p:blipFill>
        <p:spPr>
          <a:xfrm>
            <a:off x="1453800" y="1548574"/>
            <a:ext cx="1742450" cy="332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5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sp>
        <p:nvSpPr>
          <p:cNvPr id="1326" name="Google Shape;1326;p55"/>
          <p:cNvSpPr txBox="1">
            <a:spLocks noGrp="1"/>
          </p:cNvSpPr>
          <p:nvPr>
            <p:ph type="ctrTitle" idx="4294967295"/>
          </p:nvPr>
        </p:nvSpPr>
        <p:spPr>
          <a:xfrm>
            <a:off x="719991" y="3187197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2</a:t>
            </a:r>
            <a:r>
              <a:rPr lang="es" sz="1200">
                <a:cs typeface="B Titr" panose="00000700000000000000" pitchFamily="2" charset="-78"/>
              </a:rPr>
              <a:t>3,5</a:t>
            </a: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50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27" name="Google Shape;1327;p55"/>
          <p:cNvSpPr txBox="1">
            <a:spLocks noGrp="1"/>
          </p:cNvSpPr>
          <p:nvPr>
            <p:ph type="ctrTitle" idx="4294967295"/>
          </p:nvPr>
        </p:nvSpPr>
        <p:spPr>
          <a:xfrm>
            <a:off x="719992" y="2121102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1,5</a:t>
            </a: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28" name="Google Shape;1328;p55"/>
          <p:cNvSpPr txBox="1">
            <a:spLocks noGrp="1"/>
          </p:cNvSpPr>
          <p:nvPr>
            <p:ph type="ctrTitle" idx="4294967295"/>
          </p:nvPr>
        </p:nvSpPr>
        <p:spPr>
          <a:xfrm>
            <a:off x="719990" y="1051027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2,50</a:t>
            </a: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29" name="Google Shape;1329;p55"/>
          <p:cNvSpPr txBox="1">
            <a:spLocks noGrp="1"/>
          </p:cNvSpPr>
          <p:nvPr>
            <p:ph type="ctrTitle" idx="4294967295"/>
          </p:nvPr>
        </p:nvSpPr>
        <p:spPr>
          <a:xfrm>
            <a:off x="719979" y="4257272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10</a:t>
            </a: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30" name="Google Shape;1330;p55"/>
          <p:cNvSpPr/>
          <p:nvPr/>
        </p:nvSpPr>
        <p:spPr>
          <a:xfrm>
            <a:off x="935990" y="466440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55"/>
          <p:cNvSpPr/>
          <p:nvPr/>
        </p:nvSpPr>
        <p:spPr>
          <a:xfrm>
            <a:off x="935992" y="1536515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55"/>
          <p:cNvSpPr/>
          <p:nvPr/>
        </p:nvSpPr>
        <p:spPr>
          <a:xfrm>
            <a:off x="935991" y="2606590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55"/>
          <p:cNvSpPr/>
          <p:nvPr/>
        </p:nvSpPr>
        <p:spPr>
          <a:xfrm>
            <a:off x="935979" y="3676665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4" name="Google Shape;1334;p55"/>
          <p:cNvGrpSpPr/>
          <p:nvPr/>
        </p:nvGrpSpPr>
        <p:grpSpPr>
          <a:xfrm>
            <a:off x="1048526" y="578999"/>
            <a:ext cx="311610" cy="311610"/>
            <a:chOff x="1190625" y="238125"/>
            <a:chExt cx="5228350" cy="5228350"/>
          </a:xfrm>
        </p:grpSpPr>
        <p:sp>
          <p:nvSpPr>
            <p:cNvPr id="1335" name="Google Shape;1335;p55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6" name="Google Shape;1336;p55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7" name="Google Shape;1337;p55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8" name="Google Shape;1338;p55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39" name="Google Shape;1339;p55"/>
          <p:cNvGrpSpPr/>
          <p:nvPr/>
        </p:nvGrpSpPr>
        <p:grpSpPr>
          <a:xfrm>
            <a:off x="1048853" y="2719145"/>
            <a:ext cx="311610" cy="311610"/>
            <a:chOff x="1190625" y="238125"/>
            <a:chExt cx="5228350" cy="5228350"/>
          </a:xfrm>
        </p:grpSpPr>
        <p:sp>
          <p:nvSpPr>
            <p:cNvPr id="1340" name="Google Shape;1340;p55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1" name="Google Shape;1341;p55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2" name="Google Shape;1342;p55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3" name="Google Shape;1343;p55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4" name="Google Shape;1344;p55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5" name="Google Shape;1345;p55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6" name="Google Shape;1346;p55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47" name="Google Shape;1347;p55"/>
          <p:cNvGrpSpPr/>
          <p:nvPr/>
        </p:nvGrpSpPr>
        <p:grpSpPr>
          <a:xfrm>
            <a:off x="1047891" y="3789225"/>
            <a:ext cx="310149" cy="311610"/>
            <a:chOff x="1204700" y="238125"/>
            <a:chExt cx="5203850" cy="5228350"/>
          </a:xfrm>
        </p:grpSpPr>
        <p:sp>
          <p:nvSpPr>
            <p:cNvPr id="1348" name="Google Shape;1348;p55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53" name="Google Shape;1353;p55"/>
          <p:cNvGrpSpPr/>
          <p:nvPr/>
        </p:nvGrpSpPr>
        <p:grpSpPr>
          <a:xfrm>
            <a:off x="1045717" y="1677605"/>
            <a:ext cx="312085" cy="254532"/>
            <a:chOff x="1180800" y="717250"/>
            <a:chExt cx="5236325" cy="4270675"/>
          </a:xfrm>
        </p:grpSpPr>
        <p:sp>
          <p:nvSpPr>
            <p:cNvPr id="1354" name="Google Shape;1354;p55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5" name="Google Shape;1355;p55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6" name="Google Shape;1356;p55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7" name="Google Shape;1357;p55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58" name="Google Shape;1358;p55"/>
          <p:cNvSpPr txBox="1">
            <a:spLocks noGrp="1"/>
          </p:cNvSpPr>
          <p:nvPr>
            <p:ph type="ctrTitle" idx="4294967295"/>
          </p:nvPr>
        </p:nvSpPr>
        <p:spPr>
          <a:xfrm>
            <a:off x="7455291" y="3187197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80%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59" name="Google Shape;1359;p55"/>
          <p:cNvSpPr txBox="1">
            <a:spLocks noGrp="1"/>
          </p:cNvSpPr>
          <p:nvPr>
            <p:ph type="ctrTitle" idx="4294967295"/>
          </p:nvPr>
        </p:nvSpPr>
        <p:spPr>
          <a:xfrm>
            <a:off x="7455292" y="2121102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20,000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60" name="Google Shape;1360;p55"/>
          <p:cNvSpPr txBox="1">
            <a:spLocks noGrp="1"/>
          </p:cNvSpPr>
          <p:nvPr>
            <p:ph type="ctrTitle" idx="4294967295"/>
          </p:nvPr>
        </p:nvSpPr>
        <p:spPr>
          <a:xfrm>
            <a:off x="7455290" y="1051027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cs typeface="B Titr" panose="00000700000000000000" pitchFamily="2" charset="-78"/>
              </a:rPr>
              <a:t>4,000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61" name="Google Shape;1361;p55"/>
          <p:cNvSpPr txBox="1">
            <a:spLocks noGrp="1"/>
          </p:cNvSpPr>
          <p:nvPr>
            <p:ph type="ctrTitle" idx="4294967295"/>
          </p:nvPr>
        </p:nvSpPr>
        <p:spPr>
          <a:xfrm>
            <a:off x="7455279" y="4257272"/>
            <a:ext cx="968700" cy="1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cs typeface="B Titr" panose="00000700000000000000" pitchFamily="2" charset="-78"/>
              </a:rPr>
              <a:t>548,000</a:t>
            </a:r>
            <a:endParaRPr sz="120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362" name="Google Shape;1362;p55"/>
          <p:cNvSpPr/>
          <p:nvPr/>
        </p:nvSpPr>
        <p:spPr>
          <a:xfrm>
            <a:off x="7671290" y="466440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55"/>
          <p:cNvSpPr/>
          <p:nvPr/>
        </p:nvSpPr>
        <p:spPr>
          <a:xfrm>
            <a:off x="7671292" y="1536515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55"/>
          <p:cNvSpPr/>
          <p:nvPr/>
        </p:nvSpPr>
        <p:spPr>
          <a:xfrm>
            <a:off x="7671291" y="2606590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55"/>
          <p:cNvSpPr/>
          <p:nvPr/>
        </p:nvSpPr>
        <p:spPr>
          <a:xfrm>
            <a:off x="7671279" y="3676665"/>
            <a:ext cx="536700" cy="5367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6" name="Google Shape;1366;p55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075" y="1003146"/>
            <a:ext cx="4695849" cy="2900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7" name="Google Shape;1367;p55"/>
          <p:cNvGrpSpPr/>
          <p:nvPr/>
        </p:nvGrpSpPr>
        <p:grpSpPr>
          <a:xfrm>
            <a:off x="7786210" y="1640443"/>
            <a:ext cx="319937" cy="329853"/>
            <a:chOff x="1190625" y="238125"/>
            <a:chExt cx="5219200" cy="5219200"/>
          </a:xfrm>
        </p:grpSpPr>
        <p:sp>
          <p:nvSpPr>
            <p:cNvPr id="1368" name="Google Shape;1368;p55"/>
            <p:cNvSpPr/>
            <p:nvPr/>
          </p:nvSpPr>
          <p:spPr>
            <a:xfrm>
              <a:off x="1958000" y="5037200"/>
              <a:ext cx="384925" cy="420125"/>
            </a:xfrm>
            <a:custGeom>
              <a:avLst/>
              <a:gdLst/>
              <a:ahLst/>
              <a:cxnLst/>
              <a:rect l="l" t="t" r="r" b="b"/>
              <a:pathLst>
                <a:path w="15397" h="16805" extrusionOk="0">
                  <a:moveTo>
                    <a:pt x="4627" y="0"/>
                  </a:moveTo>
                  <a:cubicBezTo>
                    <a:pt x="3807" y="0"/>
                    <a:pt x="2977" y="246"/>
                    <a:pt x="2251" y="755"/>
                  </a:cubicBezTo>
                  <a:cubicBezTo>
                    <a:pt x="424" y="2060"/>
                    <a:pt x="0" y="4604"/>
                    <a:pt x="1305" y="6431"/>
                  </a:cubicBezTo>
                  <a:lnTo>
                    <a:pt x="7438" y="15075"/>
                  </a:lnTo>
                  <a:cubicBezTo>
                    <a:pt x="8221" y="16217"/>
                    <a:pt x="9493" y="16804"/>
                    <a:pt x="10765" y="16804"/>
                  </a:cubicBezTo>
                  <a:cubicBezTo>
                    <a:pt x="11580" y="16804"/>
                    <a:pt x="12396" y="16543"/>
                    <a:pt x="13113" y="16054"/>
                  </a:cubicBezTo>
                  <a:cubicBezTo>
                    <a:pt x="14973" y="14749"/>
                    <a:pt x="15397" y="12205"/>
                    <a:pt x="14092" y="10378"/>
                  </a:cubicBezTo>
                  <a:lnTo>
                    <a:pt x="7960" y="1734"/>
                  </a:lnTo>
                  <a:cubicBezTo>
                    <a:pt x="7164" y="600"/>
                    <a:pt x="5908" y="0"/>
                    <a:pt x="462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9" name="Google Shape;1369;p55"/>
            <p:cNvSpPr/>
            <p:nvPr/>
          </p:nvSpPr>
          <p:spPr>
            <a:xfrm>
              <a:off x="1190625" y="1833025"/>
              <a:ext cx="2307050" cy="3624300"/>
            </a:xfrm>
            <a:custGeom>
              <a:avLst/>
              <a:gdLst/>
              <a:ahLst/>
              <a:cxnLst/>
              <a:rect l="l" t="t" r="r" b="b"/>
              <a:pathLst>
                <a:path w="92282" h="144972" extrusionOk="0">
                  <a:moveTo>
                    <a:pt x="13611" y="0"/>
                  </a:moveTo>
                  <a:cubicBezTo>
                    <a:pt x="10551" y="0"/>
                    <a:pt x="7558" y="1041"/>
                    <a:pt x="5121" y="3009"/>
                  </a:cubicBezTo>
                  <a:cubicBezTo>
                    <a:pt x="1859" y="5619"/>
                    <a:pt x="0" y="9501"/>
                    <a:pt x="0" y="13644"/>
                  </a:cubicBezTo>
                  <a:lnTo>
                    <a:pt x="0" y="76861"/>
                  </a:lnTo>
                  <a:cubicBezTo>
                    <a:pt x="0" y="85146"/>
                    <a:pt x="2544" y="93106"/>
                    <a:pt x="7339" y="99858"/>
                  </a:cubicBezTo>
                  <a:lnTo>
                    <a:pt x="14614" y="110100"/>
                  </a:lnTo>
                  <a:cubicBezTo>
                    <a:pt x="15397" y="111210"/>
                    <a:pt x="16669" y="111829"/>
                    <a:pt x="17941" y="111829"/>
                  </a:cubicBezTo>
                  <a:cubicBezTo>
                    <a:pt x="18756" y="111829"/>
                    <a:pt x="19572" y="111568"/>
                    <a:pt x="20290" y="111079"/>
                  </a:cubicBezTo>
                  <a:cubicBezTo>
                    <a:pt x="22116" y="109774"/>
                    <a:pt x="22540" y="107230"/>
                    <a:pt x="21236" y="105371"/>
                  </a:cubicBezTo>
                  <a:lnTo>
                    <a:pt x="13994" y="95128"/>
                  </a:lnTo>
                  <a:cubicBezTo>
                    <a:pt x="10177" y="89778"/>
                    <a:pt x="8155" y="83450"/>
                    <a:pt x="8155" y="76861"/>
                  </a:cubicBezTo>
                  <a:lnTo>
                    <a:pt x="8155" y="13644"/>
                  </a:lnTo>
                  <a:cubicBezTo>
                    <a:pt x="8155" y="11980"/>
                    <a:pt x="8905" y="10414"/>
                    <a:pt x="10210" y="9370"/>
                  </a:cubicBezTo>
                  <a:cubicBezTo>
                    <a:pt x="11198" y="8580"/>
                    <a:pt x="12410" y="8164"/>
                    <a:pt x="13648" y="8164"/>
                  </a:cubicBezTo>
                  <a:cubicBezTo>
                    <a:pt x="14046" y="8164"/>
                    <a:pt x="14446" y="8207"/>
                    <a:pt x="14842" y="8294"/>
                  </a:cubicBezTo>
                  <a:cubicBezTo>
                    <a:pt x="17386" y="8848"/>
                    <a:pt x="19148" y="11067"/>
                    <a:pt x="19148" y="13644"/>
                  </a:cubicBezTo>
                  <a:lnTo>
                    <a:pt x="19148" y="63813"/>
                  </a:lnTo>
                  <a:cubicBezTo>
                    <a:pt x="19148" y="70924"/>
                    <a:pt x="21757" y="77676"/>
                    <a:pt x="26487" y="82928"/>
                  </a:cubicBezTo>
                  <a:cubicBezTo>
                    <a:pt x="26683" y="83189"/>
                    <a:pt x="26911" y="83417"/>
                    <a:pt x="27140" y="83646"/>
                  </a:cubicBezTo>
                  <a:cubicBezTo>
                    <a:pt x="29847" y="86516"/>
                    <a:pt x="33011" y="89909"/>
                    <a:pt x="36012" y="93106"/>
                  </a:cubicBezTo>
                  <a:lnTo>
                    <a:pt x="40220" y="97574"/>
                  </a:lnTo>
                  <a:cubicBezTo>
                    <a:pt x="40220" y="97574"/>
                    <a:pt x="40253" y="97574"/>
                    <a:pt x="40253" y="97607"/>
                  </a:cubicBezTo>
                  <a:cubicBezTo>
                    <a:pt x="43841" y="101424"/>
                    <a:pt x="46483" y="104229"/>
                    <a:pt x="46549" y="104294"/>
                  </a:cubicBezTo>
                  <a:cubicBezTo>
                    <a:pt x="47346" y="105160"/>
                    <a:pt x="48427" y="105593"/>
                    <a:pt x="49514" y="105593"/>
                  </a:cubicBezTo>
                  <a:cubicBezTo>
                    <a:pt x="50516" y="105593"/>
                    <a:pt x="51524" y="105225"/>
                    <a:pt x="52322" y="104490"/>
                  </a:cubicBezTo>
                  <a:cubicBezTo>
                    <a:pt x="53953" y="102957"/>
                    <a:pt x="54051" y="100347"/>
                    <a:pt x="52485" y="98716"/>
                  </a:cubicBezTo>
                  <a:cubicBezTo>
                    <a:pt x="52420" y="98651"/>
                    <a:pt x="47658" y="93562"/>
                    <a:pt x="42210" y="87756"/>
                  </a:cubicBezTo>
                  <a:lnTo>
                    <a:pt x="32848" y="77807"/>
                  </a:lnTo>
                  <a:cubicBezTo>
                    <a:pt x="32816" y="77774"/>
                    <a:pt x="32816" y="77774"/>
                    <a:pt x="32783" y="77742"/>
                  </a:cubicBezTo>
                  <a:cubicBezTo>
                    <a:pt x="30597" y="75099"/>
                    <a:pt x="30597" y="71315"/>
                    <a:pt x="32913" y="68706"/>
                  </a:cubicBezTo>
                  <a:cubicBezTo>
                    <a:pt x="34106" y="67360"/>
                    <a:pt x="35797" y="66660"/>
                    <a:pt x="37506" y="66660"/>
                  </a:cubicBezTo>
                  <a:cubicBezTo>
                    <a:pt x="38696" y="66660"/>
                    <a:pt x="39894" y="66999"/>
                    <a:pt x="40938" y="67695"/>
                  </a:cubicBezTo>
                  <a:lnTo>
                    <a:pt x="55193" y="77285"/>
                  </a:lnTo>
                  <a:cubicBezTo>
                    <a:pt x="66545" y="84918"/>
                    <a:pt x="74341" y="96498"/>
                    <a:pt x="77179" y="109905"/>
                  </a:cubicBezTo>
                  <a:lnTo>
                    <a:pt x="83833" y="141742"/>
                  </a:lnTo>
                  <a:cubicBezTo>
                    <a:pt x="84257" y="143666"/>
                    <a:pt x="85953" y="144971"/>
                    <a:pt x="87845" y="144971"/>
                  </a:cubicBezTo>
                  <a:cubicBezTo>
                    <a:pt x="88106" y="144971"/>
                    <a:pt x="88400" y="144939"/>
                    <a:pt x="88661" y="144873"/>
                  </a:cubicBezTo>
                  <a:cubicBezTo>
                    <a:pt x="90879" y="144417"/>
                    <a:pt x="92282" y="142264"/>
                    <a:pt x="91825" y="140046"/>
                  </a:cubicBezTo>
                  <a:lnTo>
                    <a:pt x="85138" y="108209"/>
                  </a:lnTo>
                  <a:cubicBezTo>
                    <a:pt x="81908" y="92747"/>
                    <a:pt x="72873" y="79340"/>
                    <a:pt x="59760" y="70533"/>
                  </a:cubicBezTo>
                  <a:lnTo>
                    <a:pt x="45472" y="60942"/>
                  </a:lnTo>
                  <a:cubicBezTo>
                    <a:pt x="43048" y="59308"/>
                    <a:pt x="40266" y="58515"/>
                    <a:pt x="37502" y="58515"/>
                  </a:cubicBezTo>
                  <a:cubicBezTo>
                    <a:pt x="33756" y="58515"/>
                    <a:pt x="30043" y="59972"/>
                    <a:pt x="27303" y="62769"/>
                  </a:cubicBezTo>
                  <a:lnTo>
                    <a:pt x="27303" y="13644"/>
                  </a:lnTo>
                  <a:cubicBezTo>
                    <a:pt x="27303" y="7217"/>
                    <a:pt x="22899" y="1737"/>
                    <a:pt x="16604" y="335"/>
                  </a:cubicBezTo>
                  <a:cubicBezTo>
                    <a:pt x="15610" y="110"/>
                    <a:pt x="14607" y="0"/>
                    <a:pt x="1361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0" name="Google Shape;1370;p55"/>
            <p:cNvSpPr/>
            <p:nvPr/>
          </p:nvSpPr>
          <p:spPr>
            <a:xfrm>
              <a:off x="1746775" y="4739475"/>
              <a:ext cx="231625" cy="204900"/>
            </a:xfrm>
            <a:custGeom>
              <a:avLst/>
              <a:gdLst/>
              <a:ahLst/>
              <a:cxnLst/>
              <a:rect l="l" t="t" r="r" b="b"/>
              <a:pathLst>
                <a:path w="9265" h="8196" extrusionOk="0">
                  <a:moveTo>
                    <a:pt x="4612" y="1"/>
                  </a:moveTo>
                  <a:cubicBezTo>
                    <a:pt x="3793" y="1"/>
                    <a:pt x="2967" y="247"/>
                    <a:pt x="2252" y="758"/>
                  </a:cubicBezTo>
                  <a:cubicBezTo>
                    <a:pt x="425" y="2063"/>
                    <a:pt x="1" y="4607"/>
                    <a:pt x="1306" y="6434"/>
                  </a:cubicBezTo>
                  <a:lnTo>
                    <a:pt x="1338" y="6466"/>
                  </a:lnTo>
                  <a:cubicBezTo>
                    <a:pt x="2121" y="7608"/>
                    <a:pt x="3361" y="8195"/>
                    <a:pt x="4633" y="8195"/>
                  </a:cubicBezTo>
                  <a:cubicBezTo>
                    <a:pt x="5481" y="8195"/>
                    <a:pt x="6296" y="7934"/>
                    <a:pt x="7014" y="7445"/>
                  </a:cubicBezTo>
                  <a:cubicBezTo>
                    <a:pt x="8841" y="6108"/>
                    <a:pt x="9265" y="3563"/>
                    <a:pt x="7960" y="1737"/>
                  </a:cubicBezTo>
                  <a:lnTo>
                    <a:pt x="7927" y="1704"/>
                  </a:lnTo>
                  <a:cubicBezTo>
                    <a:pt x="7134" y="593"/>
                    <a:pt x="5882" y="1"/>
                    <a:pt x="461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1" name="Google Shape;1371;p55"/>
            <p:cNvSpPr/>
            <p:nvPr/>
          </p:nvSpPr>
          <p:spPr>
            <a:xfrm>
              <a:off x="4102750" y="1833025"/>
              <a:ext cx="2307075" cy="3624300"/>
            </a:xfrm>
            <a:custGeom>
              <a:avLst/>
              <a:gdLst/>
              <a:ahLst/>
              <a:cxnLst/>
              <a:rect l="l" t="t" r="r" b="b"/>
              <a:pathLst>
                <a:path w="92283" h="144972" extrusionOk="0">
                  <a:moveTo>
                    <a:pt x="78671" y="0"/>
                  </a:moveTo>
                  <a:cubicBezTo>
                    <a:pt x="77675" y="0"/>
                    <a:pt x="76672" y="110"/>
                    <a:pt x="75679" y="335"/>
                  </a:cubicBezTo>
                  <a:cubicBezTo>
                    <a:pt x="69383" y="1737"/>
                    <a:pt x="64979" y="7217"/>
                    <a:pt x="64979" y="13644"/>
                  </a:cubicBezTo>
                  <a:lnTo>
                    <a:pt x="64979" y="62769"/>
                  </a:lnTo>
                  <a:cubicBezTo>
                    <a:pt x="62239" y="59972"/>
                    <a:pt x="58526" y="58515"/>
                    <a:pt x="54780" y="58515"/>
                  </a:cubicBezTo>
                  <a:cubicBezTo>
                    <a:pt x="52016" y="58515"/>
                    <a:pt x="49234" y="59308"/>
                    <a:pt x="46810" y="60942"/>
                  </a:cubicBezTo>
                  <a:lnTo>
                    <a:pt x="32523" y="70533"/>
                  </a:lnTo>
                  <a:cubicBezTo>
                    <a:pt x="19409" y="79340"/>
                    <a:pt x="10374" y="92747"/>
                    <a:pt x="7144" y="108209"/>
                  </a:cubicBezTo>
                  <a:lnTo>
                    <a:pt x="457" y="140046"/>
                  </a:lnTo>
                  <a:cubicBezTo>
                    <a:pt x="1" y="142264"/>
                    <a:pt x="1403" y="144417"/>
                    <a:pt x="3621" y="144873"/>
                  </a:cubicBezTo>
                  <a:cubicBezTo>
                    <a:pt x="3882" y="144939"/>
                    <a:pt x="4176" y="144971"/>
                    <a:pt x="4437" y="144971"/>
                  </a:cubicBezTo>
                  <a:cubicBezTo>
                    <a:pt x="6329" y="144971"/>
                    <a:pt x="8025" y="143666"/>
                    <a:pt x="8449" y="141742"/>
                  </a:cubicBezTo>
                  <a:lnTo>
                    <a:pt x="15104" y="109905"/>
                  </a:lnTo>
                  <a:cubicBezTo>
                    <a:pt x="17941" y="96498"/>
                    <a:pt x="25738" y="84918"/>
                    <a:pt x="37089" y="77285"/>
                  </a:cubicBezTo>
                  <a:lnTo>
                    <a:pt x="51344" y="67695"/>
                  </a:lnTo>
                  <a:cubicBezTo>
                    <a:pt x="52388" y="66999"/>
                    <a:pt x="53586" y="66660"/>
                    <a:pt x="54776" y="66660"/>
                  </a:cubicBezTo>
                  <a:cubicBezTo>
                    <a:pt x="56485" y="66660"/>
                    <a:pt x="58176" y="67360"/>
                    <a:pt x="59369" y="68706"/>
                  </a:cubicBezTo>
                  <a:cubicBezTo>
                    <a:pt x="61652" y="71315"/>
                    <a:pt x="61685" y="75099"/>
                    <a:pt x="59499" y="77742"/>
                  </a:cubicBezTo>
                  <a:cubicBezTo>
                    <a:pt x="59499" y="77742"/>
                    <a:pt x="59467" y="77774"/>
                    <a:pt x="59434" y="77807"/>
                  </a:cubicBezTo>
                  <a:cubicBezTo>
                    <a:pt x="59434" y="77807"/>
                    <a:pt x="39862" y="98651"/>
                    <a:pt x="39797" y="98716"/>
                  </a:cubicBezTo>
                  <a:cubicBezTo>
                    <a:pt x="38231" y="100347"/>
                    <a:pt x="38329" y="102924"/>
                    <a:pt x="39960" y="104490"/>
                  </a:cubicBezTo>
                  <a:cubicBezTo>
                    <a:pt x="40758" y="105225"/>
                    <a:pt x="41766" y="105593"/>
                    <a:pt x="42768" y="105593"/>
                  </a:cubicBezTo>
                  <a:cubicBezTo>
                    <a:pt x="43855" y="105593"/>
                    <a:pt x="44936" y="105160"/>
                    <a:pt x="45734" y="104294"/>
                  </a:cubicBezTo>
                  <a:cubicBezTo>
                    <a:pt x="45799" y="104229"/>
                    <a:pt x="62435" y="86516"/>
                    <a:pt x="65142" y="83646"/>
                  </a:cubicBezTo>
                  <a:cubicBezTo>
                    <a:pt x="65371" y="83417"/>
                    <a:pt x="65599" y="83189"/>
                    <a:pt x="65795" y="82928"/>
                  </a:cubicBezTo>
                  <a:cubicBezTo>
                    <a:pt x="70525" y="77676"/>
                    <a:pt x="73134" y="70924"/>
                    <a:pt x="73134" y="63813"/>
                  </a:cubicBezTo>
                  <a:lnTo>
                    <a:pt x="73134" y="13644"/>
                  </a:lnTo>
                  <a:cubicBezTo>
                    <a:pt x="73134" y="11067"/>
                    <a:pt x="74896" y="8848"/>
                    <a:pt x="77440" y="8294"/>
                  </a:cubicBezTo>
                  <a:cubicBezTo>
                    <a:pt x="77836" y="8207"/>
                    <a:pt x="78237" y="8164"/>
                    <a:pt x="78634" y="8164"/>
                  </a:cubicBezTo>
                  <a:cubicBezTo>
                    <a:pt x="79872" y="8164"/>
                    <a:pt x="81084" y="8580"/>
                    <a:pt x="82072" y="9370"/>
                  </a:cubicBezTo>
                  <a:cubicBezTo>
                    <a:pt x="83377" y="10414"/>
                    <a:pt x="84127" y="11980"/>
                    <a:pt x="84127" y="13644"/>
                  </a:cubicBezTo>
                  <a:lnTo>
                    <a:pt x="84127" y="76861"/>
                  </a:lnTo>
                  <a:cubicBezTo>
                    <a:pt x="84127" y="83450"/>
                    <a:pt x="82105" y="89778"/>
                    <a:pt x="78288" y="95128"/>
                  </a:cubicBezTo>
                  <a:lnTo>
                    <a:pt x="47495" y="138545"/>
                  </a:lnTo>
                  <a:cubicBezTo>
                    <a:pt x="46190" y="140372"/>
                    <a:pt x="46614" y="142916"/>
                    <a:pt x="48474" y="144221"/>
                  </a:cubicBezTo>
                  <a:cubicBezTo>
                    <a:pt x="49191" y="144743"/>
                    <a:pt x="50007" y="144971"/>
                    <a:pt x="50822" y="144971"/>
                  </a:cubicBezTo>
                  <a:cubicBezTo>
                    <a:pt x="52094" y="144971"/>
                    <a:pt x="53367" y="144384"/>
                    <a:pt x="54150" y="143242"/>
                  </a:cubicBezTo>
                  <a:lnTo>
                    <a:pt x="84943" y="99858"/>
                  </a:lnTo>
                  <a:cubicBezTo>
                    <a:pt x="89738" y="93106"/>
                    <a:pt x="92282" y="85146"/>
                    <a:pt x="92282" y="76861"/>
                  </a:cubicBezTo>
                  <a:lnTo>
                    <a:pt x="92282" y="13644"/>
                  </a:lnTo>
                  <a:cubicBezTo>
                    <a:pt x="92282" y="9501"/>
                    <a:pt x="90423" y="5619"/>
                    <a:pt x="87161" y="3009"/>
                  </a:cubicBezTo>
                  <a:cubicBezTo>
                    <a:pt x="84724" y="1041"/>
                    <a:pt x="81731" y="0"/>
                    <a:pt x="7867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2" name="Google Shape;1372;p55"/>
            <p:cNvSpPr/>
            <p:nvPr/>
          </p:nvSpPr>
          <p:spPr>
            <a:xfrm>
              <a:off x="2142300" y="788575"/>
              <a:ext cx="3316650" cy="2667500"/>
            </a:xfrm>
            <a:custGeom>
              <a:avLst/>
              <a:gdLst/>
              <a:ahLst/>
              <a:cxnLst/>
              <a:rect l="l" t="t" r="r" b="b"/>
              <a:pathLst>
                <a:path w="132666" h="106700" extrusionOk="0">
                  <a:moveTo>
                    <a:pt x="66382" y="8155"/>
                  </a:moveTo>
                  <a:cubicBezTo>
                    <a:pt x="74145" y="8155"/>
                    <a:pt x="80637" y="13864"/>
                    <a:pt x="81844" y="21334"/>
                  </a:cubicBezTo>
                  <a:lnTo>
                    <a:pt x="74961" y="17289"/>
                  </a:lnTo>
                  <a:cubicBezTo>
                    <a:pt x="74327" y="16911"/>
                    <a:pt x="73621" y="16729"/>
                    <a:pt x="72919" y="16729"/>
                  </a:cubicBezTo>
                  <a:cubicBezTo>
                    <a:pt x="71740" y="16729"/>
                    <a:pt x="70571" y="17242"/>
                    <a:pt x="69774" y="18202"/>
                  </a:cubicBezTo>
                  <a:cubicBezTo>
                    <a:pt x="66414" y="22182"/>
                    <a:pt x="61489" y="24498"/>
                    <a:pt x="56270" y="24498"/>
                  </a:cubicBezTo>
                  <a:lnTo>
                    <a:pt x="50692" y="24498"/>
                  </a:lnTo>
                  <a:lnTo>
                    <a:pt x="50692" y="23813"/>
                  </a:lnTo>
                  <a:cubicBezTo>
                    <a:pt x="50692" y="15169"/>
                    <a:pt x="57738" y="8155"/>
                    <a:pt x="66382" y="8155"/>
                  </a:cubicBezTo>
                  <a:close/>
                  <a:moveTo>
                    <a:pt x="32425" y="18626"/>
                  </a:moveTo>
                  <a:cubicBezTo>
                    <a:pt x="36567" y="18626"/>
                    <a:pt x="40123" y="21138"/>
                    <a:pt x="41689" y="24726"/>
                  </a:cubicBezTo>
                  <a:cubicBezTo>
                    <a:pt x="37481" y="26912"/>
                    <a:pt x="32783" y="28053"/>
                    <a:pt x="28021" y="28053"/>
                  </a:cubicBezTo>
                  <a:lnTo>
                    <a:pt x="22345" y="28053"/>
                  </a:lnTo>
                  <a:cubicBezTo>
                    <a:pt x="22704" y="22802"/>
                    <a:pt x="27075" y="18626"/>
                    <a:pt x="32425" y="18626"/>
                  </a:cubicBezTo>
                  <a:close/>
                  <a:moveTo>
                    <a:pt x="100274" y="18626"/>
                  </a:moveTo>
                  <a:cubicBezTo>
                    <a:pt x="105591" y="18626"/>
                    <a:pt x="109995" y="22802"/>
                    <a:pt x="110321" y="28053"/>
                  </a:cubicBezTo>
                  <a:lnTo>
                    <a:pt x="104678" y="28053"/>
                  </a:lnTo>
                  <a:cubicBezTo>
                    <a:pt x="99915" y="28053"/>
                    <a:pt x="95218" y="26912"/>
                    <a:pt x="91010" y="24726"/>
                  </a:cubicBezTo>
                  <a:cubicBezTo>
                    <a:pt x="92543" y="21138"/>
                    <a:pt x="96131" y="18626"/>
                    <a:pt x="100274" y="18626"/>
                  </a:cubicBezTo>
                  <a:close/>
                  <a:moveTo>
                    <a:pt x="42504" y="33305"/>
                  </a:moveTo>
                  <a:lnTo>
                    <a:pt x="42504" y="38133"/>
                  </a:lnTo>
                  <a:cubicBezTo>
                    <a:pt x="42504" y="43711"/>
                    <a:pt x="38003" y="48245"/>
                    <a:pt x="32425" y="48245"/>
                  </a:cubicBezTo>
                  <a:cubicBezTo>
                    <a:pt x="26847" y="48245"/>
                    <a:pt x="22312" y="43711"/>
                    <a:pt x="22312" y="38133"/>
                  </a:cubicBezTo>
                  <a:lnTo>
                    <a:pt x="22312" y="36208"/>
                  </a:lnTo>
                  <a:lnTo>
                    <a:pt x="28021" y="36208"/>
                  </a:lnTo>
                  <a:cubicBezTo>
                    <a:pt x="33012" y="36208"/>
                    <a:pt x="37937" y="35197"/>
                    <a:pt x="42504" y="33305"/>
                  </a:cubicBezTo>
                  <a:close/>
                  <a:moveTo>
                    <a:pt x="90194" y="33305"/>
                  </a:moveTo>
                  <a:cubicBezTo>
                    <a:pt x="94761" y="35230"/>
                    <a:pt x="99687" y="36208"/>
                    <a:pt x="104678" y="36208"/>
                  </a:cubicBezTo>
                  <a:lnTo>
                    <a:pt x="110353" y="36208"/>
                  </a:lnTo>
                  <a:lnTo>
                    <a:pt x="110353" y="38133"/>
                  </a:lnTo>
                  <a:cubicBezTo>
                    <a:pt x="110353" y="43711"/>
                    <a:pt x="105819" y="48245"/>
                    <a:pt x="100274" y="48245"/>
                  </a:cubicBezTo>
                  <a:cubicBezTo>
                    <a:pt x="94696" y="48245"/>
                    <a:pt x="90162" y="43711"/>
                    <a:pt x="90162" y="38133"/>
                  </a:cubicBezTo>
                  <a:lnTo>
                    <a:pt x="90162" y="37546"/>
                  </a:lnTo>
                  <a:cubicBezTo>
                    <a:pt x="90162" y="37350"/>
                    <a:pt x="90194" y="37154"/>
                    <a:pt x="90194" y="36959"/>
                  </a:cubicBezTo>
                  <a:lnTo>
                    <a:pt x="90194" y="33305"/>
                  </a:lnTo>
                  <a:close/>
                  <a:moveTo>
                    <a:pt x="73591" y="25966"/>
                  </a:moveTo>
                  <a:lnTo>
                    <a:pt x="82007" y="30891"/>
                  </a:lnTo>
                  <a:lnTo>
                    <a:pt x="82007" y="37546"/>
                  </a:lnTo>
                  <a:cubicBezTo>
                    <a:pt x="81713" y="45897"/>
                    <a:pt x="74798" y="52616"/>
                    <a:pt x="66382" y="52616"/>
                  </a:cubicBezTo>
                  <a:cubicBezTo>
                    <a:pt x="57738" y="52616"/>
                    <a:pt x="50692" y="45603"/>
                    <a:pt x="50692" y="36959"/>
                  </a:cubicBezTo>
                  <a:lnTo>
                    <a:pt x="50692" y="32653"/>
                  </a:lnTo>
                  <a:lnTo>
                    <a:pt x="56270" y="32653"/>
                  </a:lnTo>
                  <a:cubicBezTo>
                    <a:pt x="62761" y="32653"/>
                    <a:pt x="68894" y="30239"/>
                    <a:pt x="73591" y="25966"/>
                  </a:cubicBezTo>
                  <a:close/>
                  <a:moveTo>
                    <a:pt x="46386" y="49876"/>
                  </a:moveTo>
                  <a:cubicBezTo>
                    <a:pt x="48213" y="52681"/>
                    <a:pt x="50594" y="55095"/>
                    <a:pt x="53399" y="56922"/>
                  </a:cubicBezTo>
                  <a:lnTo>
                    <a:pt x="53399" y="57216"/>
                  </a:lnTo>
                  <a:cubicBezTo>
                    <a:pt x="52355" y="56759"/>
                    <a:pt x="51246" y="56400"/>
                    <a:pt x="50137" y="56139"/>
                  </a:cubicBezTo>
                  <a:lnTo>
                    <a:pt x="42863" y="54378"/>
                  </a:lnTo>
                  <a:lnTo>
                    <a:pt x="42863" y="53106"/>
                  </a:lnTo>
                  <a:cubicBezTo>
                    <a:pt x="44168" y="52192"/>
                    <a:pt x="45342" y="51116"/>
                    <a:pt x="46386" y="49876"/>
                  </a:cubicBezTo>
                  <a:close/>
                  <a:moveTo>
                    <a:pt x="86345" y="49909"/>
                  </a:moveTo>
                  <a:cubicBezTo>
                    <a:pt x="87356" y="51116"/>
                    <a:pt x="88531" y="52192"/>
                    <a:pt x="89835" y="53106"/>
                  </a:cubicBezTo>
                  <a:lnTo>
                    <a:pt x="89835" y="54378"/>
                  </a:lnTo>
                  <a:lnTo>
                    <a:pt x="82561" y="56139"/>
                  </a:lnTo>
                  <a:cubicBezTo>
                    <a:pt x="81420" y="56400"/>
                    <a:pt x="80310" y="56759"/>
                    <a:pt x="79267" y="57248"/>
                  </a:cubicBezTo>
                  <a:lnTo>
                    <a:pt x="79267" y="56955"/>
                  </a:lnTo>
                  <a:cubicBezTo>
                    <a:pt x="82072" y="55128"/>
                    <a:pt x="84486" y="52747"/>
                    <a:pt x="86345" y="49909"/>
                  </a:cubicBezTo>
                  <a:close/>
                  <a:moveTo>
                    <a:pt x="71112" y="60282"/>
                  </a:moveTo>
                  <a:lnTo>
                    <a:pt x="71112" y="63218"/>
                  </a:lnTo>
                  <a:lnTo>
                    <a:pt x="66349" y="74080"/>
                  </a:lnTo>
                  <a:lnTo>
                    <a:pt x="61554" y="63185"/>
                  </a:lnTo>
                  <a:lnTo>
                    <a:pt x="61554" y="60282"/>
                  </a:lnTo>
                  <a:cubicBezTo>
                    <a:pt x="63120" y="60608"/>
                    <a:pt x="64718" y="60771"/>
                    <a:pt x="66382" y="60771"/>
                  </a:cubicBezTo>
                  <a:cubicBezTo>
                    <a:pt x="67980" y="60771"/>
                    <a:pt x="69579" y="60608"/>
                    <a:pt x="71112" y="60282"/>
                  </a:cubicBezTo>
                  <a:close/>
                  <a:moveTo>
                    <a:pt x="34708" y="56237"/>
                  </a:moveTo>
                  <a:lnTo>
                    <a:pt x="34708" y="57411"/>
                  </a:lnTo>
                  <a:cubicBezTo>
                    <a:pt x="34675" y="57477"/>
                    <a:pt x="34675" y="57542"/>
                    <a:pt x="34675" y="57607"/>
                  </a:cubicBezTo>
                  <a:cubicBezTo>
                    <a:pt x="34675" y="58945"/>
                    <a:pt x="35360" y="60249"/>
                    <a:pt x="36567" y="61032"/>
                  </a:cubicBezTo>
                  <a:cubicBezTo>
                    <a:pt x="36991" y="61326"/>
                    <a:pt x="37513" y="61521"/>
                    <a:pt x="38003" y="61619"/>
                  </a:cubicBezTo>
                  <a:lnTo>
                    <a:pt x="44070" y="63055"/>
                  </a:lnTo>
                  <a:lnTo>
                    <a:pt x="42015" y="63544"/>
                  </a:lnTo>
                  <a:cubicBezTo>
                    <a:pt x="33990" y="65468"/>
                    <a:pt x="27695" y="71079"/>
                    <a:pt x="24694" y="78321"/>
                  </a:cubicBezTo>
                  <a:lnTo>
                    <a:pt x="8155" y="78321"/>
                  </a:lnTo>
                  <a:lnTo>
                    <a:pt x="8155" y="74765"/>
                  </a:lnTo>
                  <a:cubicBezTo>
                    <a:pt x="8155" y="69644"/>
                    <a:pt x="11646" y="65240"/>
                    <a:pt x="16604" y="64066"/>
                  </a:cubicBezTo>
                  <a:lnTo>
                    <a:pt x="27010" y="61587"/>
                  </a:lnTo>
                  <a:cubicBezTo>
                    <a:pt x="28836" y="61130"/>
                    <a:pt x="30141" y="59499"/>
                    <a:pt x="30141" y="57607"/>
                  </a:cubicBezTo>
                  <a:lnTo>
                    <a:pt x="30141" y="56237"/>
                  </a:lnTo>
                  <a:cubicBezTo>
                    <a:pt x="30891" y="56335"/>
                    <a:pt x="31642" y="56400"/>
                    <a:pt x="32425" y="56400"/>
                  </a:cubicBezTo>
                  <a:cubicBezTo>
                    <a:pt x="33175" y="56400"/>
                    <a:pt x="33958" y="56335"/>
                    <a:pt x="34708" y="56237"/>
                  </a:cubicBezTo>
                  <a:close/>
                  <a:moveTo>
                    <a:pt x="102557" y="56237"/>
                  </a:moveTo>
                  <a:lnTo>
                    <a:pt x="102557" y="57607"/>
                  </a:lnTo>
                  <a:cubicBezTo>
                    <a:pt x="102557" y="59499"/>
                    <a:pt x="103862" y="61130"/>
                    <a:pt x="105689" y="61587"/>
                  </a:cubicBezTo>
                  <a:lnTo>
                    <a:pt x="116062" y="64066"/>
                  </a:lnTo>
                  <a:cubicBezTo>
                    <a:pt x="121053" y="65240"/>
                    <a:pt x="124510" y="69644"/>
                    <a:pt x="124510" y="74765"/>
                  </a:cubicBezTo>
                  <a:lnTo>
                    <a:pt x="124510" y="78321"/>
                  </a:lnTo>
                  <a:lnTo>
                    <a:pt x="107940" y="78321"/>
                  </a:lnTo>
                  <a:cubicBezTo>
                    <a:pt x="104938" y="71079"/>
                    <a:pt x="98610" y="65468"/>
                    <a:pt x="90586" y="63577"/>
                  </a:cubicBezTo>
                  <a:lnTo>
                    <a:pt x="88563" y="63087"/>
                  </a:lnTo>
                  <a:lnTo>
                    <a:pt x="94663" y="61619"/>
                  </a:lnTo>
                  <a:cubicBezTo>
                    <a:pt x="95185" y="61521"/>
                    <a:pt x="95674" y="61326"/>
                    <a:pt x="96131" y="61032"/>
                  </a:cubicBezTo>
                  <a:cubicBezTo>
                    <a:pt x="97338" y="60249"/>
                    <a:pt x="97990" y="58945"/>
                    <a:pt x="97990" y="57607"/>
                  </a:cubicBezTo>
                  <a:cubicBezTo>
                    <a:pt x="97990" y="57574"/>
                    <a:pt x="97990" y="57542"/>
                    <a:pt x="97990" y="57509"/>
                  </a:cubicBezTo>
                  <a:lnTo>
                    <a:pt x="97990" y="56237"/>
                  </a:lnTo>
                  <a:cubicBezTo>
                    <a:pt x="98741" y="56335"/>
                    <a:pt x="99491" y="56400"/>
                    <a:pt x="100274" y="56400"/>
                  </a:cubicBezTo>
                  <a:cubicBezTo>
                    <a:pt x="101024" y="56400"/>
                    <a:pt x="101807" y="56335"/>
                    <a:pt x="102557" y="56237"/>
                  </a:cubicBezTo>
                  <a:close/>
                  <a:moveTo>
                    <a:pt x="66382" y="0"/>
                  </a:moveTo>
                  <a:cubicBezTo>
                    <a:pt x="56400" y="0"/>
                    <a:pt x="47854" y="6166"/>
                    <a:pt x="44298" y="14875"/>
                  </a:cubicBezTo>
                  <a:cubicBezTo>
                    <a:pt x="41101" y="12135"/>
                    <a:pt x="36959" y="10471"/>
                    <a:pt x="32425" y="10471"/>
                  </a:cubicBezTo>
                  <a:cubicBezTo>
                    <a:pt x="22345" y="10471"/>
                    <a:pt x="14157" y="18659"/>
                    <a:pt x="14157" y="28706"/>
                  </a:cubicBezTo>
                  <a:lnTo>
                    <a:pt x="14157" y="29326"/>
                  </a:lnTo>
                  <a:lnTo>
                    <a:pt x="14157" y="38133"/>
                  </a:lnTo>
                  <a:cubicBezTo>
                    <a:pt x="14157" y="44331"/>
                    <a:pt x="17256" y="49778"/>
                    <a:pt x="21986" y="53106"/>
                  </a:cubicBezTo>
                  <a:lnTo>
                    <a:pt x="21986" y="54410"/>
                  </a:lnTo>
                  <a:lnTo>
                    <a:pt x="14712" y="56139"/>
                  </a:lnTo>
                  <a:cubicBezTo>
                    <a:pt x="6068" y="58194"/>
                    <a:pt x="0" y="65860"/>
                    <a:pt x="0" y="74765"/>
                  </a:cubicBezTo>
                  <a:lnTo>
                    <a:pt x="0" y="82398"/>
                  </a:lnTo>
                  <a:cubicBezTo>
                    <a:pt x="0" y="84649"/>
                    <a:pt x="1827" y="86476"/>
                    <a:pt x="4078" y="86476"/>
                  </a:cubicBezTo>
                  <a:lnTo>
                    <a:pt x="22834" y="86476"/>
                  </a:lnTo>
                  <a:cubicBezTo>
                    <a:pt x="22802" y="86965"/>
                    <a:pt x="22769" y="87454"/>
                    <a:pt x="22769" y="87944"/>
                  </a:cubicBezTo>
                  <a:lnTo>
                    <a:pt x="22769" y="102623"/>
                  </a:lnTo>
                  <a:cubicBezTo>
                    <a:pt x="22769" y="104873"/>
                    <a:pt x="24596" y="106700"/>
                    <a:pt x="26847" y="106700"/>
                  </a:cubicBezTo>
                  <a:lnTo>
                    <a:pt x="51377" y="106700"/>
                  </a:lnTo>
                  <a:cubicBezTo>
                    <a:pt x="53627" y="106700"/>
                    <a:pt x="55454" y="104873"/>
                    <a:pt x="55454" y="102623"/>
                  </a:cubicBezTo>
                  <a:cubicBezTo>
                    <a:pt x="55454" y="100372"/>
                    <a:pt x="53627" y="98545"/>
                    <a:pt x="51377" y="98545"/>
                  </a:cubicBezTo>
                  <a:lnTo>
                    <a:pt x="47169" y="98545"/>
                  </a:lnTo>
                  <a:lnTo>
                    <a:pt x="47169" y="90129"/>
                  </a:lnTo>
                  <a:cubicBezTo>
                    <a:pt x="47169" y="87846"/>
                    <a:pt x="45342" y="86052"/>
                    <a:pt x="43091" y="86052"/>
                  </a:cubicBezTo>
                  <a:cubicBezTo>
                    <a:pt x="40808" y="86052"/>
                    <a:pt x="39014" y="87846"/>
                    <a:pt x="39014" y="90129"/>
                  </a:cubicBezTo>
                  <a:lnTo>
                    <a:pt x="39014" y="98545"/>
                  </a:lnTo>
                  <a:lnTo>
                    <a:pt x="30924" y="98545"/>
                  </a:lnTo>
                  <a:lnTo>
                    <a:pt x="30924" y="87944"/>
                  </a:lnTo>
                  <a:cubicBezTo>
                    <a:pt x="30924" y="80082"/>
                    <a:pt x="36274" y="73330"/>
                    <a:pt x="43907" y="71471"/>
                  </a:cubicBezTo>
                  <a:lnTo>
                    <a:pt x="55095" y="68796"/>
                  </a:lnTo>
                  <a:lnTo>
                    <a:pt x="62598" y="85856"/>
                  </a:lnTo>
                  <a:cubicBezTo>
                    <a:pt x="63250" y="87324"/>
                    <a:pt x="64718" y="88270"/>
                    <a:pt x="66317" y="88270"/>
                  </a:cubicBezTo>
                  <a:cubicBezTo>
                    <a:pt x="67948" y="88270"/>
                    <a:pt x="69415" y="87324"/>
                    <a:pt x="70068" y="85856"/>
                  </a:cubicBezTo>
                  <a:lnTo>
                    <a:pt x="77538" y="68828"/>
                  </a:lnTo>
                  <a:lnTo>
                    <a:pt x="88694" y="71503"/>
                  </a:lnTo>
                  <a:cubicBezTo>
                    <a:pt x="96359" y="73330"/>
                    <a:pt x="101709" y="80082"/>
                    <a:pt x="101709" y="87976"/>
                  </a:cubicBezTo>
                  <a:lnTo>
                    <a:pt x="101709" y="98545"/>
                  </a:lnTo>
                  <a:lnTo>
                    <a:pt x="93619" y="98545"/>
                  </a:lnTo>
                  <a:lnTo>
                    <a:pt x="93619" y="90129"/>
                  </a:lnTo>
                  <a:cubicBezTo>
                    <a:pt x="93619" y="87846"/>
                    <a:pt x="91825" y="86052"/>
                    <a:pt x="89542" y="86052"/>
                  </a:cubicBezTo>
                  <a:cubicBezTo>
                    <a:pt x="87291" y="86052"/>
                    <a:pt x="85464" y="87846"/>
                    <a:pt x="85464" y="90129"/>
                  </a:cubicBezTo>
                  <a:lnTo>
                    <a:pt x="85464" y="98545"/>
                  </a:lnTo>
                  <a:lnTo>
                    <a:pt x="80865" y="98545"/>
                  </a:lnTo>
                  <a:cubicBezTo>
                    <a:pt x="78614" y="98545"/>
                    <a:pt x="76788" y="100372"/>
                    <a:pt x="76788" y="102623"/>
                  </a:cubicBezTo>
                  <a:cubicBezTo>
                    <a:pt x="76788" y="104873"/>
                    <a:pt x="78614" y="106700"/>
                    <a:pt x="80865" y="106700"/>
                  </a:cubicBezTo>
                  <a:lnTo>
                    <a:pt x="105787" y="106700"/>
                  </a:lnTo>
                  <a:cubicBezTo>
                    <a:pt x="108037" y="106700"/>
                    <a:pt x="109864" y="104873"/>
                    <a:pt x="109864" y="102623"/>
                  </a:cubicBezTo>
                  <a:lnTo>
                    <a:pt x="109864" y="87976"/>
                  </a:lnTo>
                  <a:cubicBezTo>
                    <a:pt x="109864" y="87454"/>
                    <a:pt x="109831" y="86965"/>
                    <a:pt x="109799" y="86476"/>
                  </a:cubicBezTo>
                  <a:lnTo>
                    <a:pt x="128588" y="86476"/>
                  </a:lnTo>
                  <a:cubicBezTo>
                    <a:pt x="130839" y="86476"/>
                    <a:pt x="132665" y="84649"/>
                    <a:pt x="132665" y="82398"/>
                  </a:cubicBezTo>
                  <a:lnTo>
                    <a:pt x="132665" y="74765"/>
                  </a:lnTo>
                  <a:cubicBezTo>
                    <a:pt x="132665" y="65860"/>
                    <a:pt x="126631" y="58194"/>
                    <a:pt x="117954" y="56139"/>
                  </a:cubicBezTo>
                  <a:lnTo>
                    <a:pt x="110712" y="54410"/>
                  </a:lnTo>
                  <a:lnTo>
                    <a:pt x="110712" y="53106"/>
                  </a:lnTo>
                  <a:cubicBezTo>
                    <a:pt x="115409" y="49811"/>
                    <a:pt x="118508" y="44331"/>
                    <a:pt x="118508" y="38133"/>
                  </a:cubicBezTo>
                  <a:lnTo>
                    <a:pt x="118508" y="28706"/>
                  </a:lnTo>
                  <a:cubicBezTo>
                    <a:pt x="118508" y="18659"/>
                    <a:pt x="110321" y="10471"/>
                    <a:pt x="100274" y="10471"/>
                  </a:cubicBezTo>
                  <a:cubicBezTo>
                    <a:pt x="95740" y="10471"/>
                    <a:pt x="91630" y="12102"/>
                    <a:pt x="88433" y="14842"/>
                  </a:cubicBezTo>
                  <a:cubicBezTo>
                    <a:pt x="84877" y="6133"/>
                    <a:pt x="76331" y="0"/>
                    <a:pt x="6638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3" name="Google Shape;1373;p55"/>
            <p:cNvSpPr/>
            <p:nvPr/>
          </p:nvSpPr>
          <p:spPr>
            <a:xfrm>
              <a:off x="3698275" y="3252200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4"/>
                  </a:cubicBezTo>
                  <a:cubicBezTo>
                    <a:pt x="424" y="1957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8"/>
                    <a:pt x="3001" y="8155"/>
                    <a:pt x="4078" y="8155"/>
                  </a:cubicBezTo>
                  <a:cubicBezTo>
                    <a:pt x="5154" y="8155"/>
                    <a:pt x="6198" y="7698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7"/>
                    <a:pt x="6948" y="1174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4" name="Google Shape;1374;p55"/>
            <p:cNvSpPr/>
            <p:nvPr/>
          </p:nvSpPr>
          <p:spPr>
            <a:xfrm>
              <a:off x="3698275" y="238125"/>
              <a:ext cx="203900" cy="356375"/>
            </a:xfrm>
            <a:custGeom>
              <a:avLst/>
              <a:gdLst/>
              <a:ahLst/>
              <a:cxnLst/>
              <a:rect l="l" t="t" r="r" b="b"/>
              <a:pathLst>
                <a:path w="8156" h="14255" extrusionOk="0">
                  <a:moveTo>
                    <a:pt x="4078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10177"/>
                  </a:lnTo>
                  <a:cubicBezTo>
                    <a:pt x="0" y="12428"/>
                    <a:pt x="1827" y="14255"/>
                    <a:pt x="4078" y="14255"/>
                  </a:cubicBezTo>
                  <a:cubicBezTo>
                    <a:pt x="6328" y="14255"/>
                    <a:pt x="8155" y="12428"/>
                    <a:pt x="8155" y="10177"/>
                  </a:cubicBezTo>
                  <a:lnTo>
                    <a:pt x="8155" y="4077"/>
                  </a:ln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5" name="Google Shape;1375;p55"/>
            <p:cNvSpPr/>
            <p:nvPr/>
          </p:nvSpPr>
          <p:spPr>
            <a:xfrm>
              <a:off x="3133950" y="434025"/>
              <a:ext cx="330300" cy="310525"/>
            </a:xfrm>
            <a:custGeom>
              <a:avLst/>
              <a:gdLst/>
              <a:ahLst/>
              <a:cxnLst/>
              <a:rect l="l" t="t" r="r" b="b"/>
              <a:pathLst>
                <a:path w="13212" h="12421" extrusionOk="0">
                  <a:moveTo>
                    <a:pt x="4469" y="1"/>
                  </a:moveTo>
                  <a:cubicBezTo>
                    <a:pt x="3425" y="1"/>
                    <a:pt x="2381" y="401"/>
                    <a:pt x="1599" y="1200"/>
                  </a:cubicBezTo>
                  <a:cubicBezTo>
                    <a:pt x="0" y="2798"/>
                    <a:pt x="0" y="5375"/>
                    <a:pt x="1599" y="6973"/>
                  </a:cubicBezTo>
                  <a:lnTo>
                    <a:pt x="5872" y="11247"/>
                  </a:lnTo>
                  <a:cubicBezTo>
                    <a:pt x="6655" y="12029"/>
                    <a:pt x="7698" y="12421"/>
                    <a:pt x="8742" y="12421"/>
                  </a:cubicBezTo>
                  <a:cubicBezTo>
                    <a:pt x="9786" y="12421"/>
                    <a:pt x="10830" y="12029"/>
                    <a:pt x="11645" y="11247"/>
                  </a:cubicBezTo>
                  <a:cubicBezTo>
                    <a:pt x="13211" y="9648"/>
                    <a:pt x="13211" y="7071"/>
                    <a:pt x="11613" y="5473"/>
                  </a:cubicBezTo>
                  <a:lnTo>
                    <a:pt x="7340" y="1200"/>
                  </a:lnTo>
                  <a:cubicBezTo>
                    <a:pt x="6557" y="401"/>
                    <a:pt x="5513" y="1"/>
                    <a:pt x="44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6" name="Google Shape;1376;p55"/>
            <p:cNvSpPr/>
            <p:nvPr/>
          </p:nvSpPr>
          <p:spPr>
            <a:xfrm>
              <a:off x="4134550" y="436475"/>
              <a:ext cx="329500" cy="310525"/>
            </a:xfrm>
            <a:custGeom>
              <a:avLst/>
              <a:gdLst/>
              <a:ahLst/>
              <a:cxnLst/>
              <a:rect l="l" t="t" r="r" b="b"/>
              <a:pathLst>
                <a:path w="13180" h="12421" extrusionOk="0">
                  <a:moveTo>
                    <a:pt x="8698" y="1"/>
                  </a:moveTo>
                  <a:cubicBezTo>
                    <a:pt x="7658" y="1"/>
                    <a:pt x="6623" y="400"/>
                    <a:pt x="5840" y="1200"/>
                  </a:cubicBezTo>
                  <a:lnTo>
                    <a:pt x="1566" y="5440"/>
                  </a:lnTo>
                  <a:cubicBezTo>
                    <a:pt x="1" y="7039"/>
                    <a:pt x="1" y="9615"/>
                    <a:pt x="1566" y="11214"/>
                  </a:cubicBezTo>
                  <a:cubicBezTo>
                    <a:pt x="2382" y="11997"/>
                    <a:pt x="3426" y="12421"/>
                    <a:pt x="4470" y="12421"/>
                  </a:cubicBezTo>
                  <a:cubicBezTo>
                    <a:pt x="5513" y="12421"/>
                    <a:pt x="6557" y="11997"/>
                    <a:pt x="7340" y="11214"/>
                  </a:cubicBezTo>
                  <a:lnTo>
                    <a:pt x="11581" y="6973"/>
                  </a:lnTo>
                  <a:cubicBezTo>
                    <a:pt x="13179" y="5375"/>
                    <a:pt x="13179" y="2798"/>
                    <a:pt x="11581" y="1200"/>
                  </a:cubicBezTo>
                  <a:cubicBezTo>
                    <a:pt x="10782" y="400"/>
                    <a:pt x="9738" y="1"/>
                    <a:pt x="8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77" name="Google Shape;1377;p55"/>
          <p:cNvGrpSpPr/>
          <p:nvPr/>
        </p:nvGrpSpPr>
        <p:grpSpPr>
          <a:xfrm>
            <a:off x="7779627" y="572766"/>
            <a:ext cx="320009" cy="324083"/>
            <a:chOff x="1282525" y="237950"/>
            <a:chExt cx="5153125" cy="5218725"/>
          </a:xfrm>
        </p:grpSpPr>
        <p:sp>
          <p:nvSpPr>
            <p:cNvPr id="1378" name="Google Shape;1378;p55"/>
            <p:cNvSpPr/>
            <p:nvPr/>
          </p:nvSpPr>
          <p:spPr>
            <a:xfrm>
              <a:off x="4103475" y="237950"/>
              <a:ext cx="2332175" cy="1805400"/>
            </a:xfrm>
            <a:custGeom>
              <a:avLst/>
              <a:gdLst/>
              <a:ahLst/>
              <a:cxnLst/>
              <a:rect l="l" t="t" r="r" b="b"/>
              <a:pathLst>
                <a:path w="93287" h="72216" extrusionOk="0">
                  <a:moveTo>
                    <a:pt x="30735" y="6796"/>
                  </a:moveTo>
                  <a:cubicBezTo>
                    <a:pt x="26299" y="10007"/>
                    <a:pt x="22622" y="14198"/>
                    <a:pt x="20024" y="19026"/>
                  </a:cubicBezTo>
                  <a:cubicBezTo>
                    <a:pt x="19814" y="18994"/>
                    <a:pt x="19757" y="18985"/>
                    <a:pt x="19168" y="18985"/>
                  </a:cubicBezTo>
                  <a:cubicBezTo>
                    <a:pt x="18383" y="18985"/>
                    <a:pt x="16653" y="19001"/>
                    <a:pt x="12353" y="19001"/>
                  </a:cubicBezTo>
                  <a:cubicBezTo>
                    <a:pt x="16618" y="12874"/>
                    <a:pt x="23137" y="8414"/>
                    <a:pt x="30735" y="6796"/>
                  </a:cubicBezTo>
                  <a:close/>
                  <a:moveTo>
                    <a:pt x="17451" y="25128"/>
                  </a:moveTo>
                  <a:cubicBezTo>
                    <a:pt x="16593" y="27873"/>
                    <a:pt x="16029" y="30741"/>
                    <a:pt x="15858" y="33707"/>
                  </a:cubicBezTo>
                  <a:lnTo>
                    <a:pt x="7059" y="33707"/>
                  </a:lnTo>
                  <a:cubicBezTo>
                    <a:pt x="7304" y="30716"/>
                    <a:pt x="7991" y="27849"/>
                    <a:pt x="9069" y="25128"/>
                  </a:cubicBezTo>
                  <a:close/>
                  <a:moveTo>
                    <a:pt x="15956" y="39858"/>
                  </a:moveTo>
                  <a:cubicBezTo>
                    <a:pt x="16275" y="42971"/>
                    <a:pt x="17010" y="45985"/>
                    <a:pt x="18064" y="48804"/>
                  </a:cubicBezTo>
                  <a:lnTo>
                    <a:pt x="9780" y="48804"/>
                  </a:lnTo>
                  <a:cubicBezTo>
                    <a:pt x="8456" y="45985"/>
                    <a:pt x="7598" y="42995"/>
                    <a:pt x="7206" y="39858"/>
                  </a:cubicBezTo>
                  <a:close/>
                  <a:moveTo>
                    <a:pt x="20980" y="54858"/>
                  </a:moveTo>
                  <a:cubicBezTo>
                    <a:pt x="23505" y="59000"/>
                    <a:pt x="26838" y="62602"/>
                    <a:pt x="30735" y="65421"/>
                  </a:cubicBezTo>
                  <a:cubicBezTo>
                    <a:pt x="23750" y="63975"/>
                    <a:pt x="17819" y="60103"/>
                    <a:pt x="13628" y="54956"/>
                  </a:cubicBezTo>
                  <a:cubicBezTo>
                    <a:pt x="15355" y="54943"/>
                    <a:pt x="16639" y="54940"/>
                    <a:pt x="17603" y="54940"/>
                  </a:cubicBezTo>
                  <a:cubicBezTo>
                    <a:pt x="18566" y="54940"/>
                    <a:pt x="19209" y="54943"/>
                    <a:pt x="19657" y="54943"/>
                  </a:cubicBezTo>
                  <a:cubicBezTo>
                    <a:pt x="20551" y="54943"/>
                    <a:pt x="20662" y="54931"/>
                    <a:pt x="20980" y="54858"/>
                  </a:cubicBezTo>
                  <a:close/>
                  <a:moveTo>
                    <a:pt x="51938" y="1"/>
                  </a:moveTo>
                  <a:cubicBezTo>
                    <a:pt x="51434" y="1"/>
                    <a:pt x="50926" y="11"/>
                    <a:pt x="50415" y="32"/>
                  </a:cubicBezTo>
                  <a:lnTo>
                    <a:pt x="35391" y="32"/>
                  </a:lnTo>
                  <a:cubicBezTo>
                    <a:pt x="15490" y="889"/>
                    <a:pt x="1" y="17751"/>
                    <a:pt x="859" y="37652"/>
                  </a:cubicBezTo>
                  <a:cubicBezTo>
                    <a:pt x="1671" y="56915"/>
                    <a:pt x="17608" y="72215"/>
                    <a:pt x="36920" y="72215"/>
                  </a:cubicBezTo>
                  <a:cubicBezTo>
                    <a:pt x="37413" y="72215"/>
                    <a:pt x="37909" y="72205"/>
                    <a:pt x="38406" y="72185"/>
                  </a:cubicBezTo>
                  <a:cubicBezTo>
                    <a:pt x="46384" y="72198"/>
                    <a:pt x="49986" y="72204"/>
                    <a:pt x="51668" y="72204"/>
                  </a:cubicBezTo>
                  <a:cubicBezTo>
                    <a:pt x="53350" y="72204"/>
                    <a:pt x="53111" y="72198"/>
                    <a:pt x="53405" y="72185"/>
                  </a:cubicBezTo>
                  <a:cubicBezTo>
                    <a:pt x="64042" y="71720"/>
                    <a:pt x="73870" y="66622"/>
                    <a:pt x="80414" y="58215"/>
                  </a:cubicBezTo>
                  <a:cubicBezTo>
                    <a:pt x="81443" y="56867"/>
                    <a:pt x="81198" y="54931"/>
                    <a:pt x="79850" y="53902"/>
                  </a:cubicBezTo>
                  <a:cubicBezTo>
                    <a:pt x="79298" y="53472"/>
                    <a:pt x="78639" y="53265"/>
                    <a:pt x="77984" y="53265"/>
                  </a:cubicBezTo>
                  <a:cubicBezTo>
                    <a:pt x="77069" y="53265"/>
                    <a:pt x="76161" y="53670"/>
                    <a:pt x="75561" y="54441"/>
                  </a:cubicBezTo>
                  <a:cubicBezTo>
                    <a:pt x="69350" y="62449"/>
                    <a:pt x="60698" y="66057"/>
                    <a:pt x="52152" y="66057"/>
                  </a:cubicBezTo>
                  <a:cubicBezTo>
                    <a:pt x="37263" y="66057"/>
                    <a:pt x="22699" y="55103"/>
                    <a:pt x="21936" y="37383"/>
                  </a:cubicBezTo>
                  <a:cubicBezTo>
                    <a:pt x="21201" y="20300"/>
                    <a:pt x="34779" y="6159"/>
                    <a:pt x="51886" y="6159"/>
                  </a:cubicBezTo>
                  <a:cubicBezTo>
                    <a:pt x="72253" y="6159"/>
                    <a:pt x="86149" y="25766"/>
                    <a:pt x="80610" y="44588"/>
                  </a:cubicBezTo>
                  <a:cubicBezTo>
                    <a:pt x="80120" y="46206"/>
                    <a:pt x="81051" y="47922"/>
                    <a:pt x="82693" y="48412"/>
                  </a:cubicBezTo>
                  <a:cubicBezTo>
                    <a:pt x="82975" y="48493"/>
                    <a:pt x="83261" y="48532"/>
                    <a:pt x="83541" y="48532"/>
                  </a:cubicBezTo>
                  <a:cubicBezTo>
                    <a:pt x="84871" y="48532"/>
                    <a:pt x="86108" y="47664"/>
                    <a:pt x="86492" y="46329"/>
                  </a:cubicBezTo>
                  <a:cubicBezTo>
                    <a:pt x="93286" y="23329"/>
                    <a:pt x="76117" y="1"/>
                    <a:pt x="519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9" name="Google Shape;1379;p55"/>
            <p:cNvSpPr/>
            <p:nvPr/>
          </p:nvSpPr>
          <p:spPr>
            <a:xfrm>
              <a:off x="5119975" y="595325"/>
              <a:ext cx="560050" cy="1090675"/>
            </a:xfrm>
            <a:custGeom>
              <a:avLst/>
              <a:gdLst/>
              <a:ahLst/>
              <a:cxnLst/>
              <a:rect l="l" t="t" r="r" b="b"/>
              <a:pathLst>
                <a:path w="22402" h="43627" extrusionOk="0">
                  <a:moveTo>
                    <a:pt x="11201" y="1"/>
                  </a:moveTo>
                  <a:cubicBezTo>
                    <a:pt x="8922" y="1"/>
                    <a:pt x="7059" y="1863"/>
                    <a:pt x="7059" y="4143"/>
                  </a:cubicBezTo>
                  <a:lnTo>
                    <a:pt x="7059" y="4927"/>
                  </a:lnTo>
                  <a:cubicBezTo>
                    <a:pt x="3015" y="6397"/>
                    <a:pt x="736" y="9731"/>
                    <a:pt x="736" y="14240"/>
                  </a:cubicBezTo>
                  <a:cubicBezTo>
                    <a:pt x="736" y="21225"/>
                    <a:pt x="5809" y="23112"/>
                    <a:pt x="9510" y="24509"/>
                  </a:cubicBezTo>
                  <a:cubicBezTo>
                    <a:pt x="13039" y="25833"/>
                    <a:pt x="14265" y="26421"/>
                    <a:pt x="14265" y="28823"/>
                  </a:cubicBezTo>
                  <a:cubicBezTo>
                    <a:pt x="14265" y="30318"/>
                    <a:pt x="13848" y="31715"/>
                    <a:pt x="10907" y="31715"/>
                  </a:cubicBezTo>
                  <a:cubicBezTo>
                    <a:pt x="6643" y="31715"/>
                    <a:pt x="7157" y="28333"/>
                    <a:pt x="3947" y="28333"/>
                  </a:cubicBezTo>
                  <a:cubicBezTo>
                    <a:pt x="1692" y="28333"/>
                    <a:pt x="1" y="30563"/>
                    <a:pt x="1" y="32573"/>
                  </a:cubicBezTo>
                  <a:cubicBezTo>
                    <a:pt x="1" y="35391"/>
                    <a:pt x="2942" y="38087"/>
                    <a:pt x="7059" y="39166"/>
                  </a:cubicBezTo>
                  <a:lnTo>
                    <a:pt x="7059" y="39484"/>
                  </a:lnTo>
                  <a:cubicBezTo>
                    <a:pt x="7059" y="41764"/>
                    <a:pt x="8922" y="43626"/>
                    <a:pt x="11201" y="43626"/>
                  </a:cubicBezTo>
                  <a:cubicBezTo>
                    <a:pt x="13481" y="43626"/>
                    <a:pt x="15343" y="41764"/>
                    <a:pt x="15343" y="39484"/>
                  </a:cubicBezTo>
                  <a:lnTo>
                    <a:pt x="15343" y="39068"/>
                  </a:lnTo>
                  <a:cubicBezTo>
                    <a:pt x="19804" y="37646"/>
                    <a:pt x="22402" y="33823"/>
                    <a:pt x="22402" y="28578"/>
                  </a:cubicBezTo>
                  <a:cubicBezTo>
                    <a:pt x="22402" y="15858"/>
                    <a:pt x="8873" y="18137"/>
                    <a:pt x="8873" y="13995"/>
                  </a:cubicBezTo>
                  <a:cubicBezTo>
                    <a:pt x="8873" y="12966"/>
                    <a:pt x="9265" y="12672"/>
                    <a:pt x="9608" y="12476"/>
                  </a:cubicBezTo>
                  <a:cubicBezTo>
                    <a:pt x="10172" y="12157"/>
                    <a:pt x="11030" y="12010"/>
                    <a:pt x="12059" y="12010"/>
                  </a:cubicBezTo>
                  <a:cubicBezTo>
                    <a:pt x="15245" y="12010"/>
                    <a:pt x="15735" y="13554"/>
                    <a:pt x="17770" y="13554"/>
                  </a:cubicBezTo>
                  <a:cubicBezTo>
                    <a:pt x="20098" y="13554"/>
                    <a:pt x="21667" y="11348"/>
                    <a:pt x="21667" y="9314"/>
                  </a:cubicBezTo>
                  <a:cubicBezTo>
                    <a:pt x="21667" y="6814"/>
                    <a:pt x="19436" y="5098"/>
                    <a:pt x="15343" y="4388"/>
                  </a:cubicBezTo>
                  <a:lnTo>
                    <a:pt x="15343" y="4143"/>
                  </a:lnTo>
                  <a:cubicBezTo>
                    <a:pt x="15343" y="1863"/>
                    <a:pt x="13481" y="1"/>
                    <a:pt x="1120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0" name="Google Shape;1380;p55"/>
            <p:cNvSpPr/>
            <p:nvPr/>
          </p:nvSpPr>
          <p:spPr>
            <a:xfrm>
              <a:off x="2299025" y="1184150"/>
              <a:ext cx="559425" cy="1090675"/>
            </a:xfrm>
            <a:custGeom>
              <a:avLst/>
              <a:gdLst/>
              <a:ahLst/>
              <a:cxnLst/>
              <a:rect l="l" t="t" r="r" b="b"/>
              <a:pathLst>
                <a:path w="22377" h="43627" extrusionOk="0">
                  <a:moveTo>
                    <a:pt x="11176" y="1"/>
                  </a:moveTo>
                  <a:cubicBezTo>
                    <a:pt x="8897" y="1"/>
                    <a:pt x="7034" y="1839"/>
                    <a:pt x="7034" y="4143"/>
                  </a:cubicBezTo>
                  <a:lnTo>
                    <a:pt x="7034" y="4927"/>
                  </a:lnTo>
                  <a:cubicBezTo>
                    <a:pt x="3015" y="6373"/>
                    <a:pt x="736" y="9706"/>
                    <a:pt x="736" y="14240"/>
                  </a:cubicBezTo>
                  <a:cubicBezTo>
                    <a:pt x="736" y="21201"/>
                    <a:pt x="5784" y="23112"/>
                    <a:pt x="9485" y="24509"/>
                  </a:cubicBezTo>
                  <a:cubicBezTo>
                    <a:pt x="13015" y="25833"/>
                    <a:pt x="14240" y="26421"/>
                    <a:pt x="14240" y="28823"/>
                  </a:cubicBezTo>
                  <a:cubicBezTo>
                    <a:pt x="14240" y="30318"/>
                    <a:pt x="13848" y="31690"/>
                    <a:pt x="10907" y="31690"/>
                  </a:cubicBezTo>
                  <a:cubicBezTo>
                    <a:pt x="6618" y="31690"/>
                    <a:pt x="7132" y="28333"/>
                    <a:pt x="3946" y="28333"/>
                  </a:cubicBezTo>
                  <a:cubicBezTo>
                    <a:pt x="1691" y="28333"/>
                    <a:pt x="0" y="30563"/>
                    <a:pt x="0" y="32548"/>
                  </a:cubicBezTo>
                  <a:cubicBezTo>
                    <a:pt x="0" y="35391"/>
                    <a:pt x="2941" y="38087"/>
                    <a:pt x="7034" y="39166"/>
                  </a:cubicBezTo>
                  <a:lnTo>
                    <a:pt x="7034" y="39484"/>
                  </a:lnTo>
                  <a:cubicBezTo>
                    <a:pt x="7034" y="41763"/>
                    <a:pt x="8897" y="43626"/>
                    <a:pt x="11176" y="43626"/>
                  </a:cubicBezTo>
                  <a:cubicBezTo>
                    <a:pt x="13480" y="43626"/>
                    <a:pt x="15343" y="41763"/>
                    <a:pt x="15343" y="39484"/>
                  </a:cubicBezTo>
                  <a:lnTo>
                    <a:pt x="15343" y="39068"/>
                  </a:lnTo>
                  <a:cubicBezTo>
                    <a:pt x="19779" y="37646"/>
                    <a:pt x="22377" y="33798"/>
                    <a:pt x="22377" y="28578"/>
                  </a:cubicBezTo>
                  <a:cubicBezTo>
                    <a:pt x="22377" y="15858"/>
                    <a:pt x="8873" y="18113"/>
                    <a:pt x="8873" y="13995"/>
                  </a:cubicBezTo>
                  <a:cubicBezTo>
                    <a:pt x="8873" y="12966"/>
                    <a:pt x="9240" y="12672"/>
                    <a:pt x="9608" y="12476"/>
                  </a:cubicBezTo>
                  <a:cubicBezTo>
                    <a:pt x="10147" y="12157"/>
                    <a:pt x="11029" y="11985"/>
                    <a:pt x="12034" y="11985"/>
                  </a:cubicBezTo>
                  <a:cubicBezTo>
                    <a:pt x="15245" y="11985"/>
                    <a:pt x="15735" y="13554"/>
                    <a:pt x="17745" y="13554"/>
                  </a:cubicBezTo>
                  <a:cubicBezTo>
                    <a:pt x="20073" y="13554"/>
                    <a:pt x="21666" y="11348"/>
                    <a:pt x="21666" y="9314"/>
                  </a:cubicBezTo>
                  <a:cubicBezTo>
                    <a:pt x="21666" y="6814"/>
                    <a:pt x="19436" y="5098"/>
                    <a:pt x="15343" y="4388"/>
                  </a:cubicBezTo>
                  <a:lnTo>
                    <a:pt x="15343" y="4143"/>
                  </a:lnTo>
                  <a:cubicBezTo>
                    <a:pt x="15343" y="1839"/>
                    <a:pt x="13480" y="1"/>
                    <a:pt x="1117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1" name="Google Shape;1381;p55"/>
            <p:cNvSpPr/>
            <p:nvPr/>
          </p:nvSpPr>
          <p:spPr>
            <a:xfrm>
              <a:off x="1319275" y="3899650"/>
              <a:ext cx="2088800" cy="1557025"/>
            </a:xfrm>
            <a:custGeom>
              <a:avLst/>
              <a:gdLst/>
              <a:ahLst/>
              <a:cxnLst/>
              <a:rect l="l" t="t" r="r" b="b"/>
              <a:pathLst>
                <a:path w="83552" h="62281" extrusionOk="0">
                  <a:moveTo>
                    <a:pt x="17671" y="1"/>
                  </a:moveTo>
                  <a:cubicBezTo>
                    <a:pt x="16382" y="1"/>
                    <a:pt x="15151" y="761"/>
                    <a:pt x="14633" y="2038"/>
                  </a:cubicBezTo>
                  <a:cubicBezTo>
                    <a:pt x="12941" y="6057"/>
                    <a:pt x="11103" y="10518"/>
                    <a:pt x="8799" y="16620"/>
                  </a:cubicBezTo>
                  <a:cubicBezTo>
                    <a:pt x="1" y="38678"/>
                    <a:pt x="16373" y="62280"/>
                    <a:pt x="39730" y="62280"/>
                  </a:cubicBezTo>
                  <a:lnTo>
                    <a:pt x="80267" y="62280"/>
                  </a:lnTo>
                  <a:cubicBezTo>
                    <a:pt x="82081" y="62280"/>
                    <a:pt x="83551" y="60810"/>
                    <a:pt x="83551" y="58996"/>
                  </a:cubicBezTo>
                  <a:cubicBezTo>
                    <a:pt x="83551" y="57182"/>
                    <a:pt x="82081" y="55712"/>
                    <a:pt x="80267" y="55712"/>
                  </a:cubicBezTo>
                  <a:lnTo>
                    <a:pt x="39730" y="55712"/>
                  </a:lnTo>
                  <a:cubicBezTo>
                    <a:pt x="21054" y="55712"/>
                    <a:pt x="7770" y="36865"/>
                    <a:pt x="14927" y="18973"/>
                  </a:cubicBezTo>
                  <a:cubicBezTo>
                    <a:pt x="17206" y="12944"/>
                    <a:pt x="19020" y="8532"/>
                    <a:pt x="20686" y="4538"/>
                  </a:cubicBezTo>
                  <a:cubicBezTo>
                    <a:pt x="21372" y="2871"/>
                    <a:pt x="20588" y="959"/>
                    <a:pt x="18922" y="249"/>
                  </a:cubicBezTo>
                  <a:cubicBezTo>
                    <a:pt x="18514" y="81"/>
                    <a:pt x="18089" y="1"/>
                    <a:pt x="1767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2" name="Google Shape;1382;p55"/>
            <p:cNvSpPr/>
            <p:nvPr/>
          </p:nvSpPr>
          <p:spPr>
            <a:xfrm>
              <a:off x="1282525" y="825925"/>
              <a:ext cx="4714900" cy="4630750"/>
            </a:xfrm>
            <a:custGeom>
              <a:avLst/>
              <a:gdLst/>
              <a:ahLst/>
              <a:cxnLst/>
              <a:rect l="l" t="t" r="r" b="b"/>
              <a:pathLst>
                <a:path w="188596" h="185230" extrusionOk="0">
                  <a:moveTo>
                    <a:pt x="30783" y="6830"/>
                  </a:moveTo>
                  <a:cubicBezTo>
                    <a:pt x="28798" y="8251"/>
                    <a:pt x="26935" y="9893"/>
                    <a:pt x="25244" y="11732"/>
                  </a:cubicBezTo>
                  <a:cubicBezTo>
                    <a:pt x="22107" y="15138"/>
                    <a:pt x="20808" y="17810"/>
                    <a:pt x="20024" y="19060"/>
                  </a:cubicBezTo>
                  <a:cubicBezTo>
                    <a:pt x="19814" y="19028"/>
                    <a:pt x="19761" y="19019"/>
                    <a:pt x="19176" y="19019"/>
                  </a:cubicBezTo>
                  <a:cubicBezTo>
                    <a:pt x="18395" y="19019"/>
                    <a:pt x="16666" y="19035"/>
                    <a:pt x="12353" y="19035"/>
                  </a:cubicBezTo>
                  <a:cubicBezTo>
                    <a:pt x="16617" y="12884"/>
                    <a:pt x="23137" y="8423"/>
                    <a:pt x="30783" y="6830"/>
                  </a:cubicBezTo>
                  <a:close/>
                  <a:moveTo>
                    <a:pt x="17451" y="25162"/>
                  </a:moveTo>
                  <a:cubicBezTo>
                    <a:pt x="16078" y="29451"/>
                    <a:pt x="16005" y="32368"/>
                    <a:pt x="15833" y="33740"/>
                  </a:cubicBezTo>
                  <a:lnTo>
                    <a:pt x="7059" y="33740"/>
                  </a:lnTo>
                  <a:cubicBezTo>
                    <a:pt x="7304" y="30750"/>
                    <a:pt x="7966" y="27858"/>
                    <a:pt x="9044" y="25162"/>
                  </a:cubicBezTo>
                  <a:close/>
                  <a:moveTo>
                    <a:pt x="15956" y="39892"/>
                  </a:moveTo>
                  <a:cubicBezTo>
                    <a:pt x="16421" y="44598"/>
                    <a:pt x="17598" y="47367"/>
                    <a:pt x="18039" y="48838"/>
                  </a:cubicBezTo>
                  <a:lnTo>
                    <a:pt x="9779" y="48838"/>
                  </a:lnTo>
                  <a:cubicBezTo>
                    <a:pt x="8480" y="46068"/>
                    <a:pt x="7598" y="43054"/>
                    <a:pt x="7206" y="39892"/>
                  </a:cubicBezTo>
                  <a:close/>
                  <a:moveTo>
                    <a:pt x="20980" y="54892"/>
                  </a:moveTo>
                  <a:cubicBezTo>
                    <a:pt x="23578" y="59156"/>
                    <a:pt x="26984" y="62710"/>
                    <a:pt x="30783" y="65455"/>
                  </a:cubicBezTo>
                  <a:cubicBezTo>
                    <a:pt x="23945" y="64033"/>
                    <a:pt x="17916" y="60259"/>
                    <a:pt x="13627" y="54965"/>
                  </a:cubicBezTo>
                  <a:cubicBezTo>
                    <a:pt x="14474" y="54962"/>
                    <a:pt x="15214" y="54961"/>
                    <a:pt x="15862" y="54961"/>
                  </a:cubicBezTo>
                  <a:cubicBezTo>
                    <a:pt x="18092" y="54961"/>
                    <a:pt x="19232" y="54975"/>
                    <a:pt x="19876" y="54975"/>
                  </a:cubicBezTo>
                  <a:cubicBezTo>
                    <a:pt x="20572" y="54975"/>
                    <a:pt x="20689" y="54959"/>
                    <a:pt x="20980" y="54892"/>
                  </a:cubicBezTo>
                  <a:close/>
                  <a:moveTo>
                    <a:pt x="83708" y="45032"/>
                  </a:moveTo>
                  <a:cubicBezTo>
                    <a:pt x="86002" y="45032"/>
                    <a:pt x="88352" y="45683"/>
                    <a:pt x="90511" y="47122"/>
                  </a:cubicBezTo>
                  <a:cubicBezTo>
                    <a:pt x="96957" y="51411"/>
                    <a:pt x="97913" y="60382"/>
                    <a:pt x="92742" y="65896"/>
                  </a:cubicBezTo>
                  <a:lnTo>
                    <a:pt x="74581" y="65896"/>
                  </a:lnTo>
                  <a:cubicBezTo>
                    <a:pt x="72399" y="63568"/>
                    <a:pt x="71247" y="60529"/>
                    <a:pt x="71247" y="57440"/>
                  </a:cubicBezTo>
                  <a:cubicBezTo>
                    <a:pt x="71247" y="50189"/>
                    <a:pt x="77252" y="45032"/>
                    <a:pt x="83708" y="45032"/>
                  </a:cubicBezTo>
                  <a:close/>
                  <a:moveTo>
                    <a:pt x="106393" y="45039"/>
                  </a:moveTo>
                  <a:cubicBezTo>
                    <a:pt x="117201" y="45039"/>
                    <a:pt x="122838" y="58004"/>
                    <a:pt x="115486" y="65896"/>
                  </a:cubicBezTo>
                  <a:lnTo>
                    <a:pt x="100633" y="65896"/>
                  </a:lnTo>
                  <a:cubicBezTo>
                    <a:pt x="103574" y="59965"/>
                    <a:pt x="103256" y="52808"/>
                    <a:pt x="99555" y="47122"/>
                  </a:cubicBezTo>
                  <a:cubicBezTo>
                    <a:pt x="101516" y="45799"/>
                    <a:pt x="103868" y="45039"/>
                    <a:pt x="106393" y="45039"/>
                  </a:cubicBezTo>
                  <a:close/>
                  <a:moveTo>
                    <a:pt x="51861" y="6168"/>
                  </a:moveTo>
                  <a:cubicBezTo>
                    <a:pt x="67792" y="6168"/>
                    <a:pt x="81100" y="18790"/>
                    <a:pt x="81786" y="34868"/>
                  </a:cubicBezTo>
                  <a:cubicBezTo>
                    <a:pt x="81835" y="36118"/>
                    <a:pt x="81811" y="37368"/>
                    <a:pt x="81713" y="38593"/>
                  </a:cubicBezTo>
                  <a:cubicBezTo>
                    <a:pt x="70071" y="39794"/>
                    <a:pt x="62081" y="51313"/>
                    <a:pt x="65488" y="62832"/>
                  </a:cubicBezTo>
                  <a:cubicBezTo>
                    <a:pt x="61103" y="65072"/>
                    <a:pt x="56491" y="66108"/>
                    <a:pt x="51974" y="66108"/>
                  </a:cubicBezTo>
                  <a:cubicBezTo>
                    <a:pt x="36771" y="66108"/>
                    <a:pt x="22648" y="54384"/>
                    <a:pt x="21911" y="37417"/>
                  </a:cubicBezTo>
                  <a:cubicBezTo>
                    <a:pt x="21200" y="20408"/>
                    <a:pt x="34754" y="6168"/>
                    <a:pt x="51861" y="6168"/>
                  </a:cubicBezTo>
                  <a:close/>
                  <a:moveTo>
                    <a:pt x="171366" y="72440"/>
                  </a:moveTo>
                  <a:cubicBezTo>
                    <a:pt x="174993" y="72440"/>
                    <a:pt x="177934" y="75381"/>
                    <a:pt x="177934" y="79008"/>
                  </a:cubicBezTo>
                  <a:cubicBezTo>
                    <a:pt x="177934" y="82611"/>
                    <a:pt x="174993" y="85552"/>
                    <a:pt x="171366" y="85552"/>
                  </a:cubicBezTo>
                  <a:lnTo>
                    <a:pt x="18701" y="85552"/>
                  </a:lnTo>
                  <a:cubicBezTo>
                    <a:pt x="15073" y="85552"/>
                    <a:pt x="12132" y="82611"/>
                    <a:pt x="12132" y="79008"/>
                  </a:cubicBezTo>
                  <a:cubicBezTo>
                    <a:pt x="12132" y="75381"/>
                    <a:pt x="15073" y="72440"/>
                    <a:pt x="18701" y="72440"/>
                  </a:cubicBezTo>
                  <a:close/>
                  <a:moveTo>
                    <a:pt x="52426" y="1"/>
                  </a:moveTo>
                  <a:cubicBezTo>
                    <a:pt x="51742" y="1"/>
                    <a:pt x="51055" y="22"/>
                    <a:pt x="50366" y="65"/>
                  </a:cubicBezTo>
                  <a:cubicBezTo>
                    <a:pt x="37066" y="65"/>
                    <a:pt x="35366" y="44"/>
                    <a:pt x="35356" y="44"/>
                  </a:cubicBezTo>
                  <a:cubicBezTo>
                    <a:pt x="35350" y="44"/>
                    <a:pt x="35767" y="49"/>
                    <a:pt x="35366" y="65"/>
                  </a:cubicBezTo>
                  <a:cubicBezTo>
                    <a:pt x="15490" y="923"/>
                    <a:pt x="0" y="17785"/>
                    <a:pt x="834" y="37686"/>
                  </a:cubicBezTo>
                  <a:cubicBezTo>
                    <a:pt x="1348" y="49549"/>
                    <a:pt x="7574" y="59842"/>
                    <a:pt x="16715" y="66043"/>
                  </a:cubicBezTo>
                  <a:cubicBezTo>
                    <a:pt x="10392" y="66999"/>
                    <a:pt x="5588" y="72464"/>
                    <a:pt x="5588" y="79008"/>
                  </a:cubicBezTo>
                  <a:cubicBezTo>
                    <a:pt x="5588" y="86214"/>
                    <a:pt x="11470" y="92096"/>
                    <a:pt x="18701" y="92096"/>
                  </a:cubicBezTo>
                  <a:lnTo>
                    <a:pt x="20367" y="92096"/>
                  </a:lnTo>
                  <a:cubicBezTo>
                    <a:pt x="20269" y="110134"/>
                    <a:pt x="20612" y="111090"/>
                    <a:pt x="20024" y="114080"/>
                  </a:cubicBezTo>
                  <a:cubicBezTo>
                    <a:pt x="19656" y="116065"/>
                    <a:pt x="21151" y="117977"/>
                    <a:pt x="23259" y="117977"/>
                  </a:cubicBezTo>
                  <a:cubicBezTo>
                    <a:pt x="24803" y="117977"/>
                    <a:pt x="26176" y="116899"/>
                    <a:pt x="26470" y="115330"/>
                  </a:cubicBezTo>
                  <a:cubicBezTo>
                    <a:pt x="27230" y="111384"/>
                    <a:pt x="26813" y="109669"/>
                    <a:pt x="26935" y="92096"/>
                  </a:cubicBezTo>
                  <a:lnTo>
                    <a:pt x="163229" y="92096"/>
                  </a:lnTo>
                  <a:cubicBezTo>
                    <a:pt x="163180" y="109056"/>
                    <a:pt x="162371" y="113688"/>
                    <a:pt x="165116" y="120600"/>
                  </a:cubicBezTo>
                  <a:cubicBezTo>
                    <a:pt x="172469" y="140133"/>
                    <a:pt x="175630" y="143760"/>
                    <a:pt x="175630" y="151946"/>
                  </a:cubicBezTo>
                  <a:cubicBezTo>
                    <a:pt x="175630" y="166676"/>
                    <a:pt x="163621" y="178661"/>
                    <a:pt x="148867" y="178661"/>
                  </a:cubicBezTo>
                  <a:lnTo>
                    <a:pt x="94040" y="178661"/>
                  </a:lnTo>
                  <a:cubicBezTo>
                    <a:pt x="92227" y="178661"/>
                    <a:pt x="90781" y="180131"/>
                    <a:pt x="90781" y="181945"/>
                  </a:cubicBezTo>
                  <a:cubicBezTo>
                    <a:pt x="90781" y="183759"/>
                    <a:pt x="92227" y="185229"/>
                    <a:pt x="94040" y="185229"/>
                  </a:cubicBezTo>
                  <a:lnTo>
                    <a:pt x="148867" y="185229"/>
                  </a:lnTo>
                  <a:cubicBezTo>
                    <a:pt x="172199" y="185229"/>
                    <a:pt x="188595" y="161652"/>
                    <a:pt x="179772" y="139545"/>
                  </a:cubicBezTo>
                  <a:cubicBezTo>
                    <a:pt x="167836" y="108076"/>
                    <a:pt x="169724" y="121850"/>
                    <a:pt x="169773" y="92096"/>
                  </a:cubicBezTo>
                  <a:lnTo>
                    <a:pt x="171366" y="92096"/>
                  </a:lnTo>
                  <a:cubicBezTo>
                    <a:pt x="178596" y="92096"/>
                    <a:pt x="184478" y="86214"/>
                    <a:pt x="184478" y="79008"/>
                  </a:cubicBezTo>
                  <a:cubicBezTo>
                    <a:pt x="184478" y="71778"/>
                    <a:pt x="178596" y="65896"/>
                    <a:pt x="171366" y="65896"/>
                  </a:cubicBezTo>
                  <a:lnTo>
                    <a:pt x="123377" y="65896"/>
                  </a:lnTo>
                  <a:cubicBezTo>
                    <a:pt x="124652" y="63347"/>
                    <a:pt x="125363" y="60480"/>
                    <a:pt x="125363" y="57440"/>
                  </a:cubicBezTo>
                  <a:cubicBezTo>
                    <a:pt x="125363" y="47000"/>
                    <a:pt x="116858" y="38495"/>
                    <a:pt x="106393" y="38495"/>
                  </a:cubicBezTo>
                  <a:cubicBezTo>
                    <a:pt x="102128" y="38495"/>
                    <a:pt x="98207" y="39917"/>
                    <a:pt x="95021" y="42294"/>
                  </a:cubicBezTo>
                  <a:cubicBezTo>
                    <a:pt x="92938" y="40701"/>
                    <a:pt x="90487" y="39549"/>
                    <a:pt x="87840" y="38961"/>
                  </a:cubicBezTo>
                  <a:cubicBezTo>
                    <a:pt x="89497" y="17319"/>
                    <a:pt x="71939" y="1"/>
                    <a:pt x="5242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83" name="Google Shape;1383;p55"/>
          <p:cNvGrpSpPr/>
          <p:nvPr/>
        </p:nvGrpSpPr>
        <p:grpSpPr>
          <a:xfrm>
            <a:off x="7783535" y="2720978"/>
            <a:ext cx="312174" cy="307949"/>
            <a:chOff x="1691325" y="760200"/>
            <a:chExt cx="4230000" cy="4172750"/>
          </a:xfrm>
        </p:grpSpPr>
        <p:sp>
          <p:nvSpPr>
            <p:cNvPr id="1384" name="Google Shape;1384;p55"/>
            <p:cNvSpPr/>
            <p:nvPr/>
          </p:nvSpPr>
          <p:spPr>
            <a:xfrm>
              <a:off x="2497850" y="1414050"/>
              <a:ext cx="2691975" cy="2561500"/>
            </a:xfrm>
            <a:custGeom>
              <a:avLst/>
              <a:gdLst/>
              <a:ahLst/>
              <a:cxnLst/>
              <a:rect l="l" t="t" r="r" b="b"/>
              <a:pathLst>
                <a:path w="107679" h="102460" extrusionOk="0">
                  <a:moveTo>
                    <a:pt x="71373" y="6525"/>
                  </a:moveTo>
                  <a:cubicBezTo>
                    <a:pt x="73200" y="6557"/>
                    <a:pt x="74439" y="7471"/>
                    <a:pt x="75124" y="8254"/>
                  </a:cubicBezTo>
                  <a:cubicBezTo>
                    <a:pt x="76299" y="9624"/>
                    <a:pt x="76886" y="11548"/>
                    <a:pt x="76690" y="13440"/>
                  </a:cubicBezTo>
                  <a:cubicBezTo>
                    <a:pt x="75972" y="19932"/>
                    <a:pt x="70786" y="27956"/>
                    <a:pt x="63446" y="33893"/>
                  </a:cubicBezTo>
                  <a:cubicBezTo>
                    <a:pt x="62370" y="34774"/>
                    <a:pt x="61978" y="36209"/>
                    <a:pt x="62435" y="37514"/>
                  </a:cubicBezTo>
                  <a:cubicBezTo>
                    <a:pt x="62892" y="38818"/>
                    <a:pt x="64131" y="39699"/>
                    <a:pt x="65534" y="39699"/>
                  </a:cubicBezTo>
                  <a:lnTo>
                    <a:pt x="95707" y="39699"/>
                  </a:lnTo>
                  <a:cubicBezTo>
                    <a:pt x="98708" y="39699"/>
                    <a:pt x="101155" y="42146"/>
                    <a:pt x="101155" y="45147"/>
                  </a:cubicBezTo>
                  <a:cubicBezTo>
                    <a:pt x="101155" y="48148"/>
                    <a:pt x="98708" y="50594"/>
                    <a:pt x="95707" y="50594"/>
                  </a:cubicBezTo>
                  <a:lnTo>
                    <a:pt x="93946" y="50594"/>
                  </a:lnTo>
                  <a:cubicBezTo>
                    <a:pt x="92152" y="50594"/>
                    <a:pt x="90684" y="52062"/>
                    <a:pt x="90684" y="53856"/>
                  </a:cubicBezTo>
                  <a:cubicBezTo>
                    <a:pt x="90684" y="55650"/>
                    <a:pt x="92152" y="57118"/>
                    <a:pt x="93946" y="57118"/>
                  </a:cubicBezTo>
                  <a:cubicBezTo>
                    <a:pt x="96001" y="57118"/>
                    <a:pt x="97665" y="58782"/>
                    <a:pt x="97665" y="60837"/>
                  </a:cubicBezTo>
                  <a:cubicBezTo>
                    <a:pt x="97665" y="62892"/>
                    <a:pt x="96001" y="64523"/>
                    <a:pt x="93946" y="64523"/>
                  </a:cubicBezTo>
                  <a:lnTo>
                    <a:pt x="90456" y="64523"/>
                  </a:lnTo>
                  <a:cubicBezTo>
                    <a:pt x="88661" y="64523"/>
                    <a:pt x="87194" y="65991"/>
                    <a:pt x="87194" y="67818"/>
                  </a:cubicBezTo>
                  <a:cubicBezTo>
                    <a:pt x="87194" y="69612"/>
                    <a:pt x="88661" y="71080"/>
                    <a:pt x="90456" y="71080"/>
                  </a:cubicBezTo>
                  <a:cubicBezTo>
                    <a:pt x="92511" y="71080"/>
                    <a:pt x="94174" y="72743"/>
                    <a:pt x="94174" y="74766"/>
                  </a:cubicBezTo>
                  <a:cubicBezTo>
                    <a:pt x="94174" y="76821"/>
                    <a:pt x="92511" y="78484"/>
                    <a:pt x="90456" y="78484"/>
                  </a:cubicBezTo>
                  <a:lnTo>
                    <a:pt x="86965" y="78484"/>
                  </a:lnTo>
                  <a:cubicBezTo>
                    <a:pt x="85171" y="78484"/>
                    <a:pt x="83703" y="79952"/>
                    <a:pt x="83703" y="81746"/>
                  </a:cubicBezTo>
                  <a:cubicBezTo>
                    <a:pt x="83703" y="83573"/>
                    <a:pt x="85171" y="85008"/>
                    <a:pt x="86965" y="85008"/>
                  </a:cubicBezTo>
                  <a:cubicBezTo>
                    <a:pt x="89020" y="85008"/>
                    <a:pt x="90684" y="86672"/>
                    <a:pt x="90684" y="88727"/>
                  </a:cubicBezTo>
                  <a:cubicBezTo>
                    <a:pt x="90684" y="90782"/>
                    <a:pt x="89020" y="92446"/>
                    <a:pt x="86965" y="92446"/>
                  </a:cubicBezTo>
                  <a:lnTo>
                    <a:pt x="34447" y="92446"/>
                  </a:lnTo>
                  <a:lnTo>
                    <a:pt x="34447" y="60837"/>
                  </a:lnTo>
                  <a:cubicBezTo>
                    <a:pt x="34447" y="59043"/>
                    <a:pt x="32979" y="57575"/>
                    <a:pt x="31185" y="57575"/>
                  </a:cubicBezTo>
                  <a:cubicBezTo>
                    <a:pt x="29359" y="57575"/>
                    <a:pt x="27891" y="59043"/>
                    <a:pt x="27891" y="60837"/>
                  </a:cubicBezTo>
                  <a:lnTo>
                    <a:pt x="27891" y="95708"/>
                  </a:lnTo>
                  <a:cubicBezTo>
                    <a:pt x="27891" y="95838"/>
                    <a:pt x="27793" y="95936"/>
                    <a:pt x="27695" y="95936"/>
                  </a:cubicBezTo>
                  <a:lnTo>
                    <a:pt x="6753" y="95936"/>
                  </a:lnTo>
                  <a:cubicBezTo>
                    <a:pt x="6655" y="95936"/>
                    <a:pt x="6557" y="95838"/>
                    <a:pt x="6557" y="95708"/>
                  </a:cubicBezTo>
                  <a:lnTo>
                    <a:pt x="6557" y="39928"/>
                  </a:lnTo>
                  <a:cubicBezTo>
                    <a:pt x="6557" y="39797"/>
                    <a:pt x="6655" y="39699"/>
                    <a:pt x="6753" y="39699"/>
                  </a:cubicBezTo>
                  <a:lnTo>
                    <a:pt x="27695" y="39699"/>
                  </a:lnTo>
                  <a:cubicBezTo>
                    <a:pt x="27793" y="39699"/>
                    <a:pt x="27891" y="39797"/>
                    <a:pt x="27891" y="39928"/>
                  </a:cubicBezTo>
                  <a:lnTo>
                    <a:pt x="27891" y="46876"/>
                  </a:lnTo>
                  <a:cubicBezTo>
                    <a:pt x="27891" y="48702"/>
                    <a:pt x="29359" y="50170"/>
                    <a:pt x="31185" y="50170"/>
                  </a:cubicBezTo>
                  <a:cubicBezTo>
                    <a:pt x="32979" y="50170"/>
                    <a:pt x="34447" y="48702"/>
                    <a:pt x="34447" y="46876"/>
                  </a:cubicBezTo>
                  <a:lnTo>
                    <a:pt x="34447" y="39928"/>
                  </a:lnTo>
                  <a:cubicBezTo>
                    <a:pt x="34447" y="39764"/>
                    <a:pt x="34415" y="39601"/>
                    <a:pt x="34415" y="39438"/>
                  </a:cubicBezTo>
                  <a:cubicBezTo>
                    <a:pt x="36861" y="37546"/>
                    <a:pt x="38818" y="35622"/>
                    <a:pt x="40123" y="34252"/>
                  </a:cubicBezTo>
                  <a:cubicBezTo>
                    <a:pt x="41330" y="32980"/>
                    <a:pt x="42635" y="32099"/>
                    <a:pt x="44037" y="31642"/>
                  </a:cubicBezTo>
                  <a:cubicBezTo>
                    <a:pt x="51736" y="29130"/>
                    <a:pt x="56922" y="25118"/>
                    <a:pt x="59891" y="22182"/>
                  </a:cubicBezTo>
                  <a:cubicBezTo>
                    <a:pt x="63642" y="18496"/>
                    <a:pt x="65893" y="14680"/>
                    <a:pt x="65893" y="11940"/>
                  </a:cubicBezTo>
                  <a:cubicBezTo>
                    <a:pt x="65893" y="10472"/>
                    <a:pt x="66447" y="9134"/>
                    <a:pt x="67491" y="8091"/>
                  </a:cubicBezTo>
                  <a:cubicBezTo>
                    <a:pt x="68502" y="7079"/>
                    <a:pt x="69905" y="6525"/>
                    <a:pt x="71373" y="6525"/>
                  </a:cubicBezTo>
                  <a:close/>
                  <a:moveTo>
                    <a:pt x="71340" y="1"/>
                  </a:moveTo>
                  <a:cubicBezTo>
                    <a:pt x="68144" y="1"/>
                    <a:pt x="65143" y="1208"/>
                    <a:pt x="62859" y="3459"/>
                  </a:cubicBezTo>
                  <a:cubicBezTo>
                    <a:pt x="60608" y="5709"/>
                    <a:pt x="59369" y="8678"/>
                    <a:pt x="59336" y="11874"/>
                  </a:cubicBezTo>
                  <a:cubicBezTo>
                    <a:pt x="59238" y="12559"/>
                    <a:pt x="57999" y="14973"/>
                    <a:pt x="54998" y="17844"/>
                  </a:cubicBezTo>
                  <a:cubicBezTo>
                    <a:pt x="52551" y="20160"/>
                    <a:pt x="48278" y="23389"/>
                    <a:pt x="42015" y="25412"/>
                  </a:cubicBezTo>
                  <a:cubicBezTo>
                    <a:pt x="39569" y="26227"/>
                    <a:pt x="37318" y="27695"/>
                    <a:pt x="35328" y="29783"/>
                  </a:cubicBezTo>
                  <a:cubicBezTo>
                    <a:pt x="34317" y="30892"/>
                    <a:pt x="32751" y="32425"/>
                    <a:pt x="30826" y="33958"/>
                  </a:cubicBezTo>
                  <a:cubicBezTo>
                    <a:pt x="29913" y="33436"/>
                    <a:pt x="28837" y="33143"/>
                    <a:pt x="27695" y="33143"/>
                  </a:cubicBezTo>
                  <a:lnTo>
                    <a:pt x="6753" y="33143"/>
                  </a:lnTo>
                  <a:cubicBezTo>
                    <a:pt x="3034" y="33143"/>
                    <a:pt x="1" y="36176"/>
                    <a:pt x="1" y="39928"/>
                  </a:cubicBezTo>
                  <a:lnTo>
                    <a:pt x="1" y="95708"/>
                  </a:lnTo>
                  <a:cubicBezTo>
                    <a:pt x="1" y="99426"/>
                    <a:pt x="3034" y="102460"/>
                    <a:pt x="6753" y="102460"/>
                  </a:cubicBezTo>
                  <a:lnTo>
                    <a:pt x="27695" y="102460"/>
                  </a:lnTo>
                  <a:cubicBezTo>
                    <a:pt x="30239" y="102460"/>
                    <a:pt x="32457" y="101057"/>
                    <a:pt x="33599" y="98970"/>
                  </a:cubicBezTo>
                  <a:lnTo>
                    <a:pt x="86965" y="98970"/>
                  </a:lnTo>
                  <a:cubicBezTo>
                    <a:pt x="92641" y="98970"/>
                    <a:pt x="97208" y="94370"/>
                    <a:pt x="97208" y="88727"/>
                  </a:cubicBezTo>
                  <a:cubicBezTo>
                    <a:pt x="97208" y="86835"/>
                    <a:pt x="96719" y="85041"/>
                    <a:pt x="95805" y="83508"/>
                  </a:cubicBezTo>
                  <a:cubicBezTo>
                    <a:pt x="98741" y="81714"/>
                    <a:pt x="100698" y="78484"/>
                    <a:pt x="100698" y="74766"/>
                  </a:cubicBezTo>
                  <a:cubicBezTo>
                    <a:pt x="100698" y="72874"/>
                    <a:pt x="100176" y="71112"/>
                    <a:pt x="99296" y="69579"/>
                  </a:cubicBezTo>
                  <a:cubicBezTo>
                    <a:pt x="102231" y="67785"/>
                    <a:pt x="104188" y="64523"/>
                    <a:pt x="104188" y="60837"/>
                  </a:cubicBezTo>
                  <a:cubicBezTo>
                    <a:pt x="104188" y="58684"/>
                    <a:pt x="103536" y="56694"/>
                    <a:pt x="102427" y="55063"/>
                  </a:cubicBezTo>
                  <a:cubicBezTo>
                    <a:pt x="105591" y="52910"/>
                    <a:pt x="107679" y="49257"/>
                    <a:pt x="107679" y="45147"/>
                  </a:cubicBezTo>
                  <a:cubicBezTo>
                    <a:pt x="107679" y="38525"/>
                    <a:pt x="102297" y="33143"/>
                    <a:pt x="95707" y="33143"/>
                  </a:cubicBezTo>
                  <a:lnTo>
                    <a:pt x="73656" y="33143"/>
                  </a:lnTo>
                  <a:cubicBezTo>
                    <a:pt x="79006" y="27141"/>
                    <a:pt x="82529" y="20290"/>
                    <a:pt x="83181" y="14158"/>
                  </a:cubicBezTo>
                  <a:cubicBezTo>
                    <a:pt x="83605" y="10407"/>
                    <a:pt x="82431" y="6655"/>
                    <a:pt x="80017" y="3915"/>
                  </a:cubicBezTo>
                  <a:cubicBezTo>
                    <a:pt x="77799" y="1403"/>
                    <a:pt x="74733" y="33"/>
                    <a:pt x="714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5" name="Google Shape;1385;p55"/>
            <p:cNvSpPr/>
            <p:nvPr/>
          </p:nvSpPr>
          <p:spPr>
            <a:xfrm>
              <a:off x="2846075" y="3462575"/>
              <a:ext cx="164750" cy="163950"/>
            </a:xfrm>
            <a:custGeom>
              <a:avLst/>
              <a:gdLst/>
              <a:ahLst/>
              <a:cxnLst/>
              <a:rect l="l" t="t" r="r" b="b"/>
              <a:pathLst>
                <a:path w="6590" h="6558" extrusionOk="0">
                  <a:moveTo>
                    <a:pt x="3295" y="1"/>
                  </a:moveTo>
                  <a:cubicBezTo>
                    <a:pt x="1501" y="1"/>
                    <a:pt x="0" y="1469"/>
                    <a:pt x="0" y="3296"/>
                  </a:cubicBezTo>
                  <a:cubicBezTo>
                    <a:pt x="0" y="5090"/>
                    <a:pt x="1501" y="6558"/>
                    <a:pt x="3295" y="6558"/>
                  </a:cubicBezTo>
                  <a:cubicBezTo>
                    <a:pt x="5089" y="6558"/>
                    <a:pt x="6590" y="5090"/>
                    <a:pt x="6590" y="3296"/>
                  </a:cubicBezTo>
                  <a:cubicBezTo>
                    <a:pt x="6590" y="1469"/>
                    <a:pt x="5089" y="1"/>
                    <a:pt x="329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6" name="Google Shape;1386;p55"/>
            <p:cNvSpPr/>
            <p:nvPr/>
          </p:nvSpPr>
          <p:spPr>
            <a:xfrm>
              <a:off x="5061775" y="1287075"/>
              <a:ext cx="304200" cy="286850"/>
            </a:xfrm>
            <a:custGeom>
              <a:avLst/>
              <a:gdLst/>
              <a:ahLst/>
              <a:cxnLst/>
              <a:rect l="l" t="t" r="r" b="b"/>
              <a:pathLst>
                <a:path w="12168" h="11474" extrusionOk="0">
                  <a:moveTo>
                    <a:pt x="3630" y="0"/>
                  </a:moveTo>
                  <a:cubicBezTo>
                    <a:pt x="2745" y="0"/>
                    <a:pt x="1862" y="361"/>
                    <a:pt x="1207" y="1068"/>
                  </a:cubicBezTo>
                  <a:cubicBezTo>
                    <a:pt x="0" y="2372"/>
                    <a:pt x="66" y="4460"/>
                    <a:pt x="1403" y="5667"/>
                  </a:cubicBezTo>
                  <a:cubicBezTo>
                    <a:pt x="2219" y="6417"/>
                    <a:pt x="3034" y="7200"/>
                    <a:pt x="3817" y="7983"/>
                  </a:cubicBezTo>
                  <a:cubicBezTo>
                    <a:pt x="4600" y="8766"/>
                    <a:pt x="5383" y="9581"/>
                    <a:pt x="6133" y="10397"/>
                  </a:cubicBezTo>
                  <a:cubicBezTo>
                    <a:pt x="6785" y="11115"/>
                    <a:pt x="7666" y="11473"/>
                    <a:pt x="8547" y="11473"/>
                  </a:cubicBezTo>
                  <a:cubicBezTo>
                    <a:pt x="9330" y="11473"/>
                    <a:pt x="10145" y="11180"/>
                    <a:pt x="10765" y="10593"/>
                  </a:cubicBezTo>
                  <a:cubicBezTo>
                    <a:pt x="12102" y="9386"/>
                    <a:pt x="12168" y="7298"/>
                    <a:pt x="10961" y="5993"/>
                  </a:cubicBezTo>
                  <a:cubicBezTo>
                    <a:pt x="10145" y="5112"/>
                    <a:pt x="9297" y="4232"/>
                    <a:pt x="8449" y="3351"/>
                  </a:cubicBezTo>
                  <a:cubicBezTo>
                    <a:pt x="7601" y="2503"/>
                    <a:pt x="6720" y="1655"/>
                    <a:pt x="5839" y="872"/>
                  </a:cubicBezTo>
                  <a:cubicBezTo>
                    <a:pt x="5209" y="287"/>
                    <a:pt x="4419" y="0"/>
                    <a:pt x="363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7" name="Google Shape;1387;p55"/>
            <p:cNvSpPr/>
            <p:nvPr/>
          </p:nvSpPr>
          <p:spPr>
            <a:xfrm>
              <a:off x="1691325" y="760200"/>
              <a:ext cx="3275050" cy="3457550"/>
            </a:xfrm>
            <a:custGeom>
              <a:avLst/>
              <a:gdLst/>
              <a:ahLst/>
              <a:cxnLst/>
              <a:rect l="l" t="t" r="r" b="b"/>
              <a:pathLst>
                <a:path w="131002" h="138302" extrusionOk="0">
                  <a:moveTo>
                    <a:pt x="84248" y="0"/>
                  </a:moveTo>
                  <a:cubicBezTo>
                    <a:pt x="81372" y="0"/>
                    <a:pt x="78489" y="149"/>
                    <a:pt x="75613" y="450"/>
                  </a:cubicBezTo>
                  <a:cubicBezTo>
                    <a:pt x="56629" y="2408"/>
                    <a:pt x="38753" y="10921"/>
                    <a:pt x="25248" y="24426"/>
                  </a:cubicBezTo>
                  <a:cubicBezTo>
                    <a:pt x="10374" y="39301"/>
                    <a:pt x="1697" y="59068"/>
                    <a:pt x="849" y="80075"/>
                  </a:cubicBezTo>
                  <a:cubicBezTo>
                    <a:pt x="1" y="100920"/>
                    <a:pt x="6916" y="121209"/>
                    <a:pt x="20323" y="137128"/>
                  </a:cubicBezTo>
                  <a:cubicBezTo>
                    <a:pt x="20975" y="137878"/>
                    <a:pt x="21889" y="138302"/>
                    <a:pt x="22835" y="138302"/>
                  </a:cubicBezTo>
                  <a:cubicBezTo>
                    <a:pt x="23585" y="138302"/>
                    <a:pt x="24302" y="138041"/>
                    <a:pt x="24922" y="137519"/>
                  </a:cubicBezTo>
                  <a:cubicBezTo>
                    <a:pt x="26325" y="136345"/>
                    <a:pt x="26488" y="134290"/>
                    <a:pt x="25314" y="132920"/>
                  </a:cubicBezTo>
                  <a:cubicBezTo>
                    <a:pt x="12983" y="118241"/>
                    <a:pt x="6622" y="99550"/>
                    <a:pt x="7373" y="80336"/>
                  </a:cubicBezTo>
                  <a:cubicBezTo>
                    <a:pt x="8156" y="60960"/>
                    <a:pt x="16147" y="42758"/>
                    <a:pt x="29848" y="29058"/>
                  </a:cubicBezTo>
                  <a:cubicBezTo>
                    <a:pt x="42309" y="16597"/>
                    <a:pt x="58782" y="8768"/>
                    <a:pt x="76266" y="6942"/>
                  </a:cubicBezTo>
                  <a:cubicBezTo>
                    <a:pt x="78913" y="6666"/>
                    <a:pt x="81566" y="6530"/>
                    <a:pt x="84213" y="6530"/>
                  </a:cubicBezTo>
                  <a:cubicBezTo>
                    <a:pt x="98817" y="6530"/>
                    <a:pt x="113233" y="10679"/>
                    <a:pt x="125522" y="18522"/>
                  </a:cubicBezTo>
                  <a:cubicBezTo>
                    <a:pt x="126069" y="18871"/>
                    <a:pt x="126678" y="19037"/>
                    <a:pt x="127280" y="19037"/>
                  </a:cubicBezTo>
                  <a:cubicBezTo>
                    <a:pt x="128365" y="19037"/>
                    <a:pt x="129427" y="18497"/>
                    <a:pt x="130056" y="17511"/>
                  </a:cubicBezTo>
                  <a:cubicBezTo>
                    <a:pt x="131002" y="16010"/>
                    <a:pt x="130578" y="13988"/>
                    <a:pt x="129045" y="13009"/>
                  </a:cubicBezTo>
                  <a:cubicBezTo>
                    <a:pt x="115713" y="4508"/>
                    <a:pt x="100070" y="0"/>
                    <a:pt x="8424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2417125" y="1689050"/>
              <a:ext cx="3504200" cy="3243900"/>
            </a:xfrm>
            <a:custGeom>
              <a:avLst/>
              <a:gdLst/>
              <a:ahLst/>
              <a:cxnLst/>
              <a:rect l="l" t="t" r="r" b="b"/>
              <a:pathLst>
                <a:path w="140168" h="129756" extrusionOk="0">
                  <a:moveTo>
                    <a:pt x="122907" y="0"/>
                  </a:moveTo>
                  <a:cubicBezTo>
                    <a:pt x="122307" y="0"/>
                    <a:pt x="121698" y="166"/>
                    <a:pt x="121150" y="516"/>
                  </a:cubicBezTo>
                  <a:cubicBezTo>
                    <a:pt x="119617" y="1494"/>
                    <a:pt x="119193" y="3517"/>
                    <a:pt x="120139" y="5017"/>
                  </a:cubicBezTo>
                  <a:cubicBezTo>
                    <a:pt x="129403" y="19533"/>
                    <a:pt x="133513" y="37050"/>
                    <a:pt x="131719" y="54273"/>
                  </a:cubicBezTo>
                  <a:cubicBezTo>
                    <a:pt x="129925" y="71757"/>
                    <a:pt x="122064" y="88230"/>
                    <a:pt x="109603" y="100691"/>
                  </a:cubicBezTo>
                  <a:cubicBezTo>
                    <a:pt x="95903" y="114392"/>
                    <a:pt x="77701" y="122383"/>
                    <a:pt x="58357" y="123166"/>
                  </a:cubicBezTo>
                  <a:cubicBezTo>
                    <a:pt x="57298" y="123209"/>
                    <a:pt x="56240" y="123231"/>
                    <a:pt x="55185" y="123231"/>
                  </a:cubicBezTo>
                  <a:cubicBezTo>
                    <a:pt x="37066" y="123231"/>
                    <a:pt x="19614" y="116908"/>
                    <a:pt x="5774" y="105225"/>
                  </a:cubicBezTo>
                  <a:cubicBezTo>
                    <a:pt x="5153" y="104706"/>
                    <a:pt x="4405" y="104454"/>
                    <a:pt x="3661" y="104454"/>
                  </a:cubicBezTo>
                  <a:cubicBezTo>
                    <a:pt x="2725" y="104454"/>
                    <a:pt x="1797" y="104853"/>
                    <a:pt x="1142" y="105617"/>
                  </a:cubicBezTo>
                  <a:cubicBezTo>
                    <a:pt x="0" y="107020"/>
                    <a:pt x="163" y="109075"/>
                    <a:pt x="1566" y="110216"/>
                  </a:cubicBezTo>
                  <a:cubicBezTo>
                    <a:pt x="16604" y="122905"/>
                    <a:pt x="35523" y="129756"/>
                    <a:pt x="55193" y="129756"/>
                  </a:cubicBezTo>
                  <a:cubicBezTo>
                    <a:pt x="56335" y="129756"/>
                    <a:pt x="57476" y="129756"/>
                    <a:pt x="58618" y="129690"/>
                  </a:cubicBezTo>
                  <a:cubicBezTo>
                    <a:pt x="79625" y="128842"/>
                    <a:pt x="99360" y="120198"/>
                    <a:pt x="114235" y="105323"/>
                  </a:cubicBezTo>
                  <a:cubicBezTo>
                    <a:pt x="127740" y="91819"/>
                    <a:pt x="136286" y="73910"/>
                    <a:pt x="138243" y="54958"/>
                  </a:cubicBezTo>
                  <a:cubicBezTo>
                    <a:pt x="140168" y="36267"/>
                    <a:pt x="135699" y="17282"/>
                    <a:pt x="125652" y="1527"/>
                  </a:cubicBezTo>
                  <a:cubicBezTo>
                    <a:pt x="125044" y="541"/>
                    <a:pt x="123990" y="0"/>
                    <a:pt x="12290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89" name="Google Shape;1389;p55"/>
          <p:cNvGrpSpPr/>
          <p:nvPr/>
        </p:nvGrpSpPr>
        <p:grpSpPr>
          <a:xfrm flipH="1">
            <a:off x="7785960" y="3817401"/>
            <a:ext cx="307302" cy="303757"/>
            <a:chOff x="1243625" y="238125"/>
            <a:chExt cx="5113175" cy="5219200"/>
          </a:xfrm>
        </p:grpSpPr>
        <p:sp>
          <p:nvSpPr>
            <p:cNvPr id="1390" name="Google Shape;1390;p55"/>
            <p:cNvSpPr/>
            <p:nvPr/>
          </p:nvSpPr>
          <p:spPr>
            <a:xfrm>
              <a:off x="1243625" y="238125"/>
              <a:ext cx="5113175" cy="5219200"/>
            </a:xfrm>
            <a:custGeom>
              <a:avLst/>
              <a:gdLst/>
              <a:ahLst/>
              <a:cxnLst/>
              <a:rect l="l" t="t" r="r" b="b"/>
              <a:pathLst>
                <a:path w="204527" h="208768" extrusionOk="0">
                  <a:moveTo>
                    <a:pt x="40351" y="0"/>
                  </a:moveTo>
                  <a:cubicBezTo>
                    <a:pt x="31642" y="0"/>
                    <a:pt x="23356" y="2740"/>
                    <a:pt x="16343" y="7894"/>
                  </a:cubicBezTo>
                  <a:cubicBezTo>
                    <a:pt x="15005" y="8905"/>
                    <a:pt x="14712" y="10830"/>
                    <a:pt x="15723" y="12200"/>
                  </a:cubicBezTo>
                  <a:cubicBezTo>
                    <a:pt x="16328" y="13020"/>
                    <a:pt x="17260" y="13454"/>
                    <a:pt x="18198" y="13454"/>
                  </a:cubicBezTo>
                  <a:cubicBezTo>
                    <a:pt x="18827" y="13454"/>
                    <a:pt x="19459" y="13258"/>
                    <a:pt x="19996" y="12852"/>
                  </a:cubicBezTo>
                  <a:cubicBezTo>
                    <a:pt x="25933" y="8449"/>
                    <a:pt x="32979" y="6133"/>
                    <a:pt x="40351" y="6133"/>
                  </a:cubicBezTo>
                  <a:lnTo>
                    <a:pt x="164176" y="6133"/>
                  </a:lnTo>
                  <a:cubicBezTo>
                    <a:pt x="183030" y="6133"/>
                    <a:pt x="198394" y="21496"/>
                    <a:pt x="198394" y="40383"/>
                  </a:cubicBezTo>
                  <a:lnTo>
                    <a:pt x="198394" y="121574"/>
                  </a:lnTo>
                  <a:cubicBezTo>
                    <a:pt x="198394" y="140461"/>
                    <a:pt x="183030" y="155792"/>
                    <a:pt x="164176" y="155792"/>
                  </a:cubicBezTo>
                  <a:lnTo>
                    <a:pt x="111854" y="155792"/>
                  </a:lnTo>
                  <a:cubicBezTo>
                    <a:pt x="110582" y="155792"/>
                    <a:pt x="109342" y="156347"/>
                    <a:pt x="108494" y="157260"/>
                  </a:cubicBezTo>
                  <a:lnTo>
                    <a:pt x="66447" y="201950"/>
                  </a:lnTo>
                  <a:cubicBezTo>
                    <a:pt x="65951" y="202483"/>
                    <a:pt x="65392" y="202632"/>
                    <a:pt x="64929" y="202632"/>
                  </a:cubicBezTo>
                  <a:cubicBezTo>
                    <a:pt x="64570" y="202632"/>
                    <a:pt x="64269" y="202543"/>
                    <a:pt x="64098" y="202471"/>
                  </a:cubicBezTo>
                  <a:cubicBezTo>
                    <a:pt x="63674" y="202308"/>
                    <a:pt x="62728" y="201786"/>
                    <a:pt x="62728" y="200449"/>
                  </a:cubicBezTo>
                  <a:lnTo>
                    <a:pt x="62728" y="160424"/>
                  </a:lnTo>
                  <a:cubicBezTo>
                    <a:pt x="62728" y="157880"/>
                    <a:pt x="60673" y="155825"/>
                    <a:pt x="58129" y="155825"/>
                  </a:cubicBezTo>
                  <a:lnTo>
                    <a:pt x="40351" y="155825"/>
                  </a:lnTo>
                  <a:cubicBezTo>
                    <a:pt x="21497" y="155825"/>
                    <a:pt x="6133" y="140461"/>
                    <a:pt x="6133" y="121574"/>
                  </a:cubicBezTo>
                  <a:lnTo>
                    <a:pt x="6133" y="40383"/>
                  </a:lnTo>
                  <a:cubicBezTo>
                    <a:pt x="6133" y="33435"/>
                    <a:pt x="8188" y="26748"/>
                    <a:pt x="12102" y="21040"/>
                  </a:cubicBezTo>
                  <a:cubicBezTo>
                    <a:pt x="13048" y="19637"/>
                    <a:pt x="12722" y="17745"/>
                    <a:pt x="11319" y="16767"/>
                  </a:cubicBezTo>
                  <a:cubicBezTo>
                    <a:pt x="10791" y="16410"/>
                    <a:pt x="10189" y="16239"/>
                    <a:pt x="9592" y="16239"/>
                  </a:cubicBezTo>
                  <a:cubicBezTo>
                    <a:pt x="8606" y="16239"/>
                    <a:pt x="7636" y="16708"/>
                    <a:pt x="7046" y="17582"/>
                  </a:cubicBezTo>
                  <a:cubicBezTo>
                    <a:pt x="2414" y="24302"/>
                    <a:pt x="0" y="32196"/>
                    <a:pt x="0" y="40383"/>
                  </a:cubicBezTo>
                  <a:lnTo>
                    <a:pt x="0" y="121574"/>
                  </a:lnTo>
                  <a:cubicBezTo>
                    <a:pt x="0" y="143821"/>
                    <a:pt x="18104" y="161958"/>
                    <a:pt x="40351" y="161958"/>
                  </a:cubicBezTo>
                  <a:lnTo>
                    <a:pt x="56596" y="161958"/>
                  </a:lnTo>
                  <a:lnTo>
                    <a:pt x="56596" y="200449"/>
                  </a:lnTo>
                  <a:cubicBezTo>
                    <a:pt x="56596" y="203874"/>
                    <a:pt x="58651" y="206908"/>
                    <a:pt x="61815" y="208180"/>
                  </a:cubicBezTo>
                  <a:cubicBezTo>
                    <a:pt x="62826" y="208571"/>
                    <a:pt x="63870" y="208767"/>
                    <a:pt x="64914" y="208767"/>
                  </a:cubicBezTo>
                  <a:cubicBezTo>
                    <a:pt x="67132" y="208767"/>
                    <a:pt x="69318" y="207854"/>
                    <a:pt x="70948" y="206158"/>
                  </a:cubicBezTo>
                  <a:lnTo>
                    <a:pt x="112506" y="161958"/>
                  </a:lnTo>
                  <a:lnTo>
                    <a:pt x="164176" y="161958"/>
                  </a:lnTo>
                  <a:cubicBezTo>
                    <a:pt x="186423" y="161958"/>
                    <a:pt x="204527" y="143821"/>
                    <a:pt x="204527" y="121574"/>
                  </a:cubicBezTo>
                  <a:lnTo>
                    <a:pt x="204527" y="40383"/>
                  </a:lnTo>
                  <a:cubicBezTo>
                    <a:pt x="204527" y="18104"/>
                    <a:pt x="186423" y="0"/>
                    <a:pt x="16417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1" name="Google Shape;1391;p55"/>
            <p:cNvSpPr/>
            <p:nvPr/>
          </p:nvSpPr>
          <p:spPr>
            <a:xfrm>
              <a:off x="2431800" y="1271150"/>
              <a:ext cx="2736825" cy="2203700"/>
            </a:xfrm>
            <a:custGeom>
              <a:avLst/>
              <a:gdLst/>
              <a:ahLst/>
              <a:cxnLst/>
              <a:rect l="l" t="t" r="r" b="b"/>
              <a:pathLst>
                <a:path w="109473" h="88148" extrusionOk="0">
                  <a:moveTo>
                    <a:pt x="79507" y="0"/>
                  </a:moveTo>
                  <a:cubicBezTo>
                    <a:pt x="72514" y="0"/>
                    <a:pt x="65517" y="2667"/>
                    <a:pt x="60184" y="8000"/>
                  </a:cubicBezTo>
                  <a:lnTo>
                    <a:pt x="54834" y="13350"/>
                  </a:lnTo>
                  <a:cubicBezTo>
                    <a:pt x="54834" y="13350"/>
                    <a:pt x="54769" y="13383"/>
                    <a:pt x="54704" y="13383"/>
                  </a:cubicBezTo>
                  <a:cubicBezTo>
                    <a:pt x="54606" y="13383"/>
                    <a:pt x="54573" y="13350"/>
                    <a:pt x="54541" y="13350"/>
                  </a:cubicBezTo>
                  <a:lnTo>
                    <a:pt x="49289" y="8065"/>
                  </a:lnTo>
                  <a:cubicBezTo>
                    <a:pt x="43956" y="2748"/>
                    <a:pt x="36959" y="90"/>
                    <a:pt x="29966" y="90"/>
                  </a:cubicBezTo>
                  <a:cubicBezTo>
                    <a:pt x="22973" y="90"/>
                    <a:pt x="15984" y="2748"/>
                    <a:pt x="10667" y="8065"/>
                  </a:cubicBezTo>
                  <a:cubicBezTo>
                    <a:pt x="0" y="18732"/>
                    <a:pt x="0" y="36053"/>
                    <a:pt x="10667" y="46720"/>
                  </a:cubicBezTo>
                  <a:lnTo>
                    <a:pt x="50202" y="86288"/>
                  </a:lnTo>
                  <a:cubicBezTo>
                    <a:pt x="51409" y="87462"/>
                    <a:pt x="53008" y="88147"/>
                    <a:pt x="54704" y="88147"/>
                  </a:cubicBezTo>
                  <a:cubicBezTo>
                    <a:pt x="56400" y="88147"/>
                    <a:pt x="57966" y="87462"/>
                    <a:pt x="59173" y="86288"/>
                  </a:cubicBezTo>
                  <a:lnTo>
                    <a:pt x="80930" y="64530"/>
                  </a:lnTo>
                  <a:cubicBezTo>
                    <a:pt x="82105" y="63324"/>
                    <a:pt x="82105" y="61399"/>
                    <a:pt x="80930" y="60192"/>
                  </a:cubicBezTo>
                  <a:cubicBezTo>
                    <a:pt x="80327" y="59589"/>
                    <a:pt x="79536" y="59287"/>
                    <a:pt x="78749" y="59287"/>
                  </a:cubicBezTo>
                  <a:cubicBezTo>
                    <a:pt x="77962" y="59287"/>
                    <a:pt x="77179" y="59589"/>
                    <a:pt x="76592" y="60192"/>
                  </a:cubicBezTo>
                  <a:lnTo>
                    <a:pt x="54834" y="81949"/>
                  </a:lnTo>
                  <a:cubicBezTo>
                    <a:pt x="54834" y="81949"/>
                    <a:pt x="54769" y="81982"/>
                    <a:pt x="54704" y="81982"/>
                  </a:cubicBezTo>
                  <a:cubicBezTo>
                    <a:pt x="54606" y="81982"/>
                    <a:pt x="54573" y="81949"/>
                    <a:pt x="54573" y="81949"/>
                  </a:cubicBezTo>
                  <a:lnTo>
                    <a:pt x="15006" y="42382"/>
                  </a:lnTo>
                  <a:cubicBezTo>
                    <a:pt x="6720" y="34129"/>
                    <a:pt x="6720" y="20689"/>
                    <a:pt x="15006" y="12404"/>
                  </a:cubicBezTo>
                  <a:cubicBezTo>
                    <a:pt x="19132" y="8278"/>
                    <a:pt x="24555" y="6214"/>
                    <a:pt x="29978" y="6214"/>
                  </a:cubicBezTo>
                  <a:cubicBezTo>
                    <a:pt x="35401" y="6214"/>
                    <a:pt x="40824" y="8278"/>
                    <a:pt x="44951" y="12404"/>
                  </a:cubicBezTo>
                  <a:lnTo>
                    <a:pt x="50202" y="17688"/>
                  </a:lnTo>
                  <a:cubicBezTo>
                    <a:pt x="51409" y="18863"/>
                    <a:pt x="53008" y="19548"/>
                    <a:pt x="54704" y="19548"/>
                  </a:cubicBezTo>
                  <a:cubicBezTo>
                    <a:pt x="56400" y="19548"/>
                    <a:pt x="57966" y="18863"/>
                    <a:pt x="59173" y="17688"/>
                  </a:cubicBezTo>
                  <a:lnTo>
                    <a:pt x="64523" y="12339"/>
                  </a:lnTo>
                  <a:cubicBezTo>
                    <a:pt x="68649" y="8212"/>
                    <a:pt x="74072" y="6149"/>
                    <a:pt x="79495" y="6149"/>
                  </a:cubicBezTo>
                  <a:cubicBezTo>
                    <a:pt x="84918" y="6149"/>
                    <a:pt x="90341" y="8212"/>
                    <a:pt x="94468" y="12339"/>
                  </a:cubicBezTo>
                  <a:cubicBezTo>
                    <a:pt x="102753" y="20592"/>
                    <a:pt x="102753" y="34031"/>
                    <a:pt x="94468" y="42284"/>
                  </a:cubicBezTo>
                  <a:lnTo>
                    <a:pt x="85334" y="51450"/>
                  </a:lnTo>
                  <a:cubicBezTo>
                    <a:pt x="84127" y="52657"/>
                    <a:pt x="84127" y="54581"/>
                    <a:pt x="85334" y="55788"/>
                  </a:cubicBezTo>
                  <a:cubicBezTo>
                    <a:pt x="85921" y="56392"/>
                    <a:pt x="86704" y="56694"/>
                    <a:pt x="87491" y="56694"/>
                  </a:cubicBezTo>
                  <a:cubicBezTo>
                    <a:pt x="88278" y="56694"/>
                    <a:pt x="89069" y="56392"/>
                    <a:pt x="89672" y="55788"/>
                  </a:cubicBezTo>
                  <a:lnTo>
                    <a:pt x="98839" y="46622"/>
                  </a:lnTo>
                  <a:cubicBezTo>
                    <a:pt x="109473" y="35988"/>
                    <a:pt x="109473" y="18634"/>
                    <a:pt x="98806" y="8000"/>
                  </a:cubicBezTo>
                  <a:cubicBezTo>
                    <a:pt x="93489" y="2667"/>
                    <a:pt x="86500" y="0"/>
                    <a:pt x="7950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388" y="268275"/>
            <a:ext cx="5167030" cy="290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6"/>
          <p:cNvSpPr txBox="1">
            <a:spLocks noGrp="1"/>
          </p:cNvSpPr>
          <p:nvPr>
            <p:ph type="ctrTitle" idx="4294967295"/>
          </p:nvPr>
        </p:nvSpPr>
        <p:spPr>
          <a:xfrm>
            <a:off x="3944100" y="715400"/>
            <a:ext cx="1255800" cy="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cs typeface="B Titr" panose="00000700000000000000" pitchFamily="2" charset="-78"/>
              </a:rPr>
              <a:t>تیم ما</a:t>
            </a:r>
            <a:endParaRPr>
              <a:cs typeface="B Titr" panose="00000700000000000000" pitchFamily="2" charset="-78"/>
            </a:endParaRPr>
          </a:p>
        </p:txBody>
      </p:sp>
      <p:sp>
        <p:nvSpPr>
          <p:cNvPr id="1398" name="Google Shape;1398;p56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/>
              <a:t>متن خود را وارد کنید</a:t>
            </a:r>
          </a:p>
        </p:txBody>
      </p:sp>
      <p:sp>
        <p:nvSpPr>
          <p:cNvPr id="1399" name="Google Shape;1399;p56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CHARLOTTE</a:t>
            </a:r>
            <a:endParaRPr/>
          </a:p>
        </p:txBody>
      </p:sp>
      <p:sp>
        <p:nvSpPr>
          <p:cNvPr id="1400" name="Google Shape;1400;p56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/>
              <a:t>متن خود را وارد کنید</a:t>
            </a:r>
          </a:p>
        </p:txBody>
      </p:sp>
      <p:sp>
        <p:nvSpPr>
          <p:cNvPr id="1401" name="Google Shape;1401;p56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CHARLES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645CA7"/>
                </a:solidFill>
              </a:rPr>
              <a:t>متشکرم</a:t>
            </a:r>
            <a:endParaRPr>
              <a:solidFill>
                <a:srgbClr val="645CA7"/>
              </a:solidFill>
            </a:endParaRPr>
          </a:p>
        </p:txBody>
      </p:sp>
      <p:grpSp>
        <p:nvGrpSpPr>
          <p:cNvPr id="1408" name="Google Shape;1408;p57"/>
          <p:cNvGrpSpPr/>
          <p:nvPr/>
        </p:nvGrpSpPr>
        <p:grpSpPr>
          <a:xfrm>
            <a:off x="6470261" y="3698364"/>
            <a:ext cx="225865" cy="225865"/>
            <a:chOff x="1190625" y="238125"/>
            <a:chExt cx="5228350" cy="5228350"/>
          </a:xfrm>
        </p:grpSpPr>
        <p:sp>
          <p:nvSpPr>
            <p:cNvPr id="1409" name="Google Shape;1409;p57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13" name="Google Shape;1413;p57"/>
          <p:cNvGrpSpPr/>
          <p:nvPr/>
        </p:nvGrpSpPr>
        <p:grpSpPr>
          <a:xfrm>
            <a:off x="7716732" y="3698518"/>
            <a:ext cx="225865" cy="225865"/>
            <a:chOff x="1190625" y="238125"/>
            <a:chExt cx="5228350" cy="5228350"/>
          </a:xfrm>
        </p:grpSpPr>
        <p:sp>
          <p:nvSpPr>
            <p:cNvPr id="1414" name="Google Shape;1414;p57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21" name="Google Shape;1421;p57"/>
          <p:cNvGrpSpPr/>
          <p:nvPr/>
        </p:nvGrpSpPr>
        <p:grpSpPr>
          <a:xfrm>
            <a:off x="7302055" y="3698533"/>
            <a:ext cx="224806" cy="225865"/>
            <a:chOff x="1204700" y="238125"/>
            <a:chExt cx="5203850" cy="5228350"/>
          </a:xfrm>
        </p:grpSpPr>
        <p:sp>
          <p:nvSpPr>
            <p:cNvPr id="1422" name="Google Shape;1422;p57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27" name="Google Shape;1427;p57"/>
          <p:cNvGrpSpPr/>
          <p:nvPr/>
        </p:nvGrpSpPr>
        <p:grpSpPr>
          <a:xfrm>
            <a:off x="6886006" y="3719206"/>
            <a:ext cx="226209" cy="184493"/>
            <a:chOff x="1180800" y="717250"/>
            <a:chExt cx="5236325" cy="4270675"/>
          </a:xfrm>
        </p:grpSpPr>
        <p:sp>
          <p:nvSpPr>
            <p:cNvPr id="1428" name="Google Shape;1428;p57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0" name="Google Shape;1234;p58">
            <a:extLst>
              <a:ext uri="{FF2B5EF4-FFF2-40B4-BE49-F238E27FC236}">
                <a16:creationId xmlns:a16="http://schemas.microsoft.com/office/drawing/2014/main" id="{5BEBD8D0-ED1D-40F6-B379-EC1B37603F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65075" y="2674389"/>
            <a:ext cx="34827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/>
              <a:t>راستچین شده توسط جیب استور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hlinkClick r:id="rId4"/>
              </a:rPr>
              <a:t>Jeebstore.com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1" name="Google Shape;5301;p66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  <a:sym typeface="Arial"/>
              </a:rPr>
              <a:t>Business </a:t>
            </a:r>
            <a:r>
              <a:rPr lang="es">
                <a:latin typeface="Arial"/>
                <a:ea typeface="Arial"/>
                <a:cs typeface="B Nazanin" panose="00000400000000000000" pitchFamily="2" charset="-78"/>
                <a:sym typeface="Arial"/>
              </a:rPr>
              <a:t>I</a:t>
            </a:r>
            <a:r>
              <a:rPr lang="es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5302" name="Google Shape;5302;p66"/>
          <p:cNvGrpSpPr/>
          <p:nvPr/>
        </p:nvGrpSpPr>
        <p:grpSpPr>
          <a:xfrm>
            <a:off x="1012848" y="1674363"/>
            <a:ext cx="348568" cy="348541"/>
            <a:chOff x="-65131525" y="1914325"/>
            <a:chExt cx="316650" cy="316625"/>
          </a:xfrm>
        </p:grpSpPr>
        <p:sp>
          <p:nvSpPr>
            <p:cNvPr id="5303" name="Google Shape;5303;p66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04" name="Google Shape;5304;p66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05" name="Google Shape;5305;p66"/>
          <p:cNvGrpSpPr/>
          <p:nvPr/>
        </p:nvGrpSpPr>
        <p:grpSpPr>
          <a:xfrm>
            <a:off x="1012848" y="2079072"/>
            <a:ext cx="348568" cy="348568"/>
            <a:chOff x="-65131525" y="2281350"/>
            <a:chExt cx="316650" cy="316650"/>
          </a:xfrm>
        </p:grpSpPr>
        <p:sp>
          <p:nvSpPr>
            <p:cNvPr id="5306" name="Google Shape;5306;p66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07" name="Google Shape;5307;p66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08" name="Google Shape;5308;p66"/>
          <p:cNvGrpSpPr/>
          <p:nvPr/>
        </p:nvGrpSpPr>
        <p:grpSpPr>
          <a:xfrm>
            <a:off x="1015889" y="2481800"/>
            <a:ext cx="342486" cy="349421"/>
            <a:chOff x="-65129950" y="2646800"/>
            <a:chExt cx="311125" cy="317425"/>
          </a:xfrm>
        </p:grpSpPr>
        <p:sp>
          <p:nvSpPr>
            <p:cNvPr id="5309" name="Google Shape;5309;p66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10" name="Google Shape;5310;p66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11" name="Google Shape;5311;p66"/>
          <p:cNvGrpSpPr/>
          <p:nvPr/>
        </p:nvGrpSpPr>
        <p:grpSpPr>
          <a:xfrm>
            <a:off x="3112739" y="1673042"/>
            <a:ext cx="351155" cy="351183"/>
            <a:chOff x="-63252250" y="1930850"/>
            <a:chExt cx="319000" cy="319025"/>
          </a:xfrm>
        </p:grpSpPr>
        <p:sp>
          <p:nvSpPr>
            <p:cNvPr id="5312" name="Google Shape;5312;p66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13" name="Google Shape;5313;p66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314" name="Google Shape;5314;p66"/>
          <p:cNvSpPr/>
          <p:nvPr/>
        </p:nvSpPr>
        <p:spPr>
          <a:xfrm>
            <a:off x="3109167" y="2078344"/>
            <a:ext cx="354375" cy="35016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315" name="Google Shape;5315;p66"/>
          <p:cNvGrpSpPr/>
          <p:nvPr/>
        </p:nvGrpSpPr>
        <p:grpSpPr>
          <a:xfrm>
            <a:off x="3113606" y="2481359"/>
            <a:ext cx="349421" cy="350302"/>
            <a:chOff x="-63250675" y="2664125"/>
            <a:chExt cx="317425" cy="318225"/>
          </a:xfrm>
        </p:grpSpPr>
        <p:sp>
          <p:nvSpPr>
            <p:cNvPr id="5316" name="Google Shape;5316;p66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17" name="Google Shape;5317;p66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18" name="Google Shape;5318;p66"/>
          <p:cNvGrpSpPr/>
          <p:nvPr/>
        </p:nvGrpSpPr>
        <p:grpSpPr>
          <a:xfrm>
            <a:off x="5236493" y="1676729"/>
            <a:ext cx="345954" cy="343807"/>
            <a:chOff x="-61354075" y="1940500"/>
            <a:chExt cx="314275" cy="312325"/>
          </a:xfrm>
        </p:grpSpPr>
        <p:sp>
          <p:nvSpPr>
            <p:cNvPr id="5319" name="Google Shape;5319;p66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20" name="Google Shape;5320;p66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21" name="Google Shape;5321;p66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22" name="Google Shape;5322;p66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23" name="Google Shape;5323;p66"/>
          <p:cNvGrpSpPr/>
          <p:nvPr/>
        </p:nvGrpSpPr>
        <p:grpSpPr>
          <a:xfrm>
            <a:off x="5235185" y="2093382"/>
            <a:ext cx="348568" cy="319948"/>
            <a:chOff x="-61354875" y="2322300"/>
            <a:chExt cx="316650" cy="290650"/>
          </a:xfrm>
        </p:grpSpPr>
        <p:sp>
          <p:nvSpPr>
            <p:cNvPr id="5324" name="Google Shape;5324;p66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25" name="Google Shape;5325;p66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26" name="Google Shape;5326;p66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27" name="Google Shape;5327;p66"/>
          <p:cNvGrpSpPr/>
          <p:nvPr/>
        </p:nvGrpSpPr>
        <p:grpSpPr>
          <a:xfrm>
            <a:off x="5235185" y="2482226"/>
            <a:ext cx="348568" cy="348568"/>
            <a:chOff x="-61354875" y="2671225"/>
            <a:chExt cx="316650" cy="316650"/>
          </a:xfrm>
        </p:grpSpPr>
        <p:sp>
          <p:nvSpPr>
            <p:cNvPr id="5328" name="Google Shape;5328;p66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29" name="Google Shape;5329;p66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30" name="Google Shape;5330;p66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31" name="Google Shape;5331;p66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32" name="Google Shape;5332;p66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33" name="Google Shape;5333;p66"/>
          <p:cNvGrpSpPr/>
          <p:nvPr/>
        </p:nvGrpSpPr>
        <p:grpSpPr>
          <a:xfrm>
            <a:off x="7343521" y="1672781"/>
            <a:ext cx="351155" cy="351706"/>
            <a:chOff x="-59502375" y="1904375"/>
            <a:chExt cx="319000" cy="319500"/>
          </a:xfrm>
        </p:grpSpPr>
        <p:sp>
          <p:nvSpPr>
            <p:cNvPr id="5334" name="Google Shape;5334;p66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35" name="Google Shape;5335;p66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36" name="Google Shape;5336;p66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37" name="Google Shape;5337;p66"/>
          <p:cNvGrpSpPr/>
          <p:nvPr/>
        </p:nvGrpSpPr>
        <p:grpSpPr>
          <a:xfrm>
            <a:off x="1435629" y="1675588"/>
            <a:ext cx="351155" cy="346092"/>
            <a:chOff x="-64774725" y="1916550"/>
            <a:chExt cx="319000" cy="314400"/>
          </a:xfrm>
        </p:grpSpPr>
        <p:sp>
          <p:nvSpPr>
            <p:cNvPr id="5338" name="Google Shape;5338;p66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39" name="Google Shape;5339;p66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40" name="Google Shape;5340;p66"/>
          <p:cNvGrpSpPr/>
          <p:nvPr/>
        </p:nvGrpSpPr>
        <p:grpSpPr>
          <a:xfrm>
            <a:off x="1436923" y="2077338"/>
            <a:ext cx="348568" cy="352036"/>
            <a:chOff x="-64764500" y="2280550"/>
            <a:chExt cx="316650" cy="319800"/>
          </a:xfrm>
        </p:grpSpPr>
        <p:sp>
          <p:nvSpPr>
            <p:cNvPr id="5341" name="Google Shape;5341;p6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42" name="Google Shape;5342;p6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343" name="Google Shape;5343;p66"/>
          <p:cNvSpPr/>
          <p:nvPr/>
        </p:nvSpPr>
        <p:spPr>
          <a:xfrm>
            <a:off x="1457026" y="2482308"/>
            <a:ext cx="304344" cy="348568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344" name="Google Shape;5344;p66"/>
          <p:cNvGrpSpPr/>
          <p:nvPr/>
        </p:nvGrpSpPr>
        <p:grpSpPr>
          <a:xfrm>
            <a:off x="3542063" y="1710757"/>
            <a:ext cx="347688" cy="275750"/>
            <a:chOff x="-62882850" y="1999375"/>
            <a:chExt cx="315850" cy="250500"/>
          </a:xfrm>
        </p:grpSpPr>
        <p:sp>
          <p:nvSpPr>
            <p:cNvPr id="5345" name="Google Shape;5345;p66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46" name="Google Shape;5346;p66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47" name="Google Shape;5347;p66"/>
          <p:cNvGrpSpPr/>
          <p:nvPr/>
        </p:nvGrpSpPr>
        <p:grpSpPr>
          <a:xfrm>
            <a:off x="3533821" y="2078631"/>
            <a:ext cx="364172" cy="349449"/>
            <a:chOff x="-62890750" y="2296300"/>
            <a:chExt cx="330825" cy="317450"/>
          </a:xfrm>
        </p:grpSpPr>
        <p:sp>
          <p:nvSpPr>
            <p:cNvPr id="5348" name="Google Shape;5348;p66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49" name="Google Shape;5349;p66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50" name="Google Shape;5350;p66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51" name="Google Shape;5351;p66"/>
          <p:cNvGrpSpPr/>
          <p:nvPr/>
        </p:nvGrpSpPr>
        <p:grpSpPr>
          <a:xfrm>
            <a:off x="3542063" y="2481799"/>
            <a:ext cx="347688" cy="349421"/>
            <a:chOff x="-62882850" y="2664925"/>
            <a:chExt cx="315850" cy="317425"/>
          </a:xfrm>
        </p:grpSpPr>
        <p:sp>
          <p:nvSpPr>
            <p:cNvPr id="5352" name="Google Shape;5352;p66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53" name="Google Shape;5353;p66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354" name="Google Shape;5354;p66"/>
          <p:cNvSpPr/>
          <p:nvPr/>
        </p:nvSpPr>
        <p:spPr>
          <a:xfrm>
            <a:off x="5656501" y="1675220"/>
            <a:ext cx="351183" cy="346945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355" name="Google Shape;5355;p66"/>
          <p:cNvGrpSpPr/>
          <p:nvPr/>
        </p:nvGrpSpPr>
        <p:grpSpPr>
          <a:xfrm>
            <a:off x="5659701" y="2082099"/>
            <a:ext cx="348568" cy="342514"/>
            <a:chOff x="-60988625" y="2310475"/>
            <a:chExt cx="316650" cy="311150"/>
          </a:xfrm>
        </p:grpSpPr>
        <p:sp>
          <p:nvSpPr>
            <p:cNvPr id="5356" name="Google Shape;5356;p66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57" name="Google Shape;5357;p66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58" name="Google Shape;5358;p66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59" name="Google Shape;5359;p66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60" name="Google Shape;5360;p66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61" name="Google Shape;5361;p66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62" name="Google Shape;5362;p66"/>
          <p:cNvGrpSpPr/>
          <p:nvPr/>
        </p:nvGrpSpPr>
        <p:grpSpPr>
          <a:xfrm>
            <a:off x="5660141" y="2481029"/>
            <a:ext cx="347688" cy="350963"/>
            <a:chOff x="-60987050" y="2671400"/>
            <a:chExt cx="315850" cy="318825"/>
          </a:xfrm>
        </p:grpSpPr>
        <p:sp>
          <p:nvSpPr>
            <p:cNvPr id="5363" name="Google Shape;5363;p66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64" name="Google Shape;5364;p66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65" name="Google Shape;5365;p66"/>
          <p:cNvGrpSpPr/>
          <p:nvPr/>
        </p:nvGrpSpPr>
        <p:grpSpPr>
          <a:xfrm>
            <a:off x="7343520" y="2082980"/>
            <a:ext cx="351155" cy="340753"/>
            <a:chOff x="-59481900" y="2290800"/>
            <a:chExt cx="319000" cy="309550"/>
          </a:xfrm>
        </p:grpSpPr>
        <p:sp>
          <p:nvSpPr>
            <p:cNvPr id="5366" name="Google Shape;5366;p66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67" name="Google Shape;5367;p66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68" name="Google Shape;5368;p66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69" name="Google Shape;5369;p66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70" name="Google Shape;5370;p66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71" name="Google Shape;5371;p66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72" name="Google Shape;5372;p66"/>
          <p:cNvGrpSpPr/>
          <p:nvPr/>
        </p:nvGrpSpPr>
        <p:grpSpPr>
          <a:xfrm>
            <a:off x="1857395" y="1674005"/>
            <a:ext cx="351155" cy="349256"/>
            <a:chOff x="-64401400" y="1914475"/>
            <a:chExt cx="319000" cy="317275"/>
          </a:xfrm>
        </p:grpSpPr>
        <p:sp>
          <p:nvSpPr>
            <p:cNvPr id="5373" name="Google Shape;5373;p66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74" name="Google Shape;5374;p66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75" name="Google Shape;5375;p66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76" name="Google Shape;5376;p66"/>
          <p:cNvGrpSpPr/>
          <p:nvPr/>
        </p:nvGrpSpPr>
        <p:grpSpPr>
          <a:xfrm>
            <a:off x="1918957" y="2079430"/>
            <a:ext cx="228031" cy="347853"/>
            <a:chOff x="-64343900" y="2282125"/>
            <a:chExt cx="207150" cy="316000"/>
          </a:xfrm>
        </p:grpSpPr>
        <p:sp>
          <p:nvSpPr>
            <p:cNvPr id="5377" name="Google Shape;5377;p66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78" name="Google Shape;5378;p66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379" name="Google Shape;5379;p66"/>
          <p:cNvSpPr/>
          <p:nvPr/>
        </p:nvSpPr>
        <p:spPr>
          <a:xfrm>
            <a:off x="1856263" y="2480574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380" name="Google Shape;5380;p66"/>
          <p:cNvGrpSpPr/>
          <p:nvPr/>
        </p:nvGrpSpPr>
        <p:grpSpPr>
          <a:xfrm>
            <a:off x="3994027" y="1674252"/>
            <a:ext cx="303463" cy="348761"/>
            <a:chOff x="-62496925" y="1931475"/>
            <a:chExt cx="275675" cy="316825"/>
          </a:xfrm>
        </p:grpSpPr>
        <p:sp>
          <p:nvSpPr>
            <p:cNvPr id="5381" name="Google Shape;5381;p66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82" name="Google Shape;5382;p66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83" name="Google Shape;5383;p66"/>
          <p:cNvGrpSpPr/>
          <p:nvPr/>
        </p:nvGrpSpPr>
        <p:grpSpPr>
          <a:xfrm>
            <a:off x="3971901" y="2078521"/>
            <a:ext cx="347715" cy="349669"/>
            <a:chOff x="-62516625" y="2297875"/>
            <a:chExt cx="315875" cy="317650"/>
          </a:xfrm>
        </p:grpSpPr>
        <p:sp>
          <p:nvSpPr>
            <p:cNvPr id="5384" name="Google Shape;5384;p66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85" name="Google Shape;5385;p66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86" name="Google Shape;5386;p66"/>
          <p:cNvGrpSpPr/>
          <p:nvPr/>
        </p:nvGrpSpPr>
        <p:grpSpPr>
          <a:xfrm>
            <a:off x="3970608" y="2497389"/>
            <a:ext cx="350302" cy="318241"/>
            <a:chOff x="-62518200" y="2692475"/>
            <a:chExt cx="318225" cy="289100"/>
          </a:xfrm>
        </p:grpSpPr>
        <p:sp>
          <p:nvSpPr>
            <p:cNvPr id="5387" name="Google Shape;5387;p6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88" name="Google Shape;5388;p6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89" name="Google Shape;5389;p66"/>
          <p:cNvGrpSpPr/>
          <p:nvPr/>
        </p:nvGrpSpPr>
        <p:grpSpPr>
          <a:xfrm>
            <a:off x="6103002" y="1674789"/>
            <a:ext cx="294822" cy="347688"/>
            <a:chOff x="-60597975" y="1939525"/>
            <a:chExt cx="267825" cy="315850"/>
          </a:xfrm>
        </p:grpSpPr>
        <p:sp>
          <p:nvSpPr>
            <p:cNvPr id="5390" name="Google Shape;5390;p66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91" name="Google Shape;5391;p66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92" name="Google Shape;5392;p66"/>
          <p:cNvGrpSpPr/>
          <p:nvPr/>
        </p:nvGrpSpPr>
        <p:grpSpPr>
          <a:xfrm>
            <a:off x="6074836" y="2077998"/>
            <a:ext cx="351155" cy="350715"/>
            <a:chOff x="-60620800" y="2304600"/>
            <a:chExt cx="319000" cy="318600"/>
          </a:xfrm>
        </p:grpSpPr>
        <p:sp>
          <p:nvSpPr>
            <p:cNvPr id="5393" name="Google Shape;5393;p66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94" name="Google Shape;5394;p66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95" name="Google Shape;5395;p66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96" name="Google Shape;5396;p66"/>
          <p:cNvGrpSpPr/>
          <p:nvPr/>
        </p:nvGrpSpPr>
        <p:grpSpPr>
          <a:xfrm>
            <a:off x="6076129" y="2531638"/>
            <a:ext cx="348568" cy="249744"/>
            <a:chOff x="-60621600" y="2716100"/>
            <a:chExt cx="316650" cy="226875"/>
          </a:xfrm>
        </p:grpSpPr>
        <p:sp>
          <p:nvSpPr>
            <p:cNvPr id="5397" name="Google Shape;5397;p66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98" name="Google Shape;5398;p66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399" name="Google Shape;5399;p66"/>
          <p:cNvGrpSpPr/>
          <p:nvPr/>
        </p:nvGrpSpPr>
        <p:grpSpPr>
          <a:xfrm>
            <a:off x="7348722" y="2482240"/>
            <a:ext cx="340753" cy="348541"/>
            <a:chOff x="-59475600" y="2658625"/>
            <a:chExt cx="309550" cy="316625"/>
          </a:xfrm>
        </p:grpSpPr>
        <p:sp>
          <p:nvSpPr>
            <p:cNvPr id="5400" name="Google Shape;5400;p66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1" name="Google Shape;5401;p66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2" name="Google Shape;5402;p66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3" name="Google Shape;5403;p66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4" name="Google Shape;5404;p66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5" name="Google Shape;5405;p66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6" name="Google Shape;5406;p66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407" name="Google Shape;5407;p66"/>
          <p:cNvSpPr/>
          <p:nvPr/>
        </p:nvSpPr>
        <p:spPr>
          <a:xfrm>
            <a:off x="2274374" y="1674849"/>
            <a:ext cx="347715" cy="347688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08" name="Google Shape;5408;p66"/>
          <p:cNvSpPr/>
          <p:nvPr/>
        </p:nvSpPr>
        <p:spPr>
          <a:xfrm>
            <a:off x="2300395" y="2077835"/>
            <a:ext cx="295675" cy="351183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409" name="Google Shape;5409;p66"/>
          <p:cNvGrpSpPr/>
          <p:nvPr/>
        </p:nvGrpSpPr>
        <p:grpSpPr>
          <a:xfrm>
            <a:off x="2324934" y="2481800"/>
            <a:ext cx="250570" cy="349421"/>
            <a:chOff x="-63987100" y="2646800"/>
            <a:chExt cx="227625" cy="317425"/>
          </a:xfrm>
        </p:grpSpPr>
        <p:sp>
          <p:nvSpPr>
            <p:cNvPr id="5410" name="Google Shape;5410;p66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11" name="Google Shape;5411;p66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12" name="Google Shape;5412;p66"/>
          <p:cNvGrpSpPr/>
          <p:nvPr/>
        </p:nvGrpSpPr>
        <p:grpSpPr>
          <a:xfrm>
            <a:off x="4393267" y="1672615"/>
            <a:ext cx="340753" cy="352036"/>
            <a:chOff x="-62148000" y="1930075"/>
            <a:chExt cx="309550" cy="319800"/>
          </a:xfrm>
        </p:grpSpPr>
        <p:sp>
          <p:nvSpPr>
            <p:cNvPr id="5413" name="Google Shape;5413;p66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14" name="Google Shape;5414;p66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15" name="Google Shape;5415;p66"/>
          <p:cNvGrpSpPr/>
          <p:nvPr/>
        </p:nvGrpSpPr>
        <p:grpSpPr>
          <a:xfrm>
            <a:off x="4390667" y="2079498"/>
            <a:ext cx="345954" cy="347715"/>
            <a:chOff x="-62150375" y="2297875"/>
            <a:chExt cx="314275" cy="315875"/>
          </a:xfrm>
        </p:grpSpPr>
        <p:sp>
          <p:nvSpPr>
            <p:cNvPr id="5416" name="Google Shape;5416;p66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17" name="Google Shape;5417;p66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18" name="Google Shape;5418;p66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19" name="Google Shape;5419;p66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20" name="Google Shape;5420;p66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21" name="Google Shape;5421;p66"/>
          <p:cNvGrpSpPr/>
          <p:nvPr/>
        </p:nvGrpSpPr>
        <p:grpSpPr>
          <a:xfrm>
            <a:off x="4389359" y="2481359"/>
            <a:ext cx="348568" cy="350302"/>
            <a:chOff x="-62150375" y="2664925"/>
            <a:chExt cx="316650" cy="318225"/>
          </a:xfrm>
        </p:grpSpPr>
        <p:sp>
          <p:nvSpPr>
            <p:cNvPr id="5422" name="Google Shape;5422;p66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23" name="Google Shape;5423;p66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24" name="Google Shape;5424;p66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25" name="Google Shape;5425;p66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26" name="Google Shape;5426;p66"/>
          <p:cNvGrpSpPr/>
          <p:nvPr/>
        </p:nvGrpSpPr>
        <p:grpSpPr>
          <a:xfrm>
            <a:off x="6499777" y="1673096"/>
            <a:ext cx="349421" cy="351073"/>
            <a:chOff x="-60254550" y="1938025"/>
            <a:chExt cx="317425" cy="318925"/>
          </a:xfrm>
        </p:grpSpPr>
        <p:sp>
          <p:nvSpPr>
            <p:cNvPr id="5427" name="Google Shape;5427;p66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28" name="Google Shape;5428;p66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29" name="Google Shape;5429;p66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30" name="Google Shape;5430;p66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31" name="Google Shape;5431;p66"/>
          <p:cNvGrpSpPr/>
          <p:nvPr/>
        </p:nvGrpSpPr>
        <p:grpSpPr>
          <a:xfrm>
            <a:off x="6479471" y="2079003"/>
            <a:ext cx="348923" cy="348706"/>
            <a:chOff x="6479471" y="2079003"/>
            <a:chExt cx="348923" cy="348706"/>
          </a:xfrm>
        </p:grpSpPr>
        <p:sp>
          <p:nvSpPr>
            <p:cNvPr id="5432" name="Google Shape;5432;p66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5433" name="Google Shape;5433;p66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5434" name="Google Shape;5434;p66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35" name="Google Shape;5435;p66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36" name="Google Shape;5436;p66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37" name="Google Shape;5437;p66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38" name="Google Shape;5438;p66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39" name="Google Shape;5439;p66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40" name="Google Shape;5440;p66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441" name="Google Shape;5441;p66"/>
          <p:cNvGrpSpPr/>
          <p:nvPr/>
        </p:nvGrpSpPr>
        <p:grpSpPr>
          <a:xfrm>
            <a:off x="6526651" y="2480932"/>
            <a:ext cx="295675" cy="351155"/>
            <a:chOff x="-60232500" y="2671225"/>
            <a:chExt cx="268600" cy="319000"/>
          </a:xfrm>
        </p:grpSpPr>
        <p:sp>
          <p:nvSpPr>
            <p:cNvPr id="5442" name="Google Shape;5442;p66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43" name="Google Shape;5443;p66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44" name="Google Shape;5444;p66"/>
          <p:cNvGrpSpPr/>
          <p:nvPr/>
        </p:nvGrpSpPr>
        <p:grpSpPr>
          <a:xfrm>
            <a:off x="7768638" y="1673056"/>
            <a:ext cx="347715" cy="351155"/>
            <a:chOff x="-59100700" y="1911950"/>
            <a:chExt cx="315875" cy="319000"/>
          </a:xfrm>
        </p:grpSpPr>
        <p:sp>
          <p:nvSpPr>
            <p:cNvPr id="5445" name="Google Shape;5445;p66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46" name="Google Shape;5446;p66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47" name="Google Shape;5447;p66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48" name="Google Shape;5448;p66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49" name="Google Shape;5449;p66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0" name="Google Shape;5450;p66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1" name="Google Shape;5451;p66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2" name="Google Shape;5452;p66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3" name="Google Shape;5453;p66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4" name="Google Shape;5454;p66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55" name="Google Shape;5455;p66"/>
          <p:cNvGrpSpPr/>
          <p:nvPr/>
        </p:nvGrpSpPr>
        <p:grpSpPr>
          <a:xfrm>
            <a:off x="2694871" y="1674459"/>
            <a:ext cx="361558" cy="348348"/>
            <a:chOff x="-63665750" y="1914325"/>
            <a:chExt cx="328450" cy="316450"/>
          </a:xfrm>
        </p:grpSpPr>
        <p:sp>
          <p:nvSpPr>
            <p:cNvPr id="5456" name="Google Shape;5456;p66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7" name="Google Shape;5457;p66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58" name="Google Shape;5458;p66"/>
          <p:cNvGrpSpPr/>
          <p:nvPr/>
        </p:nvGrpSpPr>
        <p:grpSpPr>
          <a:xfrm>
            <a:off x="2699632" y="2077985"/>
            <a:ext cx="352036" cy="350742"/>
            <a:chOff x="-63666550" y="2278975"/>
            <a:chExt cx="319800" cy="318625"/>
          </a:xfrm>
        </p:grpSpPr>
        <p:sp>
          <p:nvSpPr>
            <p:cNvPr id="5459" name="Google Shape;5459;p66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60" name="Google Shape;5460;p66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61" name="Google Shape;5461;p66"/>
          <p:cNvGrpSpPr/>
          <p:nvPr/>
        </p:nvGrpSpPr>
        <p:grpSpPr>
          <a:xfrm>
            <a:off x="2697031" y="2481690"/>
            <a:ext cx="357237" cy="349642"/>
            <a:chOff x="-63669700" y="2646600"/>
            <a:chExt cx="324525" cy="317625"/>
          </a:xfrm>
        </p:grpSpPr>
        <p:sp>
          <p:nvSpPr>
            <p:cNvPr id="5462" name="Google Shape;5462;p66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63" name="Google Shape;5463;p66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64" name="Google Shape;5464;p66"/>
          <p:cNvGrpSpPr/>
          <p:nvPr/>
        </p:nvGrpSpPr>
        <p:grpSpPr>
          <a:xfrm>
            <a:off x="4806228" y="1674129"/>
            <a:ext cx="348568" cy="349009"/>
            <a:chOff x="-61784125" y="1931250"/>
            <a:chExt cx="316650" cy="317050"/>
          </a:xfrm>
        </p:grpSpPr>
        <p:sp>
          <p:nvSpPr>
            <p:cNvPr id="5465" name="Google Shape;5465;p66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66" name="Google Shape;5466;p66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67" name="Google Shape;5467;p66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68" name="Google Shape;5468;p66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69" name="Google Shape;5469;p66"/>
          <p:cNvGrpSpPr/>
          <p:nvPr/>
        </p:nvGrpSpPr>
        <p:grpSpPr>
          <a:xfrm>
            <a:off x="4806228" y="2079072"/>
            <a:ext cx="348568" cy="348568"/>
            <a:chOff x="-61783350" y="2297100"/>
            <a:chExt cx="316650" cy="316650"/>
          </a:xfrm>
        </p:grpSpPr>
        <p:sp>
          <p:nvSpPr>
            <p:cNvPr id="5470" name="Google Shape;5470;p66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71" name="Google Shape;5471;p66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72" name="Google Shape;5472;p66"/>
          <p:cNvGrpSpPr/>
          <p:nvPr/>
        </p:nvGrpSpPr>
        <p:grpSpPr>
          <a:xfrm>
            <a:off x="4806228" y="2480781"/>
            <a:ext cx="348568" cy="351458"/>
            <a:chOff x="-61782550" y="2664925"/>
            <a:chExt cx="316650" cy="319275"/>
          </a:xfrm>
        </p:grpSpPr>
        <p:sp>
          <p:nvSpPr>
            <p:cNvPr id="5473" name="Google Shape;5473;p66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74" name="Google Shape;5474;p66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75" name="Google Shape;5475;p66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76" name="Google Shape;5476;p66"/>
          <p:cNvGrpSpPr/>
          <p:nvPr/>
        </p:nvGrpSpPr>
        <p:grpSpPr>
          <a:xfrm>
            <a:off x="6920631" y="1682426"/>
            <a:ext cx="349421" cy="332414"/>
            <a:chOff x="-59889100" y="1945025"/>
            <a:chExt cx="317425" cy="301975"/>
          </a:xfrm>
        </p:grpSpPr>
        <p:sp>
          <p:nvSpPr>
            <p:cNvPr id="5477" name="Google Shape;5477;p66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78" name="Google Shape;5478;p66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79" name="Google Shape;5479;p66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80" name="Google Shape;5480;p66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481" name="Google Shape;5481;p66"/>
          <p:cNvSpPr/>
          <p:nvPr/>
        </p:nvSpPr>
        <p:spPr>
          <a:xfrm>
            <a:off x="6918333" y="2116860"/>
            <a:ext cx="350302" cy="27313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482" name="Google Shape;5482;p66"/>
          <p:cNvGrpSpPr/>
          <p:nvPr/>
        </p:nvGrpSpPr>
        <p:grpSpPr>
          <a:xfrm>
            <a:off x="6919764" y="2482611"/>
            <a:ext cx="351155" cy="347798"/>
            <a:chOff x="-59889100" y="2671925"/>
            <a:chExt cx="319000" cy="315950"/>
          </a:xfrm>
        </p:grpSpPr>
        <p:sp>
          <p:nvSpPr>
            <p:cNvPr id="5483" name="Google Shape;5483;p6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84" name="Google Shape;5484;p6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85" name="Google Shape;5485;p6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86" name="Google Shape;5486;p6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87" name="Google Shape;5487;p66"/>
          <p:cNvGrpSpPr/>
          <p:nvPr/>
        </p:nvGrpSpPr>
        <p:grpSpPr>
          <a:xfrm>
            <a:off x="7767785" y="2079072"/>
            <a:ext cx="349421" cy="348568"/>
            <a:chOff x="-59092025" y="2296300"/>
            <a:chExt cx="317425" cy="316650"/>
          </a:xfrm>
        </p:grpSpPr>
        <p:sp>
          <p:nvSpPr>
            <p:cNvPr id="5488" name="Google Shape;5488;p66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89" name="Google Shape;5489;p66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490" name="Google Shape;5490;p66"/>
          <p:cNvSpPr/>
          <p:nvPr/>
        </p:nvSpPr>
        <p:spPr>
          <a:xfrm>
            <a:off x="1010400" y="3043597"/>
            <a:ext cx="349421" cy="348568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491" name="Google Shape;5491;p66"/>
          <p:cNvGrpSpPr/>
          <p:nvPr/>
        </p:nvGrpSpPr>
        <p:grpSpPr>
          <a:xfrm>
            <a:off x="1012422" y="3464550"/>
            <a:ext cx="349421" cy="349421"/>
            <a:chOff x="-65145700" y="3727425"/>
            <a:chExt cx="317425" cy="317425"/>
          </a:xfrm>
        </p:grpSpPr>
        <p:sp>
          <p:nvSpPr>
            <p:cNvPr id="5492" name="Google Shape;5492;p66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93" name="Google Shape;5493;p66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94" name="Google Shape;5494;p66"/>
          <p:cNvGrpSpPr/>
          <p:nvPr/>
        </p:nvGrpSpPr>
        <p:grpSpPr>
          <a:xfrm>
            <a:off x="1015463" y="3872630"/>
            <a:ext cx="343340" cy="349421"/>
            <a:chOff x="-65144125" y="4094450"/>
            <a:chExt cx="311900" cy="317425"/>
          </a:xfrm>
        </p:grpSpPr>
        <p:sp>
          <p:nvSpPr>
            <p:cNvPr id="5495" name="Google Shape;5495;p66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96" name="Google Shape;5496;p66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97" name="Google Shape;5497;p66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498" name="Google Shape;5498;p66"/>
          <p:cNvSpPr/>
          <p:nvPr/>
        </p:nvSpPr>
        <p:spPr>
          <a:xfrm>
            <a:off x="3110777" y="3042290"/>
            <a:ext cx="351155" cy="35118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499" name="Google Shape;5499;p66"/>
          <p:cNvGrpSpPr/>
          <p:nvPr/>
        </p:nvGrpSpPr>
        <p:grpSpPr>
          <a:xfrm>
            <a:off x="3111996" y="3464178"/>
            <a:ext cx="352641" cy="350164"/>
            <a:chOff x="-63250675" y="3744075"/>
            <a:chExt cx="320350" cy="318100"/>
          </a:xfrm>
        </p:grpSpPr>
        <p:sp>
          <p:nvSpPr>
            <p:cNvPr id="5500" name="Google Shape;5500;p66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1" name="Google Shape;5501;p66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2" name="Google Shape;5502;p66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03" name="Google Shape;5503;p66"/>
          <p:cNvGrpSpPr/>
          <p:nvPr/>
        </p:nvGrpSpPr>
        <p:grpSpPr>
          <a:xfrm>
            <a:off x="3113606" y="3872630"/>
            <a:ext cx="349421" cy="349421"/>
            <a:chOff x="-63250675" y="4110200"/>
            <a:chExt cx="317425" cy="317425"/>
          </a:xfrm>
        </p:grpSpPr>
        <p:sp>
          <p:nvSpPr>
            <p:cNvPr id="5504" name="Google Shape;5504;p66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5" name="Google Shape;5505;p66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6" name="Google Shape;5506;p66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7" name="Google Shape;5507;p66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8" name="Google Shape;5508;p66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09" name="Google Shape;5509;p66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10" name="Google Shape;5510;p66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11" name="Google Shape;5511;p66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12" name="Google Shape;5512;p66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13" name="Google Shape;5513;p66"/>
          <p:cNvGrpSpPr/>
          <p:nvPr/>
        </p:nvGrpSpPr>
        <p:grpSpPr>
          <a:xfrm>
            <a:off x="5238653" y="3047071"/>
            <a:ext cx="341633" cy="341413"/>
            <a:chOff x="-61351725" y="3372400"/>
            <a:chExt cx="310350" cy="310150"/>
          </a:xfrm>
        </p:grpSpPr>
        <p:sp>
          <p:nvSpPr>
            <p:cNvPr id="5514" name="Google Shape;5514;p66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15" name="Google Shape;5515;p66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16" name="Google Shape;5516;p66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17" name="Google Shape;5517;p66"/>
          <p:cNvGrpSpPr/>
          <p:nvPr/>
        </p:nvGrpSpPr>
        <p:grpSpPr>
          <a:xfrm>
            <a:off x="5235185" y="3480594"/>
            <a:ext cx="348568" cy="317333"/>
            <a:chOff x="-61354875" y="3751050"/>
            <a:chExt cx="316650" cy="288275"/>
          </a:xfrm>
        </p:grpSpPr>
        <p:sp>
          <p:nvSpPr>
            <p:cNvPr id="5518" name="Google Shape;5518;p66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19" name="Google Shape;5519;p66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20" name="Google Shape;5520;p66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21" name="Google Shape;5521;p66"/>
          <p:cNvGrpSpPr/>
          <p:nvPr/>
        </p:nvGrpSpPr>
        <p:grpSpPr>
          <a:xfrm>
            <a:off x="5235185" y="3872616"/>
            <a:ext cx="348568" cy="349449"/>
            <a:chOff x="-61354875" y="4101525"/>
            <a:chExt cx="316650" cy="317450"/>
          </a:xfrm>
        </p:grpSpPr>
        <p:sp>
          <p:nvSpPr>
            <p:cNvPr id="5522" name="Google Shape;5522;p66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23" name="Google Shape;5523;p66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24" name="Google Shape;5524;p66"/>
          <p:cNvGrpSpPr/>
          <p:nvPr/>
        </p:nvGrpSpPr>
        <p:grpSpPr>
          <a:xfrm>
            <a:off x="7343960" y="3043811"/>
            <a:ext cx="350275" cy="347935"/>
            <a:chOff x="-59470075" y="3308975"/>
            <a:chExt cx="318200" cy="316075"/>
          </a:xfrm>
        </p:grpSpPr>
        <p:sp>
          <p:nvSpPr>
            <p:cNvPr id="5525" name="Google Shape;5525;p66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26" name="Google Shape;5526;p66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27" name="Google Shape;5527;p66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28" name="Google Shape;5528;p66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29" name="Google Shape;5529;p66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0" name="Google Shape;5530;p66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1" name="Google Shape;5531;p66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2" name="Google Shape;5532;p66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3" name="Google Shape;5533;p66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34" name="Google Shape;5534;p66"/>
          <p:cNvGrpSpPr/>
          <p:nvPr/>
        </p:nvGrpSpPr>
        <p:grpSpPr>
          <a:xfrm>
            <a:off x="1436496" y="3044291"/>
            <a:ext cx="349421" cy="346972"/>
            <a:chOff x="-64781025" y="3361050"/>
            <a:chExt cx="317425" cy="315200"/>
          </a:xfrm>
        </p:grpSpPr>
        <p:sp>
          <p:nvSpPr>
            <p:cNvPr id="5535" name="Google Shape;5535;p66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6" name="Google Shape;5536;p66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7" name="Google Shape;5537;p66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38" name="Google Shape;5538;p66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539" name="Google Shape;5539;p66"/>
          <p:cNvSpPr/>
          <p:nvPr/>
        </p:nvSpPr>
        <p:spPr>
          <a:xfrm>
            <a:off x="1434487" y="3465532"/>
            <a:ext cx="349421" cy="34768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40" name="Google Shape;5540;p66"/>
          <p:cNvSpPr/>
          <p:nvPr/>
        </p:nvSpPr>
        <p:spPr>
          <a:xfrm>
            <a:off x="1460494" y="3872756"/>
            <a:ext cx="297409" cy="34942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41" name="Google Shape;5541;p66"/>
          <p:cNvSpPr/>
          <p:nvPr/>
        </p:nvSpPr>
        <p:spPr>
          <a:xfrm>
            <a:off x="3539685" y="3081754"/>
            <a:ext cx="348541" cy="2722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542" name="Google Shape;5542;p66"/>
          <p:cNvGrpSpPr/>
          <p:nvPr/>
        </p:nvGrpSpPr>
        <p:grpSpPr>
          <a:xfrm>
            <a:off x="3533821" y="3464288"/>
            <a:ext cx="364172" cy="349944"/>
            <a:chOff x="-62890750" y="3747425"/>
            <a:chExt cx="330825" cy="317900"/>
          </a:xfrm>
        </p:grpSpPr>
        <p:sp>
          <p:nvSpPr>
            <p:cNvPr id="5543" name="Google Shape;5543;p66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44" name="Google Shape;5544;p66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45" name="Google Shape;5545;p66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46" name="Google Shape;5546;p66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47" name="Google Shape;5547;p66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48" name="Google Shape;5548;p66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49" name="Google Shape;5549;p66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0" name="Google Shape;5550;p66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1" name="Google Shape;5551;p66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2" name="Google Shape;5552;p66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3" name="Google Shape;5553;p66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4" name="Google Shape;5554;p66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5" name="Google Shape;5555;p66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6" name="Google Shape;5556;p66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57" name="Google Shape;5557;p66"/>
          <p:cNvGrpSpPr/>
          <p:nvPr/>
        </p:nvGrpSpPr>
        <p:grpSpPr>
          <a:xfrm>
            <a:off x="3541196" y="3873056"/>
            <a:ext cx="349421" cy="348568"/>
            <a:chOff x="-62884425" y="4111775"/>
            <a:chExt cx="317425" cy="316650"/>
          </a:xfrm>
        </p:grpSpPr>
        <p:sp>
          <p:nvSpPr>
            <p:cNvPr id="5558" name="Google Shape;5558;p66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59" name="Google Shape;5559;p66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60" name="Google Shape;5560;p66"/>
          <p:cNvGrpSpPr/>
          <p:nvPr/>
        </p:nvGrpSpPr>
        <p:grpSpPr>
          <a:xfrm>
            <a:off x="5660141" y="3046520"/>
            <a:ext cx="347688" cy="342514"/>
            <a:chOff x="-60991775" y="3376900"/>
            <a:chExt cx="315850" cy="311150"/>
          </a:xfrm>
        </p:grpSpPr>
        <p:sp>
          <p:nvSpPr>
            <p:cNvPr id="5561" name="Google Shape;5561;p66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62" name="Google Shape;5562;p66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63" name="Google Shape;5563;p66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64" name="Google Shape;5564;p66"/>
          <p:cNvGrpSpPr/>
          <p:nvPr/>
        </p:nvGrpSpPr>
        <p:grpSpPr>
          <a:xfrm>
            <a:off x="5659701" y="3468443"/>
            <a:ext cx="348568" cy="341633"/>
            <a:chOff x="-60988625" y="3740800"/>
            <a:chExt cx="316650" cy="310350"/>
          </a:xfrm>
        </p:grpSpPr>
        <p:sp>
          <p:nvSpPr>
            <p:cNvPr id="5565" name="Google Shape;5565;p66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66" name="Google Shape;5566;p66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67" name="Google Shape;5567;p66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68" name="Google Shape;5568;p66"/>
          <p:cNvGrpSpPr/>
          <p:nvPr/>
        </p:nvGrpSpPr>
        <p:grpSpPr>
          <a:xfrm>
            <a:off x="5659701" y="3873607"/>
            <a:ext cx="348568" cy="347468"/>
            <a:chOff x="-60987850" y="4100950"/>
            <a:chExt cx="316650" cy="315650"/>
          </a:xfrm>
        </p:grpSpPr>
        <p:sp>
          <p:nvSpPr>
            <p:cNvPr id="5569" name="Google Shape;5569;p66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0" name="Google Shape;5570;p66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1" name="Google Shape;5571;p66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2" name="Google Shape;5572;p66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3" name="Google Shape;5573;p66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74" name="Google Shape;5574;p66"/>
          <p:cNvGrpSpPr/>
          <p:nvPr/>
        </p:nvGrpSpPr>
        <p:grpSpPr>
          <a:xfrm>
            <a:off x="7343519" y="3469311"/>
            <a:ext cx="351155" cy="339900"/>
            <a:chOff x="-59447250" y="3706150"/>
            <a:chExt cx="319000" cy="308775"/>
          </a:xfrm>
        </p:grpSpPr>
        <p:sp>
          <p:nvSpPr>
            <p:cNvPr id="5575" name="Google Shape;5575;p66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6" name="Google Shape;5576;p66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7" name="Google Shape;5577;p66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78" name="Google Shape;5578;p66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79" name="Google Shape;5579;p66"/>
          <p:cNvGrpSpPr/>
          <p:nvPr/>
        </p:nvGrpSpPr>
        <p:grpSpPr>
          <a:xfrm>
            <a:off x="1857821" y="3044511"/>
            <a:ext cx="350302" cy="346532"/>
            <a:chOff x="-64406125" y="3362225"/>
            <a:chExt cx="318225" cy="314800"/>
          </a:xfrm>
        </p:grpSpPr>
        <p:sp>
          <p:nvSpPr>
            <p:cNvPr id="5580" name="Google Shape;5580;p66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81" name="Google Shape;5581;p66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582" name="Google Shape;5582;p66"/>
          <p:cNvSpPr/>
          <p:nvPr/>
        </p:nvSpPr>
        <p:spPr>
          <a:xfrm>
            <a:off x="1916080" y="3464665"/>
            <a:ext cx="229792" cy="34942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583" name="Google Shape;5583;p66"/>
          <p:cNvGrpSpPr/>
          <p:nvPr/>
        </p:nvGrpSpPr>
        <p:grpSpPr>
          <a:xfrm>
            <a:off x="1858262" y="3873057"/>
            <a:ext cx="349421" cy="348568"/>
            <a:chOff x="-64410850" y="4094450"/>
            <a:chExt cx="317425" cy="316650"/>
          </a:xfrm>
        </p:grpSpPr>
        <p:sp>
          <p:nvSpPr>
            <p:cNvPr id="5584" name="Google Shape;5584;p66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85" name="Google Shape;5585;p66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86" name="Google Shape;5586;p66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587" name="Google Shape;5587;p66"/>
          <p:cNvSpPr/>
          <p:nvPr/>
        </p:nvSpPr>
        <p:spPr>
          <a:xfrm>
            <a:off x="3991648" y="3043074"/>
            <a:ext cx="304344" cy="349614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588" name="Google Shape;5588;p66"/>
          <p:cNvGrpSpPr/>
          <p:nvPr/>
        </p:nvGrpSpPr>
        <p:grpSpPr>
          <a:xfrm>
            <a:off x="3971901" y="3464013"/>
            <a:ext cx="347715" cy="350495"/>
            <a:chOff x="-62516625" y="3743175"/>
            <a:chExt cx="315875" cy="318400"/>
          </a:xfrm>
        </p:grpSpPr>
        <p:sp>
          <p:nvSpPr>
            <p:cNvPr id="5589" name="Google Shape;5589;p66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90" name="Google Shape;5590;p66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91" name="Google Shape;5591;p66"/>
          <p:cNvGrpSpPr/>
          <p:nvPr/>
        </p:nvGrpSpPr>
        <p:grpSpPr>
          <a:xfrm>
            <a:off x="3978410" y="3892128"/>
            <a:ext cx="334698" cy="310426"/>
            <a:chOff x="-62511900" y="4129100"/>
            <a:chExt cx="304050" cy="282000"/>
          </a:xfrm>
        </p:grpSpPr>
        <p:sp>
          <p:nvSpPr>
            <p:cNvPr id="5592" name="Google Shape;5592;p66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93" name="Google Shape;5593;p66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94" name="Google Shape;5594;p66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95" name="Google Shape;5595;p66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96" name="Google Shape;5596;p66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597" name="Google Shape;5597;p66"/>
          <p:cNvGrpSpPr/>
          <p:nvPr/>
        </p:nvGrpSpPr>
        <p:grpSpPr>
          <a:xfrm>
            <a:off x="6102576" y="3043066"/>
            <a:ext cx="295675" cy="349421"/>
            <a:chOff x="-60597975" y="3367475"/>
            <a:chExt cx="268600" cy="317425"/>
          </a:xfrm>
        </p:grpSpPr>
        <p:sp>
          <p:nvSpPr>
            <p:cNvPr id="5598" name="Google Shape;5598;p66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99" name="Google Shape;5599;p66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00" name="Google Shape;5600;p66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01" name="Google Shape;5601;p66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02" name="Google Shape;5602;p66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603" name="Google Shape;5603;p66"/>
          <p:cNvSpPr/>
          <p:nvPr/>
        </p:nvSpPr>
        <p:spPr>
          <a:xfrm>
            <a:off x="6072955" y="3465738"/>
            <a:ext cx="351155" cy="34727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604" name="Google Shape;5604;p66"/>
          <p:cNvGrpSpPr/>
          <p:nvPr/>
        </p:nvGrpSpPr>
        <p:grpSpPr>
          <a:xfrm>
            <a:off x="6076129" y="3922482"/>
            <a:ext cx="348568" cy="249716"/>
            <a:chOff x="-60621600" y="4145650"/>
            <a:chExt cx="316650" cy="226850"/>
          </a:xfrm>
        </p:grpSpPr>
        <p:sp>
          <p:nvSpPr>
            <p:cNvPr id="5605" name="Google Shape;5605;p66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06" name="Google Shape;5606;p66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07" name="Google Shape;5607;p66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08" name="Google Shape;5608;p66"/>
          <p:cNvGrpSpPr/>
          <p:nvPr/>
        </p:nvGrpSpPr>
        <p:grpSpPr>
          <a:xfrm>
            <a:off x="7347852" y="3873484"/>
            <a:ext cx="342486" cy="347715"/>
            <a:chOff x="-59400775" y="4084200"/>
            <a:chExt cx="311125" cy="315875"/>
          </a:xfrm>
        </p:grpSpPr>
        <p:sp>
          <p:nvSpPr>
            <p:cNvPr id="5609" name="Google Shape;5609;p66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0" name="Google Shape;5610;p66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1" name="Google Shape;5611;p66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2" name="Google Shape;5612;p66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3" name="Google Shape;5613;p66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4" name="Google Shape;5614;p66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15" name="Google Shape;5615;p66"/>
          <p:cNvGrpSpPr/>
          <p:nvPr/>
        </p:nvGrpSpPr>
        <p:grpSpPr>
          <a:xfrm>
            <a:off x="2276375" y="3043493"/>
            <a:ext cx="347688" cy="348568"/>
            <a:chOff x="-64044600" y="3360375"/>
            <a:chExt cx="315850" cy="316650"/>
          </a:xfrm>
        </p:grpSpPr>
        <p:sp>
          <p:nvSpPr>
            <p:cNvPr id="5616" name="Google Shape;5616;p66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7" name="Google Shape;5617;p66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18" name="Google Shape;5618;p66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19" name="Google Shape;5619;p66"/>
          <p:cNvGrpSpPr/>
          <p:nvPr/>
        </p:nvGrpSpPr>
        <p:grpSpPr>
          <a:xfrm>
            <a:off x="2301514" y="3464550"/>
            <a:ext cx="297409" cy="349421"/>
            <a:chOff x="-64022550" y="3727425"/>
            <a:chExt cx="270175" cy="317425"/>
          </a:xfrm>
        </p:grpSpPr>
        <p:sp>
          <p:nvSpPr>
            <p:cNvPr id="5620" name="Google Shape;5620;p66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21" name="Google Shape;5621;p66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22" name="Google Shape;5622;p66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23" name="Google Shape;5623;p66"/>
          <p:cNvGrpSpPr/>
          <p:nvPr/>
        </p:nvGrpSpPr>
        <p:grpSpPr>
          <a:xfrm>
            <a:off x="2324480" y="3872616"/>
            <a:ext cx="251478" cy="349449"/>
            <a:chOff x="-64001300" y="4093650"/>
            <a:chExt cx="228450" cy="317450"/>
          </a:xfrm>
        </p:grpSpPr>
        <p:sp>
          <p:nvSpPr>
            <p:cNvPr id="5624" name="Google Shape;5624;p66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25" name="Google Shape;5625;p66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26" name="Google Shape;5626;p66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27" name="Google Shape;5627;p66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28" name="Google Shape;5628;p66"/>
          <p:cNvGrpSpPr/>
          <p:nvPr/>
        </p:nvGrpSpPr>
        <p:grpSpPr>
          <a:xfrm>
            <a:off x="4392400" y="3043438"/>
            <a:ext cx="342486" cy="348678"/>
            <a:chOff x="-62148800" y="3377700"/>
            <a:chExt cx="311125" cy="316750"/>
          </a:xfrm>
        </p:grpSpPr>
        <p:sp>
          <p:nvSpPr>
            <p:cNvPr id="5629" name="Google Shape;5629;p66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30" name="Google Shape;5630;p66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31" name="Google Shape;5631;p66"/>
          <p:cNvGrpSpPr/>
          <p:nvPr/>
        </p:nvGrpSpPr>
        <p:grpSpPr>
          <a:xfrm>
            <a:off x="4388506" y="3464535"/>
            <a:ext cx="350275" cy="349449"/>
            <a:chOff x="-62154300" y="3743950"/>
            <a:chExt cx="318200" cy="317450"/>
          </a:xfrm>
        </p:grpSpPr>
        <p:sp>
          <p:nvSpPr>
            <p:cNvPr id="5632" name="Google Shape;5632;p66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33" name="Google Shape;5633;p66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34" name="Google Shape;5634;p66"/>
          <p:cNvGrpSpPr/>
          <p:nvPr/>
        </p:nvGrpSpPr>
        <p:grpSpPr>
          <a:xfrm>
            <a:off x="4388493" y="3873056"/>
            <a:ext cx="350302" cy="348568"/>
            <a:chOff x="-62151950" y="4111775"/>
            <a:chExt cx="318225" cy="316650"/>
          </a:xfrm>
        </p:grpSpPr>
        <p:sp>
          <p:nvSpPr>
            <p:cNvPr id="5635" name="Google Shape;5635;p66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36" name="Google Shape;5636;p66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37" name="Google Shape;5637;p66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38" name="Google Shape;5638;p66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39" name="Google Shape;5639;p66"/>
          <p:cNvGrpSpPr/>
          <p:nvPr/>
        </p:nvGrpSpPr>
        <p:grpSpPr>
          <a:xfrm>
            <a:off x="6499351" y="3042984"/>
            <a:ext cx="350275" cy="349587"/>
            <a:chOff x="-60254550" y="3367325"/>
            <a:chExt cx="318200" cy="317575"/>
          </a:xfrm>
        </p:grpSpPr>
        <p:sp>
          <p:nvSpPr>
            <p:cNvPr id="5640" name="Google Shape;5640;p66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1" name="Google Shape;5641;p66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2" name="Google Shape;5642;p66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3" name="Google Shape;5643;p66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44" name="Google Shape;5644;p66"/>
          <p:cNvGrpSpPr/>
          <p:nvPr/>
        </p:nvGrpSpPr>
        <p:grpSpPr>
          <a:xfrm>
            <a:off x="6500204" y="3465031"/>
            <a:ext cx="348568" cy="348458"/>
            <a:chOff x="-60255350" y="3733825"/>
            <a:chExt cx="316650" cy="316550"/>
          </a:xfrm>
        </p:grpSpPr>
        <p:sp>
          <p:nvSpPr>
            <p:cNvPr id="5645" name="Google Shape;5645;p66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6" name="Google Shape;5646;p66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7" name="Google Shape;5647;p66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8" name="Google Shape;5648;p66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9" name="Google Shape;5649;p66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50" name="Google Shape;5650;p66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51" name="Google Shape;5651;p66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52" name="Google Shape;5652;p66"/>
          <p:cNvGrpSpPr/>
          <p:nvPr/>
        </p:nvGrpSpPr>
        <p:grpSpPr>
          <a:xfrm>
            <a:off x="6526651" y="3873483"/>
            <a:ext cx="295675" cy="347715"/>
            <a:chOff x="-60232500" y="4101525"/>
            <a:chExt cx="268600" cy="315875"/>
          </a:xfrm>
        </p:grpSpPr>
        <p:sp>
          <p:nvSpPr>
            <p:cNvPr id="5653" name="Google Shape;5653;p66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54" name="Google Shape;5654;p66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655" name="Google Shape;5655;p66"/>
          <p:cNvSpPr/>
          <p:nvPr/>
        </p:nvSpPr>
        <p:spPr>
          <a:xfrm>
            <a:off x="7766392" y="3043157"/>
            <a:ext cx="348541" cy="349449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656" name="Google Shape;5656;p66"/>
          <p:cNvGrpSpPr/>
          <p:nvPr/>
        </p:nvGrpSpPr>
        <p:grpSpPr>
          <a:xfrm>
            <a:off x="2700499" y="3043493"/>
            <a:ext cx="350302" cy="348568"/>
            <a:chOff x="-63679950" y="3360375"/>
            <a:chExt cx="318225" cy="316650"/>
          </a:xfrm>
        </p:grpSpPr>
        <p:sp>
          <p:nvSpPr>
            <p:cNvPr id="5657" name="Google Shape;5657;p66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58" name="Google Shape;5658;p66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59" name="Google Shape;5659;p66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60" name="Google Shape;5660;p66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661" name="Google Shape;5661;p66"/>
          <p:cNvSpPr/>
          <p:nvPr/>
        </p:nvSpPr>
        <p:spPr>
          <a:xfrm>
            <a:off x="2697656" y="3464445"/>
            <a:ext cx="352036" cy="349862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662" name="Google Shape;5662;p66"/>
          <p:cNvGrpSpPr/>
          <p:nvPr/>
        </p:nvGrpSpPr>
        <p:grpSpPr>
          <a:xfrm>
            <a:off x="2699192" y="3872506"/>
            <a:ext cx="352916" cy="349669"/>
            <a:chOff x="-63679950" y="4093450"/>
            <a:chExt cx="320600" cy="317650"/>
          </a:xfrm>
        </p:grpSpPr>
        <p:sp>
          <p:nvSpPr>
            <p:cNvPr id="5663" name="Google Shape;5663;p66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64" name="Google Shape;5664;p66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65" name="Google Shape;5665;p66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66" name="Google Shape;5666;p66"/>
          <p:cNvGrpSpPr/>
          <p:nvPr/>
        </p:nvGrpSpPr>
        <p:grpSpPr>
          <a:xfrm>
            <a:off x="4806228" y="3043052"/>
            <a:ext cx="348568" cy="349449"/>
            <a:chOff x="-61784125" y="3377700"/>
            <a:chExt cx="316650" cy="317450"/>
          </a:xfrm>
        </p:grpSpPr>
        <p:sp>
          <p:nvSpPr>
            <p:cNvPr id="5667" name="Google Shape;5667;p66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68" name="Google Shape;5668;p66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69" name="Google Shape;5669;p66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70" name="Google Shape;5670;p66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71" name="Google Shape;5671;p66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72" name="Google Shape;5672;p66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73" name="Google Shape;5673;p66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74" name="Google Shape;5674;p66"/>
          <p:cNvGrpSpPr/>
          <p:nvPr/>
        </p:nvGrpSpPr>
        <p:grpSpPr>
          <a:xfrm>
            <a:off x="4806228" y="3464535"/>
            <a:ext cx="348568" cy="349449"/>
            <a:chOff x="-61783350" y="3743950"/>
            <a:chExt cx="316650" cy="317450"/>
          </a:xfrm>
        </p:grpSpPr>
        <p:sp>
          <p:nvSpPr>
            <p:cNvPr id="5675" name="Google Shape;5675;p66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76" name="Google Shape;5676;p66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677" name="Google Shape;5677;p66"/>
          <p:cNvSpPr/>
          <p:nvPr/>
        </p:nvSpPr>
        <p:spPr>
          <a:xfrm>
            <a:off x="4804311" y="3873032"/>
            <a:ext cx="348568" cy="348871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678" name="Google Shape;5678;p66"/>
          <p:cNvSpPr/>
          <p:nvPr/>
        </p:nvSpPr>
        <p:spPr>
          <a:xfrm>
            <a:off x="6919200" y="3052541"/>
            <a:ext cx="348568" cy="330680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679" name="Google Shape;5679;p66"/>
          <p:cNvSpPr/>
          <p:nvPr/>
        </p:nvSpPr>
        <p:spPr>
          <a:xfrm>
            <a:off x="6918333" y="3502808"/>
            <a:ext cx="350302" cy="27313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680" name="Google Shape;5680;p66"/>
          <p:cNvGrpSpPr/>
          <p:nvPr/>
        </p:nvGrpSpPr>
        <p:grpSpPr>
          <a:xfrm>
            <a:off x="6919750" y="3873868"/>
            <a:ext cx="351183" cy="346945"/>
            <a:chOff x="-59869425" y="4102225"/>
            <a:chExt cx="319025" cy="315175"/>
          </a:xfrm>
        </p:grpSpPr>
        <p:sp>
          <p:nvSpPr>
            <p:cNvPr id="5681" name="Google Shape;5681;p66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2" name="Google Shape;5682;p66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3" name="Google Shape;5683;p66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4" name="Google Shape;5684;p66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685" name="Google Shape;5685;p66"/>
          <p:cNvGrpSpPr/>
          <p:nvPr/>
        </p:nvGrpSpPr>
        <p:grpSpPr>
          <a:xfrm>
            <a:off x="7768209" y="3465403"/>
            <a:ext cx="348568" cy="347715"/>
            <a:chOff x="-59029025" y="3711650"/>
            <a:chExt cx="316650" cy="315875"/>
          </a:xfrm>
        </p:grpSpPr>
        <p:sp>
          <p:nvSpPr>
            <p:cNvPr id="5686" name="Google Shape;5686;p66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7" name="Google Shape;5687;p66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8" name="Google Shape;5688;p66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9" name="Google Shape;5689;p66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90" name="Google Shape;5690;p66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91" name="Google Shape;5691;p66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92" name="Google Shape;5692;p66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AC03073-5F06-48C8-983F-0CE5E19B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E9667EA-608E-4F53-A7A3-349531F61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A6A840BA-DDDD-4823-8CFD-13528D5D1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BE3B566F-4D87-4579-A5E2-9DA4C8EA4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86C3F24B-3BF2-4E9F-A326-61A286E7B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12"/>
            <a:extLst>
              <a:ext uri="{FF2B5EF4-FFF2-40B4-BE49-F238E27FC236}">
                <a16:creationId xmlns:a16="http://schemas.microsoft.com/office/drawing/2014/main" id="{D1EC3519-46E9-4079-8389-EAAE14222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23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1439363" y="114513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>
                <a:solidFill>
                  <a:srgbClr val="FFFFFF"/>
                </a:solidFill>
              </a:rPr>
              <a:t>درباره ما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2006931" y="137833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sz="1100"/>
              <a:t>متن خود را وارد کنید</a:t>
            </a:r>
          </a:p>
        </p:txBody>
      </p:sp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3213989" y="96928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31"/>
          <p:cNvSpPr txBox="1">
            <a:spLocks noGrp="1"/>
          </p:cNvSpPr>
          <p:nvPr>
            <p:ph type="ctrTitle" idx="3"/>
          </p:nvPr>
        </p:nvSpPr>
        <p:spPr>
          <a:xfrm>
            <a:off x="3926755" y="114513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solidFill>
                  <a:srgbClr val="FFFFFF"/>
                </a:solidFill>
              </a:rPr>
              <a:t>تحلیل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subTitle" idx="4"/>
          </p:nvPr>
        </p:nvSpPr>
        <p:spPr>
          <a:xfrm>
            <a:off x="4515343" y="137833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sz="1200"/>
              <a:t>متن خود را وارد کنید</a:t>
            </a: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 idx="5"/>
          </p:nvPr>
        </p:nvSpPr>
        <p:spPr>
          <a:xfrm>
            <a:off x="5769080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ctrTitle" idx="6"/>
          </p:nvPr>
        </p:nvSpPr>
        <p:spPr>
          <a:xfrm>
            <a:off x="1439363" y="218123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>
                <a:solidFill>
                  <a:srgbClr val="FFFFFF"/>
                </a:solidFill>
              </a:rPr>
              <a:t>اهداف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3" name="Google Shape;163;p31"/>
          <p:cNvSpPr txBox="1">
            <a:spLocks noGrp="1"/>
          </p:cNvSpPr>
          <p:nvPr>
            <p:ph type="subTitle" idx="7"/>
          </p:nvPr>
        </p:nvSpPr>
        <p:spPr>
          <a:xfrm>
            <a:off x="2006931" y="241443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sz="1100"/>
              <a:t>متن خود را وارد کنید</a:t>
            </a: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3213989" y="200538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ctrTitle" idx="9"/>
          </p:nvPr>
        </p:nvSpPr>
        <p:spPr>
          <a:xfrm>
            <a:off x="3926755" y="218123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solidFill>
                  <a:srgbClr val="FFFFFF"/>
                </a:solidFill>
              </a:rPr>
              <a:t>برنامه محتوا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subTitle" idx="13"/>
          </p:nvPr>
        </p:nvSpPr>
        <p:spPr>
          <a:xfrm>
            <a:off x="4515343" y="241443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sz="1200"/>
              <a:t>متن خود را وارد کنید</a:t>
            </a: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14"/>
          </p:nvPr>
        </p:nvSpPr>
        <p:spPr>
          <a:xfrm>
            <a:off x="5769080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15"/>
          </p:nvPr>
        </p:nvSpPr>
        <p:spPr>
          <a:xfrm>
            <a:off x="1439363" y="321733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000">
                <a:solidFill>
                  <a:srgbClr val="FFFFFF"/>
                </a:solidFill>
              </a:rPr>
              <a:t>بودجه بندی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subTitle" idx="16"/>
          </p:nvPr>
        </p:nvSpPr>
        <p:spPr>
          <a:xfrm>
            <a:off x="2006931" y="345053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sz="1100"/>
              <a:t>متن خود را وارد کنید</a:t>
            </a: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3213989" y="304148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31"/>
          <p:cNvSpPr txBox="1">
            <a:spLocks noGrp="1"/>
          </p:cNvSpPr>
          <p:nvPr>
            <p:ph type="ctrTitle" idx="18"/>
          </p:nvPr>
        </p:nvSpPr>
        <p:spPr>
          <a:xfrm>
            <a:off x="3926755" y="321733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solidFill>
                  <a:srgbClr val="FFFFFF"/>
                </a:solidFill>
              </a:rPr>
              <a:t>بررسی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2" name="Google Shape;172;p31"/>
          <p:cNvSpPr txBox="1">
            <a:spLocks noGrp="1"/>
          </p:cNvSpPr>
          <p:nvPr>
            <p:ph type="subTitle" idx="19"/>
          </p:nvPr>
        </p:nvSpPr>
        <p:spPr>
          <a:xfrm>
            <a:off x="4515343" y="345053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sz="1200"/>
              <a:t>متن خود را وارد کنید</a:t>
            </a:r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 idx="20"/>
          </p:nvPr>
        </p:nvSpPr>
        <p:spPr>
          <a:xfrm>
            <a:off x="5769080" y="30265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FFFFFF"/>
                </a:solidFill>
              </a:rPr>
              <a:t>درباره ما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/>
              <a:t>متن خود را وارد کنید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2342777" y="1215744"/>
            <a:ext cx="4458445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sz="1600"/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داستان ما</a:t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115800" y="1818900"/>
            <a:ext cx="2912400" cy="204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1184450" y="2491000"/>
            <a:ext cx="31782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sz="1200"/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MISSION</a:t>
            </a:r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subTitle" idx="3"/>
          </p:nvPr>
        </p:nvSpPr>
        <p:spPr>
          <a:xfrm>
            <a:off x="4781275" y="2491000"/>
            <a:ext cx="31782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sz="1200"/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VISION</a:t>
            </a:r>
            <a:endParaRPr/>
          </a:p>
        </p:txBody>
      </p:sp>
      <p:grpSp>
        <p:nvGrpSpPr>
          <p:cNvPr id="250" name="Google Shape;250;p35"/>
          <p:cNvGrpSpPr/>
          <p:nvPr/>
        </p:nvGrpSpPr>
        <p:grpSpPr>
          <a:xfrm>
            <a:off x="2269625" y="1417138"/>
            <a:ext cx="1008000" cy="1008000"/>
            <a:chOff x="5866375" y="1417138"/>
            <a:chExt cx="1008000" cy="1008000"/>
          </a:xfrm>
        </p:grpSpPr>
        <p:sp>
          <p:nvSpPr>
            <p:cNvPr id="251" name="Google Shape;251;p35"/>
            <p:cNvSpPr/>
            <p:nvPr/>
          </p:nvSpPr>
          <p:spPr>
            <a:xfrm>
              <a:off x="586637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252" name="Google Shape;252;p35"/>
            <p:cNvGrpSpPr/>
            <p:nvPr/>
          </p:nvGrpSpPr>
          <p:grpSpPr>
            <a:xfrm>
              <a:off x="6165470" y="1663094"/>
              <a:ext cx="519671" cy="516103"/>
              <a:chOff x="4164909" y="1456607"/>
              <a:chExt cx="935502" cy="929078"/>
            </a:xfrm>
          </p:grpSpPr>
          <p:grpSp>
            <p:nvGrpSpPr>
              <p:cNvPr id="253" name="Google Shape;253;p35"/>
              <p:cNvGrpSpPr/>
              <p:nvPr/>
            </p:nvGrpSpPr>
            <p:grpSpPr>
              <a:xfrm>
                <a:off x="4164909" y="1456607"/>
                <a:ext cx="935502" cy="929078"/>
                <a:chOff x="1190625" y="238125"/>
                <a:chExt cx="5264500" cy="5228350"/>
              </a:xfrm>
            </p:grpSpPr>
            <p:sp>
              <p:nvSpPr>
                <p:cNvPr id="254" name="Google Shape;254;p35"/>
                <p:cNvSpPr/>
                <p:nvPr/>
              </p:nvSpPr>
              <p:spPr>
                <a:xfrm>
                  <a:off x="3151325" y="4853725"/>
                  <a:ext cx="204050" cy="2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2" h="8187" extrusionOk="0">
                      <a:moveTo>
                        <a:pt x="4093" y="1"/>
                      </a:moveTo>
                      <a:cubicBezTo>
                        <a:pt x="3015" y="1"/>
                        <a:pt x="1961" y="442"/>
                        <a:pt x="1201" y="1202"/>
                      </a:cubicBezTo>
                      <a:cubicBezTo>
                        <a:pt x="441" y="1961"/>
                        <a:pt x="0" y="3015"/>
                        <a:pt x="0" y="4094"/>
                      </a:cubicBezTo>
                      <a:cubicBezTo>
                        <a:pt x="0" y="5172"/>
                        <a:pt x="441" y="6226"/>
                        <a:pt x="1201" y="6986"/>
                      </a:cubicBezTo>
                      <a:cubicBezTo>
                        <a:pt x="1961" y="7745"/>
                        <a:pt x="3015" y="8187"/>
                        <a:pt x="4093" y="8187"/>
                      </a:cubicBezTo>
                      <a:cubicBezTo>
                        <a:pt x="5147" y="8187"/>
                        <a:pt x="6225" y="7745"/>
                        <a:pt x="6985" y="6986"/>
                      </a:cubicBezTo>
                      <a:cubicBezTo>
                        <a:pt x="7720" y="6226"/>
                        <a:pt x="8161" y="5172"/>
                        <a:pt x="8161" y="4094"/>
                      </a:cubicBezTo>
                      <a:cubicBezTo>
                        <a:pt x="8161" y="3015"/>
                        <a:pt x="7720" y="1961"/>
                        <a:pt x="6985" y="1202"/>
                      </a:cubicBezTo>
                      <a:cubicBezTo>
                        <a:pt x="6225" y="442"/>
                        <a:pt x="5147" y="1"/>
                        <a:pt x="409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>
                  <a:off x="1190625" y="238125"/>
                  <a:ext cx="5264500" cy="52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80" h="209134" extrusionOk="0">
                      <a:moveTo>
                        <a:pt x="109138" y="8161"/>
                      </a:moveTo>
                      <a:lnTo>
                        <a:pt x="109138" y="24827"/>
                      </a:lnTo>
                      <a:cubicBezTo>
                        <a:pt x="109138" y="27352"/>
                        <a:pt x="107079" y="29411"/>
                        <a:pt x="104530" y="29411"/>
                      </a:cubicBezTo>
                      <a:lnTo>
                        <a:pt x="60488" y="29411"/>
                      </a:lnTo>
                      <a:cubicBezTo>
                        <a:pt x="57963" y="29411"/>
                        <a:pt x="55905" y="27352"/>
                        <a:pt x="55905" y="24827"/>
                      </a:cubicBezTo>
                      <a:lnTo>
                        <a:pt x="55905" y="8161"/>
                      </a:lnTo>
                      <a:close/>
                      <a:moveTo>
                        <a:pt x="194257" y="59501"/>
                      </a:moveTo>
                      <a:cubicBezTo>
                        <a:pt x="195978" y="59501"/>
                        <a:pt x="197700" y="60157"/>
                        <a:pt x="199011" y="61468"/>
                      </a:cubicBezTo>
                      <a:cubicBezTo>
                        <a:pt x="201634" y="64090"/>
                        <a:pt x="201634" y="68330"/>
                        <a:pt x="199011" y="70953"/>
                      </a:cubicBezTo>
                      <a:lnTo>
                        <a:pt x="196634" y="73330"/>
                      </a:lnTo>
                      <a:lnTo>
                        <a:pt x="187149" y="63821"/>
                      </a:lnTo>
                      <a:lnTo>
                        <a:pt x="189502" y="61468"/>
                      </a:lnTo>
                      <a:cubicBezTo>
                        <a:pt x="190813" y="60157"/>
                        <a:pt x="192535" y="59501"/>
                        <a:pt x="194257" y="59501"/>
                      </a:cubicBezTo>
                      <a:close/>
                      <a:moveTo>
                        <a:pt x="151146" y="8161"/>
                      </a:moveTo>
                      <a:cubicBezTo>
                        <a:pt x="154283" y="8161"/>
                        <a:pt x="156856" y="10735"/>
                        <a:pt x="156856" y="13896"/>
                      </a:cubicBezTo>
                      <a:lnTo>
                        <a:pt x="156856" y="82546"/>
                      </a:lnTo>
                      <a:lnTo>
                        <a:pt x="148695" y="90731"/>
                      </a:lnTo>
                      <a:lnTo>
                        <a:pt x="148695" y="20416"/>
                      </a:lnTo>
                      <a:cubicBezTo>
                        <a:pt x="148695" y="18161"/>
                        <a:pt x="146857" y="16347"/>
                        <a:pt x="144602" y="16347"/>
                      </a:cubicBezTo>
                      <a:lnTo>
                        <a:pt x="117299" y="16347"/>
                      </a:lnTo>
                      <a:lnTo>
                        <a:pt x="117299" y="8161"/>
                      </a:lnTo>
                      <a:close/>
                      <a:moveTo>
                        <a:pt x="181365" y="69605"/>
                      </a:moveTo>
                      <a:lnTo>
                        <a:pt x="190874" y="79114"/>
                      </a:lnTo>
                      <a:lnTo>
                        <a:pt x="183791" y="86197"/>
                      </a:lnTo>
                      <a:lnTo>
                        <a:pt x="154038" y="115926"/>
                      </a:lnTo>
                      <a:lnTo>
                        <a:pt x="144528" y="106442"/>
                      </a:lnTo>
                      <a:lnTo>
                        <a:pt x="181365" y="69605"/>
                      </a:lnTo>
                      <a:close/>
                      <a:moveTo>
                        <a:pt x="140068" y="113525"/>
                      </a:moveTo>
                      <a:lnTo>
                        <a:pt x="146930" y="120387"/>
                      </a:lnTo>
                      <a:lnTo>
                        <a:pt x="134553" y="125902"/>
                      </a:lnTo>
                      <a:lnTo>
                        <a:pt x="140068" y="113525"/>
                      </a:lnTo>
                      <a:close/>
                      <a:moveTo>
                        <a:pt x="47719" y="8161"/>
                      </a:moveTo>
                      <a:lnTo>
                        <a:pt x="47719" y="16347"/>
                      </a:lnTo>
                      <a:lnTo>
                        <a:pt x="20416" y="16347"/>
                      </a:lnTo>
                      <a:cubicBezTo>
                        <a:pt x="18161" y="16347"/>
                        <a:pt x="16347" y="18161"/>
                        <a:pt x="16347" y="20416"/>
                      </a:cubicBezTo>
                      <a:lnTo>
                        <a:pt x="16347" y="188718"/>
                      </a:lnTo>
                      <a:cubicBezTo>
                        <a:pt x="16347" y="190972"/>
                        <a:pt x="18161" y="192811"/>
                        <a:pt x="20416" y="192811"/>
                      </a:cubicBezTo>
                      <a:lnTo>
                        <a:pt x="66174" y="192811"/>
                      </a:lnTo>
                      <a:cubicBezTo>
                        <a:pt x="68428" y="192811"/>
                        <a:pt x="70267" y="190972"/>
                        <a:pt x="70267" y="188718"/>
                      </a:cubicBezTo>
                      <a:cubicBezTo>
                        <a:pt x="70267" y="186463"/>
                        <a:pt x="68428" y="184625"/>
                        <a:pt x="66174" y="184625"/>
                      </a:cubicBezTo>
                      <a:lnTo>
                        <a:pt x="24509" y="184625"/>
                      </a:lnTo>
                      <a:lnTo>
                        <a:pt x="24509" y="24509"/>
                      </a:lnTo>
                      <a:lnTo>
                        <a:pt x="47719" y="24509"/>
                      </a:lnTo>
                      <a:lnTo>
                        <a:pt x="47719" y="24827"/>
                      </a:lnTo>
                      <a:cubicBezTo>
                        <a:pt x="47719" y="31861"/>
                        <a:pt x="53454" y="37572"/>
                        <a:pt x="60488" y="37572"/>
                      </a:cubicBezTo>
                      <a:lnTo>
                        <a:pt x="104530" y="37572"/>
                      </a:lnTo>
                      <a:cubicBezTo>
                        <a:pt x="111564" y="37572"/>
                        <a:pt x="117299" y="31861"/>
                        <a:pt x="117299" y="24827"/>
                      </a:cubicBezTo>
                      <a:lnTo>
                        <a:pt x="117299" y="24509"/>
                      </a:lnTo>
                      <a:lnTo>
                        <a:pt x="140509" y="24509"/>
                      </a:lnTo>
                      <a:lnTo>
                        <a:pt x="140509" y="98893"/>
                      </a:lnTo>
                      <a:lnTo>
                        <a:pt x="135852" y="103550"/>
                      </a:lnTo>
                      <a:cubicBezTo>
                        <a:pt x="135509" y="103893"/>
                        <a:pt x="135215" y="104309"/>
                        <a:pt x="135019" y="104775"/>
                      </a:cubicBezTo>
                      <a:lnTo>
                        <a:pt x="122764" y="132323"/>
                      </a:lnTo>
                      <a:cubicBezTo>
                        <a:pt x="122078" y="133867"/>
                        <a:pt x="122397" y="135656"/>
                        <a:pt x="123598" y="136857"/>
                      </a:cubicBezTo>
                      <a:cubicBezTo>
                        <a:pt x="124382" y="137641"/>
                        <a:pt x="125436" y="138058"/>
                        <a:pt x="126490" y="138058"/>
                      </a:cubicBezTo>
                      <a:cubicBezTo>
                        <a:pt x="127053" y="138058"/>
                        <a:pt x="127617" y="137935"/>
                        <a:pt x="128156" y="137715"/>
                      </a:cubicBezTo>
                      <a:lnTo>
                        <a:pt x="140509" y="132200"/>
                      </a:lnTo>
                      <a:lnTo>
                        <a:pt x="140509" y="184625"/>
                      </a:lnTo>
                      <a:lnTo>
                        <a:pt x="98844" y="184625"/>
                      </a:lnTo>
                      <a:cubicBezTo>
                        <a:pt x="96589" y="184625"/>
                        <a:pt x="94775" y="186463"/>
                        <a:pt x="94775" y="188718"/>
                      </a:cubicBezTo>
                      <a:cubicBezTo>
                        <a:pt x="94775" y="190972"/>
                        <a:pt x="96589" y="192811"/>
                        <a:pt x="98844" y="192811"/>
                      </a:cubicBezTo>
                      <a:lnTo>
                        <a:pt x="144602" y="192811"/>
                      </a:lnTo>
                      <a:cubicBezTo>
                        <a:pt x="146857" y="192811"/>
                        <a:pt x="148695" y="190972"/>
                        <a:pt x="148695" y="188718"/>
                      </a:cubicBezTo>
                      <a:lnTo>
                        <a:pt x="148695" y="128573"/>
                      </a:lnTo>
                      <a:lnTo>
                        <a:pt x="155704" y="125436"/>
                      </a:lnTo>
                      <a:cubicBezTo>
                        <a:pt x="156121" y="125240"/>
                        <a:pt x="156513" y="124995"/>
                        <a:pt x="156856" y="124652"/>
                      </a:cubicBezTo>
                      <a:lnTo>
                        <a:pt x="156856" y="195261"/>
                      </a:lnTo>
                      <a:cubicBezTo>
                        <a:pt x="156856" y="198399"/>
                        <a:pt x="154283" y="200972"/>
                        <a:pt x="151146" y="200972"/>
                      </a:cubicBezTo>
                      <a:lnTo>
                        <a:pt x="13896" y="200972"/>
                      </a:lnTo>
                      <a:cubicBezTo>
                        <a:pt x="10735" y="200972"/>
                        <a:pt x="8161" y="198399"/>
                        <a:pt x="8161" y="195261"/>
                      </a:cubicBezTo>
                      <a:lnTo>
                        <a:pt x="8161" y="13896"/>
                      </a:lnTo>
                      <a:cubicBezTo>
                        <a:pt x="8161" y="10735"/>
                        <a:pt x="10735" y="8161"/>
                        <a:pt x="13896" y="8161"/>
                      </a:cubicBezTo>
                      <a:close/>
                      <a:moveTo>
                        <a:pt x="13896" y="0"/>
                      </a:moveTo>
                      <a:cubicBezTo>
                        <a:pt x="6225" y="0"/>
                        <a:pt x="0" y="6225"/>
                        <a:pt x="0" y="13896"/>
                      </a:cubicBezTo>
                      <a:lnTo>
                        <a:pt x="0" y="195261"/>
                      </a:lnTo>
                      <a:cubicBezTo>
                        <a:pt x="0" y="202908"/>
                        <a:pt x="6225" y="209133"/>
                        <a:pt x="13896" y="209133"/>
                      </a:cubicBezTo>
                      <a:lnTo>
                        <a:pt x="151146" y="209133"/>
                      </a:lnTo>
                      <a:cubicBezTo>
                        <a:pt x="158792" y="209133"/>
                        <a:pt x="165018" y="202908"/>
                        <a:pt x="165018" y="195261"/>
                      </a:cubicBezTo>
                      <a:lnTo>
                        <a:pt x="165018" y="116490"/>
                      </a:lnTo>
                      <a:lnTo>
                        <a:pt x="204771" y="76737"/>
                      </a:lnTo>
                      <a:cubicBezTo>
                        <a:pt x="210579" y="70928"/>
                        <a:pt x="210579" y="61493"/>
                        <a:pt x="204771" y="55684"/>
                      </a:cubicBezTo>
                      <a:cubicBezTo>
                        <a:pt x="201879" y="52780"/>
                        <a:pt x="198068" y="51327"/>
                        <a:pt x="194253" y="51327"/>
                      </a:cubicBezTo>
                      <a:cubicBezTo>
                        <a:pt x="190439" y="51327"/>
                        <a:pt x="186622" y="52780"/>
                        <a:pt x="183718" y="55684"/>
                      </a:cubicBezTo>
                      <a:lnTo>
                        <a:pt x="165018" y="74384"/>
                      </a:lnTo>
                      <a:lnTo>
                        <a:pt x="165018" y="13896"/>
                      </a:lnTo>
                      <a:cubicBezTo>
                        <a:pt x="165018" y="6225"/>
                        <a:pt x="158792" y="0"/>
                        <a:pt x="15114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6" name="Google Shape;256;p35"/>
                <p:cNvSpPr/>
                <p:nvPr/>
              </p:nvSpPr>
              <p:spPr>
                <a:xfrm>
                  <a:off x="2089475" y="146355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62"/>
                      </a:lnTo>
                      <a:close/>
                      <a:moveTo>
                        <a:pt x="4069" y="1"/>
                      </a:moveTo>
                      <a:cubicBezTo>
                        <a:pt x="1814" y="1"/>
                        <a:pt x="0" y="1839"/>
                        <a:pt x="0" y="4094"/>
                      </a:cubicBezTo>
                      <a:lnTo>
                        <a:pt x="0" y="30220"/>
                      </a:lnTo>
                      <a:cubicBezTo>
                        <a:pt x="0" y="32475"/>
                        <a:pt x="1814" y="34313"/>
                        <a:pt x="4069" y="34313"/>
                      </a:cubicBezTo>
                      <a:lnTo>
                        <a:pt x="30220" y="34313"/>
                      </a:lnTo>
                      <a:cubicBezTo>
                        <a:pt x="32474" y="34313"/>
                        <a:pt x="34313" y="32475"/>
                        <a:pt x="34313" y="30220"/>
                      </a:cubicBezTo>
                      <a:lnTo>
                        <a:pt x="34313" y="4094"/>
                      </a:lnTo>
                      <a:cubicBezTo>
                        <a:pt x="34313" y="1839"/>
                        <a:pt x="32474" y="1"/>
                        <a:pt x="3022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7" name="Google Shape;257;p35"/>
                <p:cNvSpPr/>
                <p:nvPr/>
              </p:nvSpPr>
              <p:spPr>
                <a:xfrm>
                  <a:off x="2089475" y="2586675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86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86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38"/>
                        <a:pt x="0" y="4093"/>
                      </a:cubicBezTo>
                      <a:lnTo>
                        <a:pt x="0" y="30244"/>
                      </a:lnTo>
                      <a:cubicBezTo>
                        <a:pt x="0" y="32499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99"/>
                        <a:pt x="34313" y="30244"/>
                      </a:cubicBezTo>
                      <a:lnTo>
                        <a:pt x="34313" y="4093"/>
                      </a:lnTo>
                      <a:cubicBezTo>
                        <a:pt x="34313" y="1838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8" name="Google Shape;258;p35"/>
                <p:cNvSpPr/>
                <p:nvPr/>
              </p:nvSpPr>
              <p:spPr>
                <a:xfrm>
                  <a:off x="2089475" y="371040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27"/>
                      </a:lnTo>
                      <a:lnTo>
                        <a:pt x="8162" y="26127"/>
                      </a:lnTo>
                      <a:lnTo>
                        <a:pt x="8162" y="8162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14"/>
                        <a:pt x="0" y="4069"/>
                      </a:cubicBezTo>
                      <a:lnTo>
                        <a:pt x="0" y="30220"/>
                      </a:lnTo>
                      <a:cubicBezTo>
                        <a:pt x="0" y="32474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74"/>
                        <a:pt x="34313" y="30220"/>
                      </a:cubicBezTo>
                      <a:lnTo>
                        <a:pt x="34313" y="4069"/>
                      </a:lnTo>
                      <a:cubicBezTo>
                        <a:pt x="34313" y="1814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3308775" y="1559900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1"/>
                      </a:moveTo>
                      <a:cubicBezTo>
                        <a:pt x="30962" y="1"/>
                        <a:pt x="29914" y="399"/>
                        <a:pt x="29117" y="1195"/>
                      </a:cubicBezTo>
                      <a:lnTo>
                        <a:pt x="13579" y="16734"/>
                      </a:lnTo>
                      <a:lnTo>
                        <a:pt x="7378" y="10558"/>
                      </a:lnTo>
                      <a:cubicBezTo>
                        <a:pt x="6581" y="9749"/>
                        <a:pt x="5534" y="9345"/>
                        <a:pt x="4486" y="9345"/>
                      </a:cubicBezTo>
                      <a:cubicBezTo>
                        <a:pt x="3438" y="9345"/>
                        <a:pt x="2390" y="9749"/>
                        <a:pt x="1594" y="10558"/>
                      </a:cubicBezTo>
                      <a:cubicBezTo>
                        <a:pt x="1" y="12151"/>
                        <a:pt x="1" y="14724"/>
                        <a:pt x="1594" y="16317"/>
                      </a:cubicBezTo>
                      <a:lnTo>
                        <a:pt x="10687" y="25410"/>
                      </a:lnTo>
                      <a:cubicBezTo>
                        <a:pt x="11495" y="26219"/>
                        <a:pt x="12525" y="26611"/>
                        <a:pt x="13579" y="26611"/>
                      </a:cubicBezTo>
                      <a:cubicBezTo>
                        <a:pt x="14608" y="26611"/>
                        <a:pt x="15662" y="26219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9"/>
                        <a:pt x="33057" y="1"/>
                        <a:pt x="3200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3308775" y="2683025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0"/>
                      </a:moveTo>
                      <a:cubicBezTo>
                        <a:pt x="30962" y="0"/>
                        <a:pt x="29914" y="398"/>
                        <a:pt x="29117" y="1195"/>
                      </a:cubicBezTo>
                      <a:lnTo>
                        <a:pt x="13579" y="16758"/>
                      </a:lnTo>
                      <a:lnTo>
                        <a:pt x="7378" y="10557"/>
                      </a:lnTo>
                      <a:cubicBezTo>
                        <a:pt x="6581" y="9761"/>
                        <a:pt x="5534" y="9362"/>
                        <a:pt x="4486" y="9362"/>
                      </a:cubicBezTo>
                      <a:cubicBezTo>
                        <a:pt x="3438" y="9362"/>
                        <a:pt x="2390" y="9761"/>
                        <a:pt x="1594" y="10557"/>
                      </a:cubicBezTo>
                      <a:cubicBezTo>
                        <a:pt x="1" y="12150"/>
                        <a:pt x="1" y="14748"/>
                        <a:pt x="1594" y="16341"/>
                      </a:cubicBezTo>
                      <a:lnTo>
                        <a:pt x="10687" y="25410"/>
                      </a:lnTo>
                      <a:cubicBezTo>
                        <a:pt x="11446" y="26194"/>
                        <a:pt x="12500" y="26611"/>
                        <a:pt x="13579" y="26611"/>
                      </a:cubicBezTo>
                      <a:cubicBezTo>
                        <a:pt x="14657" y="26611"/>
                        <a:pt x="15686" y="26194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8"/>
                        <a:pt x="33057" y="0"/>
                        <a:pt x="3200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61" name="Google Shape;261;p35"/>
              <p:cNvSpPr/>
              <p:nvPr/>
            </p:nvSpPr>
            <p:spPr>
              <a:xfrm>
                <a:off x="4541209" y="2073522"/>
                <a:ext cx="162129" cy="118219"/>
              </a:xfrm>
              <a:custGeom>
                <a:avLst/>
                <a:gdLst/>
                <a:ahLst/>
                <a:cxnLst/>
                <a:rect l="l" t="t" r="r" b="b"/>
                <a:pathLst>
                  <a:path w="36495" h="26611" extrusionOk="0">
                    <a:moveTo>
                      <a:pt x="32009" y="0"/>
                    </a:moveTo>
                    <a:cubicBezTo>
                      <a:pt x="30962" y="0"/>
                      <a:pt x="29914" y="398"/>
                      <a:pt x="29117" y="1195"/>
                    </a:cubicBezTo>
                    <a:lnTo>
                      <a:pt x="13579" y="16758"/>
                    </a:lnTo>
                    <a:lnTo>
                      <a:pt x="7378" y="10557"/>
                    </a:lnTo>
                    <a:cubicBezTo>
                      <a:pt x="6581" y="9761"/>
                      <a:pt x="5534" y="9362"/>
                      <a:pt x="4486" y="9362"/>
                    </a:cubicBezTo>
                    <a:cubicBezTo>
                      <a:pt x="3438" y="9362"/>
                      <a:pt x="2390" y="9761"/>
                      <a:pt x="1594" y="10557"/>
                    </a:cubicBezTo>
                    <a:cubicBezTo>
                      <a:pt x="1" y="12150"/>
                      <a:pt x="1" y="14748"/>
                      <a:pt x="1594" y="16341"/>
                    </a:cubicBezTo>
                    <a:lnTo>
                      <a:pt x="10687" y="25410"/>
                    </a:lnTo>
                    <a:cubicBezTo>
                      <a:pt x="11446" y="26194"/>
                      <a:pt x="12500" y="26611"/>
                      <a:pt x="13579" y="26611"/>
                    </a:cubicBezTo>
                    <a:cubicBezTo>
                      <a:pt x="14657" y="26611"/>
                      <a:pt x="15686" y="26194"/>
                      <a:pt x="16471" y="25410"/>
                    </a:cubicBezTo>
                    <a:lnTo>
                      <a:pt x="34901" y="6979"/>
                    </a:lnTo>
                    <a:cubicBezTo>
                      <a:pt x="36494" y="5386"/>
                      <a:pt x="36494" y="2788"/>
                      <a:pt x="34901" y="1195"/>
                    </a:cubicBezTo>
                    <a:cubicBezTo>
                      <a:pt x="34105" y="398"/>
                      <a:pt x="33057" y="0"/>
                      <a:pt x="320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62" name="Google Shape;262;p35"/>
          <p:cNvGrpSpPr/>
          <p:nvPr/>
        </p:nvGrpSpPr>
        <p:grpSpPr>
          <a:xfrm>
            <a:off x="5866375" y="1417125"/>
            <a:ext cx="1008000" cy="1008000"/>
            <a:chOff x="2269625" y="1417138"/>
            <a:chExt cx="1008000" cy="1008000"/>
          </a:xfrm>
        </p:grpSpPr>
        <p:sp>
          <p:nvSpPr>
            <p:cNvPr id="263" name="Google Shape;263;p35"/>
            <p:cNvSpPr/>
            <p:nvPr/>
          </p:nvSpPr>
          <p:spPr>
            <a:xfrm>
              <a:off x="226962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264" name="Google Shape;264;p35"/>
            <p:cNvGrpSpPr/>
            <p:nvPr/>
          </p:nvGrpSpPr>
          <p:grpSpPr>
            <a:xfrm>
              <a:off x="2513787" y="1661292"/>
              <a:ext cx="519698" cy="519698"/>
              <a:chOff x="1190625" y="238125"/>
              <a:chExt cx="5228350" cy="5228350"/>
            </a:xfrm>
          </p:grpSpPr>
          <p:sp>
            <p:nvSpPr>
              <p:cNvPr id="265" name="Google Shape;265;p35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104579" y="78281"/>
                    </a:moveTo>
                    <a:lnTo>
                      <a:pt x="115976" y="86589"/>
                    </a:lnTo>
                    <a:lnTo>
                      <a:pt x="93182" y="86589"/>
                    </a:lnTo>
                    <a:lnTo>
                      <a:pt x="104579" y="78281"/>
                    </a:lnTo>
                    <a:close/>
                    <a:moveTo>
                      <a:pt x="104579" y="8161"/>
                    </a:moveTo>
                    <a:cubicBezTo>
                      <a:pt x="104750" y="8161"/>
                      <a:pt x="104775" y="8210"/>
                      <a:pt x="104800" y="8333"/>
                    </a:cubicBezTo>
                    <a:lnTo>
                      <a:pt x="113451" y="35097"/>
                    </a:lnTo>
                    <a:cubicBezTo>
                      <a:pt x="113990" y="36788"/>
                      <a:pt x="115559" y="37915"/>
                      <a:pt x="117348" y="37915"/>
                    </a:cubicBezTo>
                    <a:lnTo>
                      <a:pt x="145558" y="37915"/>
                    </a:lnTo>
                    <a:cubicBezTo>
                      <a:pt x="145680" y="37915"/>
                      <a:pt x="145729" y="37915"/>
                      <a:pt x="145803" y="38087"/>
                    </a:cubicBezTo>
                    <a:cubicBezTo>
                      <a:pt x="145852" y="38258"/>
                      <a:pt x="145803" y="38283"/>
                      <a:pt x="145705" y="38356"/>
                    </a:cubicBezTo>
                    <a:lnTo>
                      <a:pt x="122838" y="54900"/>
                    </a:lnTo>
                    <a:cubicBezTo>
                      <a:pt x="121392" y="55954"/>
                      <a:pt x="120804" y="57792"/>
                      <a:pt x="121343" y="59483"/>
                    </a:cubicBezTo>
                    <a:lnTo>
                      <a:pt x="130117" y="86246"/>
                    </a:lnTo>
                    <a:cubicBezTo>
                      <a:pt x="130142" y="86369"/>
                      <a:pt x="130166" y="86418"/>
                      <a:pt x="130019" y="86540"/>
                    </a:cubicBezTo>
                    <a:cubicBezTo>
                      <a:pt x="129951" y="86586"/>
                      <a:pt x="129904" y="86605"/>
                      <a:pt x="129863" y="86605"/>
                    </a:cubicBezTo>
                    <a:cubicBezTo>
                      <a:pt x="129816" y="86605"/>
                      <a:pt x="129777" y="86580"/>
                      <a:pt x="129725" y="86540"/>
                    </a:cubicBezTo>
                    <a:lnTo>
                      <a:pt x="106981" y="69924"/>
                    </a:lnTo>
                    <a:cubicBezTo>
                      <a:pt x="106270" y="69409"/>
                      <a:pt x="105412" y="69139"/>
                      <a:pt x="104579" y="69139"/>
                    </a:cubicBezTo>
                    <a:cubicBezTo>
                      <a:pt x="103721" y="69139"/>
                      <a:pt x="102888" y="69409"/>
                      <a:pt x="102153" y="69924"/>
                    </a:cubicBezTo>
                    <a:lnTo>
                      <a:pt x="79408" y="86540"/>
                    </a:lnTo>
                    <a:cubicBezTo>
                      <a:pt x="79356" y="86580"/>
                      <a:pt x="79318" y="86605"/>
                      <a:pt x="79271" y="86605"/>
                    </a:cubicBezTo>
                    <a:cubicBezTo>
                      <a:pt x="79230" y="86605"/>
                      <a:pt x="79183" y="86586"/>
                      <a:pt x="79114" y="86540"/>
                    </a:cubicBezTo>
                    <a:cubicBezTo>
                      <a:pt x="78967" y="86418"/>
                      <a:pt x="78992" y="86369"/>
                      <a:pt x="79041" y="86246"/>
                    </a:cubicBezTo>
                    <a:lnTo>
                      <a:pt x="87790" y="59483"/>
                    </a:lnTo>
                    <a:cubicBezTo>
                      <a:pt x="88354" y="57792"/>
                      <a:pt x="87741" y="55954"/>
                      <a:pt x="86295" y="54900"/>
                    </a:cubicBezTo>
                    <a:lnTo>
                      <a:pt x="63429" y="38356"/>
                    </a:lnTo>
                    <a:cubicBezTo>
                      <a:pt x="63331" y="38283"/>
                      <a:pt x="63282" y="38258"/>
                      <a:pt x="63355" y="38087"/>
                    </a:cubicBezTo>
                    <a:cubicBezTo>
                      <a:pt x="63404" y="37915"/>
                      <a:pt x="63453" y="37915"/>
                      <a:pt x="63576" y="37915"/>
                    </a:cubicBezTo>
                    <a:lnTo>
                      <a:pt x="91810" y="37915"/>
                    </a:lnTo>
                    <a:cubicBezTo>
                      <a:pt x="93574" y="37915"/>
                      <a:pt x="95143" y="36788"/>
                      <a:pt x="95682" y="35097"/>
                    </a:cubicBezTo>
                    <a:lnTo>
                      <a:pt x="104334" y="8333"/>
                    </a:lnTo>
                    <a:cubicBezTo>
                      <a:pt x="104383" y="8210"/>
                      <a:pt x="104383" y="8161"/>
                      <a:pt x="104579" y="8161"/>
                    </a:cubicBezTo>
                    <a:close/>
                    <a:moveTo>
                      <a:pt x="59630" y="150312"/>
                    </a:moveTo>
                    <a:lnTo>
                      <a:pt x="59630" y="200972"/>
                    </a:lnTo>
                    <a:lnTo>
                      <a:pt x="8161" y="200972"/>
                    </a:lnTo>
                    <a:lnTo>
                      <a:pt x="8161" y="150312"/>
                    </a:lnTo>
                    <a:close/>
                    <a:moveTo>
                      <a:pt x="141342" y="94775"/>
                    </a:moveTo>
                    <a:lnTo>
                      <a:pt x="141342" y="200972"/>
                    </a:lnTo>
                    <a:lnTo>
                      <a:pt x="67816" y="200972"/>
                    </a:lnTo>
                    <a:lnTo>
                      <a:pt x="67816" y="146244"/>
                    </a:lnTo>
                    <a:lnTo>
                      <a:pt x="67816" y="94775"/>
                    </a:lnTo>
                    <a:close/>
                    <a:moveTo>
                      <a:pt x="104579" y="0"/>
                    </a:moveTo>
                    <a:cubicBezTo>
                      <a:pt x="100854" y="0"/>
                      <a:pt x="97716" y="2279"/>
                      <a:pt x="96565" y="5833"/>
                    </a:cubicBezTo>
                    <a:lnTo>
                      <a:pt x="88820" y="29754"/>
                    </a:lnTo>
                    <a:lnTo>
                      <a:pt x="63576" y="29754"/>
                    </a:lnTo>
                    <a:cubicBezTo>
                      <a:pt x="59875" y="29754"/>
                      <a:pt x="56713" y="32033"/>
                      <a:pt x="55586" y="35562"/>
                    </a:cubicBezTo>
                    <a:cubicBezTo>
                      <a:pt x="54434" y="39116"/>
                      <a:pt x="55635" y="42792"/>
                      <a:pt x="58649" y="44974"/>
                    </a:cubicBezTo>
                    <a:lnTo>
                      <a:pt x="79114" y="59777"/>
                    </a:lnTo>
                    <a:lnTo>
                      <a:pt x="71272" y="83722"/>
                    </a:lnTo>
                    <a:cubicBezTo>
                      <a:pt x="70953" y="84678"/>
                      <a:pt x="70806" y="85658"/>
                      <a:pt x="70830" y="86589"/>
                    </a:cubicBezTo>
                    <a:lnTo>
                      <a:pt x="63723" y="86589"/>
                    </a:lnTo>
                    <a:cubicBezTo>
                      <a:pt x="61468" y="86589"/>
                      <a:pt x="59630" y="88428"/>
                      <a:pt x="59630" y="90682"/>
                    </a:cubicBezTo>
                    <a:lnTo>
                      <a:pt x="59630" y="142151"/>
                    </a:lnTo>
                    <a:lnTo>
                      <a:pt x="4093" y="142151"/>
                    </a:lnTo>
                    <a:cubicBezTo>
                      <a:pt x="1838" y="142151"/>
                      <a:pt x="0" y="143989"/>
                      <a:pt x="0" y="146244"/>
                    </a:cubicBezTo>
                    <a:lnTo>
                      <a:pt x="0" y="205065"/>
                    </a:lnTo>
                    <a:cubicBezTo>
                      <a:pt x="0" y="207320"/>
                      <a:pt x="1838" y="209133"/>
                      <a:pt x="4093" y="209133"/>
                    </a:cubicBezTo>
                    <a:lnTo>
                      <a:pt x="205065" y="209133"/>
                    </a:lnTo>
                    <a:cubicBezTo>
                      <a:pt x="207320" y="209133"/>
                      <a:pt x="209133" y="207320"/>
                      <a:pt x="209133" y="205065"/>
                    </a:cubicBezTo>
                    <a:lnTo>
                      <a:pt x="209133" y="191977"/>
                    </a:lnTo>
                    <a:cubicBezTo>
                      <a:pt x="209133" y="189722"/>
                      <a:pt x="207320" y="187909"/>
                      <a:pt x="205065" y="187909"/>
                    </a:cubicBezTo>
                    <a:cubicBezTo>
                      <a:pt x="202810" y="187909"/>
                      <a:pt x="200972" y="189722"/>
                      <a:pt x="200972" y="191977"/>
                    </a:cubicBezTo>
                    <a:lnTo>
                      <a:pt x="200972" y="200972"/>
                    </a:lnTo>
                    <a:lnTo>
                      <a:pt x="149504" y="200972"/>
                    </a:lnTo>
                    <a:lnTo>
                      <a:pt x="149504" y="150312"/>
                    </a:lnTo>
                    <a:lnTo>
                      <a:pt x="200972" y="150312"/>
                    </a:lnTo>
                    <a:lnTo>
                      <a:pt x="200972" y="159307"/>
                    </a:lnTo>
                    <a:cubicBezTo>
                      <a:pt x="200972" y="161562"/>
                      <a:pt x="202810" y="163400"/>
                      <a:pt x="205065" y="163400"/>
                    </a:cubicBezTo>
                    <a:cubicBezTo>
                      <a:pt x="207320" y="163400"/>
                      <a:pt x="209133" y="161562"/>
                      <a:pt x="209133" y="159307"/>
                    </a:cubicBezTo>
                    <a:lnTo>
                      <a:pt x="209133" y="146244"/>
                    </a:lnTo>
                    <a:cubicBezTo>
                      <a:pt x="209133" y="143989"/>
                      <a:pt x="207320" y="142151"/>
                      <a:pt x="205065" y="142151"/>
                    </a:cubicBezTo>
                    <a:lnTo>
                      <a:pt x="149504" y="142151"/>
                    </a:lnTo>
                    <a:lnTo>
                      <a:pt x="149504" y="90682"/>
                    </a:lnTo>
                    <a:cubicBezTo>
                      <a:pt x="149504" y="88428"/>
                      <a:pt x="147665" y="86589"/>
                      <a:pt x="145411" y="86589"/>
                    </a:cubicBezTo>
                    <a:lnTo>
                      <a:pt x="138303" y="86589"/>
                    </a:lnTo>
                    <a:cubicBezTo>
                      <a:pt x="138328" y="85658"/>
                      <a:pt x="138180" y="84678"/>
                      <a:pt x="137886" y="83722"/>
                    </a:cubicBezTo>
                    <a:lnTo>
                      <a:pt x="130044" y="59777"/>
                    </a:lnTo>
                    <a:lnTo>
                      <a:pt x="150484" y="44974"/>
                    </a:lnTo>
                    <a:cubicBezTo>
                      <a:pt x="153498" y="42792"/>
                      <a:pt x="154699" y="39116"/>
                      <a:pt x="153572" y="35562"/>
                    </a:cubicBezTo>
                    <a:cubicBezTo>
                      <a:pt x="152420" y="32033"/>
                      <a:pt x="149283" y="29754"/>
                      <a:pt x="145558" y="29754"/>
                    </a:cubicBezTo>
                    <a:lnTo>
                      <a:pt x="120314" y="29754"/>
                    </a:lnTo>
                    <a:lnTo>
                      <a:pt x="112569" y="5833"/>
                    </a:lnTo>
                    <a:cubicBezTo>
                      <a:pt x="111441" y="2279"/>
                      <a:pt x="108280" y="0"/>
                      <a:pt x="1045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5663475" y="2381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5663475" y="9078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59244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52547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742050" y="15180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742050" y="21877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20030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3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13333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0" y="8162"/>
                      <a:pt x="14069" y="6323"/>
                      <a:pt x="14069" y="4069"/>
                    </a:cubicBezTo>
                    <a:cubicBezTo>
                      <a:pt x="14069" y="1814"/>
                      <a:pt x="12230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6214900" y="4527150"/>
                <a:ext cx="2040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2" extrusionOk="0">
                    <a:moveTo>
                      <a:pt x="4094" y="0"/>
                    </a:moveTo>
                    <a:cubicBezTo>
                      <a:pt x="3016" y="0"/>
                      <a:pt x="1962" y="442"/>
                      <a:pt x="1202" y="1201"/>
                    </a:cubicBezTo>
                    <a:cubicBezTo>
                      <a:pt x="442" y="1961"/>
                      <a:pt x="1" y="3015"/>
                      <a:pt x="1" y="4093"/>
                    </a:cubicBezTo>
                    <a:cubicBezTo>
                      <a:pt x="1" y="5147"/>
                      <a:pt x="442" y="6226"/>
                      <a:pt x="1202" y="6961"/>
                    </a:cubicBezTo>
                    <a:cubicBezTo>
                      <a:pt x="1962" y="7721"/>
                      <a:pt x="3016" y="8162"/>
                      <a:pt x="4094" y="8162"/>
                    </a:cubicBezTo>
                    <a:cubicBezTo>
                      <a:pt x="5148" y="8162"/>
                      <a:pt x="6226" y="7721"/>
                      <a:pt x="6961" y="6961"/>
                    </a:cubicBezTo>
                    <a:cubicBezTo>
                      <a:pt x="7721" y="6226"/>
                      <a:pt x="8162" y="5147"/>
                      <a:pt x="8162" y="4093"/>
                    </a:cubicBezTo>
                    <a:cubicBezTo>
                      <a:pt x="8162" y="3015"/>
                      <a:pt x="7721" y="1961"/>
                      <a:pt x="6961" y="1201"/>
                    </a:cubicBezTo>
                    <a:cubicBezTo>
                      <a:pt x="6226" y="442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subTitle" idx="1"/>
          </p:nvPr>
        </p:nvSpPr>
        <p:spPr>
          <a:xfrm flipH="1">
            <a:off x="2454750" y="1879417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sz="1800"/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  <p:sp>
        <p:nvSpPr>
          <p:cNvPr id="280" name="Google Shape;280;p36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6F2E9"/>
                </a:solidFill>
              </a:rPr>
              <a:t>—SOMEONE FAMOUS</a:t>
            </a:r>
            <a:endParaRPr>
              <a:solidFill>
                <a:srgbClr val="F6F2E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FFFFFF"/>
                </a:solidFill>
              </a:rPr>
              <a:t>تحلیل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7" name="Google Shape;287;p37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sz="2000"/>
              <a:t>متن خود را وارد کنید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/>
        </p:nvSpPr>
        <p:spPr>
          <a:xfrm>
            <a:off x="2850070" y="3503625"/>
            <a:ext cx="9096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13 - 15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grpSp>
        <p:nvGrpSpPr>
          <p:cNvPr id="293" name="Google Shape;293;p38"/>
          <p:cNvGrpSpPr/>
          <p:nvPr/>
        </p:nvGrpSpPr>
        <p:grpSpPr>
          <a:xfrm>
            <a:off x="4871824" y="611307"/>
            <a:ext cx="2374233" cy="2163677"/>
            <a:chOff x="5688614" y="1026417"/>
            <a:chExt cx="1845068" cy="1681440"/>
          </a:xfrm>
        </p:grpSpPr>
        <p:sp>
          <p:nvSpPr>
            <p:cNvPr id="294" name="Google Shape;294;p38"/>
            <p:cNvSpPr/>
            <p:nvPr/>
          </p:nvSpPr>
          <p:spPr>
            <a:xfrm>
              <a:off x="7077833" y="2644323"/>
              <a:ext cx="40718" cy="12503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7007290" y="2622067"/>
              <a:ext cx="57550" cy="38002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296" name="Google Shape;296;p38"/>
            <p:cNvGrpSpPr/>
            <p:nvPr/>
          </p:nvGrpSpPr>
          <p:grpSpPr>
            <a:xfrm>
              <a:off x="6234001" y="1026417"/>
              <a:ext cx="1299681" cy="1206599"/>
              <a:chOff x="1922950" y="1410350"/>
              <a:chExt cx="1252825" cy="1162875"/>
            </a:xfrm>
          </p:grpSpPr>
          <p:sp>
            <p:nvSpPr>
              <p:cNvPr id="297" name="Google Shape;297;p38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8" name="Google Shape;298;p38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9" name="Google Shape;299;p38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0" name="Google Shape;300;p38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1" name="Google Shape;301;p38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2" name="Google Shape;302;p38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5" name="Google Shape;305;p38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6" name="Google Shape;306;p38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7" name="Google Shape;307;p38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8" name="Google Shape;308;p38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9" name="Google Shape;309;p38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10" name="Google Shape;310;p38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11" name="Google Shape;311;p38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12" name="Google Shape;312;p38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13" name="Google Shape;313;p38"/>
            <p:cNvSpPr/>
            <p:nvPr/>
          </p:nvSpPr>
          <p:spPr>
            <a:xfrm>
              <a:off x="6912860" y="2644868"/>
              <a:ext cx="33664" cy="13593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314" name="Google Shape;314;p38"/>
            <p:cNvGrpSpPr/>
            <p:nvPr/>
          </p:nvGrpSpPr>
          <p:grpSpPr>
            <a:xfrm>
              <a:off x="5688614" y="1261978"/>
              <a:ext cx="1453994" cy="1274432"/>
              <a:chOff x="1397225" y="1637375"/>
              <a:chExt cx="1401575" cy="1228250"/>
            </a:xfrm>
          </p:grpSpPr>
          <p:sp>
            <p:nvSpPr>
              <p:cNvPr id="315" name="Google Shape;315;p38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</p:sp>
          <p:grpSp>
            <p:nvGrpSpPr>
              <p:cNvPr id="316" name="Google Shape;316;p38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317" name="Google Shape;317;p38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8" name="Google Shape;318;p38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319" name="Google Shape;319;p38"/>
            <p:cNvSpPr/>
            <p:nvPr/>
          </p:nvSpPr>
          <p:spPr>
            <a:xfrm>
              <a:off x="6969840" y="2621522"/>
              <a:ext cx="42896" cy="30428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6817886" y="2567776"/>
              <a:ext cx="159578" cy="57016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6365863" y="2390844"/>
              <a:ext cx="427642" cy="31701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22" name="Google Shape;322;p38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/>
              <a:t>تیتر خود را وارد کنید</a:t>
            </a:r>
            <a:endParaRPr/>
          </a:p>
        </p:txBody>
      </p:sp>
      <p:grpSp>
        <p:nvGrpSpPr>
          <p:cNvPr id="323" name="Google Shape;323;p38"/>
          <p:cNvGrpSpPr/>
          <p:nvPr/>
        </p:nvGrpSpPr>
        <p:grpSpPr>
          <a:xfrm>
            <a:off x="2906590" y="1469017"/>
            <a:ext cx="1153771" cy="1153129"/>
            <a:chOff x="2942813" y="1543405"/>
            <a:chExt cx="1079400" cy="1078800"/>
          </a:xfrm>
        </p:grpSpPr>
        <p:sp>
          <p:nvSpPr>
            <p:cNvPr id="324" name="Google Shape;324;p38"/>
            <p:cNvSpPr/>
            <p:nvPr/>
          </p:nvSpPr>
          <p:spPr>
            <a:xfrm>
              <a:off x="2942813" y="1543405"/>
              <a:ext cx="1079400" cy="10788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3244846" y="1798303"/>
              <a:ext cx="474648" cy="568844"/>
            </a:xfrm>
            <a:custGeom>
              <a:avLst/>
              <a:gdLst/>
              <a:ahLst/>
              <a:cxnLst/>
              <a:rect l="l" t="t" r="r" b="b"/>
              <a:pathLst>
                <a:path w="174503" h="209134" extrusionOk="0">
                  <a:moveTo>
                    <a:pt x="156954" y="42082"/>
                  </a:moveTo>
                  <a:cubicBezTo>
                    <a:pt x="159356" y="42082"/>
                    <a:pt x="161292" y="44018"/>
                    <a:pt x="161292" y="46395"/>
                  </a:cubicBezTo>
                  <a:cubicBezTo>
                    <a:pt x="161292" y="48797"/>
                    <a:pt x="159356" y="50733"/>
                    <a:pt x="156954" y="50733"/>
                  </a:cubicBezTo>
                  <a:cubicBezTo>
                    <a:pt x="154577" y="50733"/>
                    <a:pt x="152616" y="48797"/>
                    <a:pt x="152616" y="46395"/>
                  </a:cubicBezTo>
                  <a:cubicBezTo>
                    <a:pt x="152616" y="44018"/>
                    <a:pt x="154577" y="42082"/>
                    <a:pt x="156954" y="42082"/>
                  </a:cubicBezTo>
                  <a:close/>
                  <a:moveTo>
                    <a:pt x="45366" y="48674"/>
                  </a:moveTo>
                  <a:lnTo>
                    <a:pt x="45366" y="56101"/>
                  </a:lnTo>
                  <a:lnTo>
                    <a:pt x="42278" y="56101"/>
                  </a:lnTo>
                  <a:cubicBezTo>
                    <a:pt x="41788" y="56101"/>
                    <a:pt x="41322" y="56125"/>
                    <a:pt x="40832" y="56199"/>
                  </a:cubicBezTo>
                  <a:lnTo>
                    <a:pt x="40832" y="48674"/>
                  </a:lnTo>
                  <a:close/>
                  <a:moveTo>
                    <a:pt x="133646" y="48674"/>
                  </a:moveTo>
                  <a:lnTo>
                    <a:pt x="133646" y="56199"/>
                  </a:lnTo>
                  <a:cubicBezTo>
                    <a:pt x="133181" y="56125"/>
                    <a:pt x="132691" y="56101"/>
                    <a:pt x="132200" y="56101"/>
                  </a:cubicBezTo>
                  <a:lnTo>
                    <a:pt x="129112" y="56101"/>
                  </a:lnTo>
                  <a:lnTo>
                    <a:pt x="129112" y="48674"/>
                  </a:lnTo>
                  <a:close/>
                  <a:moveTo>
                    <a:pt x="45366" y="62277"/>
                  </a:moveTo>
                  <a:lnTo>
                    <a:pt x="45366" y="78379"/>
                  </a:lnTo>
                  <a:lnTo>
                    <a:pt x="42278" y="78379"/>
                  </a:lnTo>
                  <a:cubicBezTo>
                    <a:pt x="39435" y="78379"/>
                    <a:pt x="37131" y="76075"/>
                    <a:pt x="37131" y="73232"/>
                  </a:cubicBezTo>
                  <a:lnTo>
                    <a:pt x="37131" y="67448"/>
                  </a:lnTo>
                  <a:cubicBezTo>
                    <a:pt x="37131" y="64605"/>
                    <a:pt x="39435" y="62277"/>
                    <a:pt x="42278" y="62277"/>
                  </a:cubicBezTo>
                  <a:close/>
                  <a:moveTo>
                    <a:pt x="132200" y="62277"/>
                  </a:moveTo>
                  <a:cubicBezTo>
                    <a:pt x="135043" y="62277"/>
                    <a:pt x="137372" y="64605"/>
                    <a:pt x="137372" y="67448"/>
                  </a:cubicBezTo>
                  <a:lnTo>
                    <a:pt x="137372" y="73232"/>
                  </a:lnTo>
                  <a:cubicBezTo>
                    <a:pt x="137372" y="76075"/>
                    <a:pt x="135043" y="78379"/>
                    <a:pt x="132200" y="78379"/>
                  </a:cubicBezTo>
                  <a:lnTo>
                    <a:pt x="129112" y="78379"/>
                  </a:lnTo>
                  <a:lnTo>
                    <a:pt x="129112" y="62277"/>
                  </a:lnTo>
                  <a:close/>
                  <a:moveTo>
                    <a:pt x="122936" y="48674"/>
                  </a:moveTo>
                  <a:lnTo>
                    <a:pt x="122936" y="75291"/>
                  </a:lnTo>
                  <a:cubicBezTo>
                    <a:pt x="122936" y="94947"/>
                    <a:pt x="106932" y="110976"/>
                    <a:pt x="87251" y="110976"/>
                  </a:cubicBezTo>
                  <a:cubicBezTo>
                    <a:pt x="67571" y="110976"/>
                    <a:pt x="51567" y="94947"/>
                    <a:pt x="51567" y="75291"/>
                  </a:cubicBezTo>
                  <a:lnTo>
                    <a:pt x="51567" y="48674"/>
                  </a:lnTo>
                  <a:close/>
                  <a:moveTo>
                    <a:pt x="98991" y="115461"/>
                  </a:moveTo>
                  <a:lnTo>
                    <a:pt x="98991" y="126392"/>
                  </a:lnTo>
                  <a:lnTo>
                    <a:pt x="87251" y="138156"/>
                  </a:lnTo>
                  <a:lnTo>
                    <a:pt x="75487" y="126392"/>
                  </a:lnTo>
                  <a:lnTo>
                    <a:pt x="75487" y="115461"/>
                  </a:lnTo>
                  <a:cubicBezTo>
                    <a:pt x="79212" y="116564"/>
                    <a:pt x="83158" y="117152"/>
                    <a:pt x="87251" y="117152"/>
                  </a:cubicBezTo>
                  <a:cubicBezTo>
                    <a:pt x="91320" y="117152"/>
                    <a:pt x="95266" y="116564"/>
                    <a:pt x="98991" y="115461"/>
                  </a:cubicBezTo>
                  <a:close/>
                  <a:moveTo>
                    <a:pt x="72399" y="132053"/>
                  </a:moveTo>
                  <a:lnTo>
                    <a:pt x="82864" y="142519"/>
                  </a:lnTo>
                  <a:lnTo>
                    <a:pt x="72375" y="153008"/>
                  </a:lnTo>
                  <a:lnTo>
                    <a:pt x="65978" y="138475"/>
                  </a:lnTo>
                  <a:lnTo>
                    <a:pt x="72399" y="132053"/>
                  </a:lnTo>
                  <a:close/>
                  <a:moveTo>
                    <a:pt x="102104" y="132053"/>
                  </a:moveTo>
                  <a:lnTo>
                    <a:pt x="108525" y="138475"/>
                  </a:lnTo>
                  <a:lnTo>
                    <a:pt x="102128" y="153008"/>
                  </a:lnTo>
                  <a:lnTo>
                    <a:pt x="91614" y="142519"/>
                  </a:lnTo>
                  <a:lnTo>
                    <a:pt x="102104" y="132053"/>
                  </a:lnTo>
                  <a:close/>
                  <a:moveTo>
                    <a:pt x="87251" y="146906"/>
                  </a:moveTo>
                  <a:lnTo>
                    <a:pt x="98893" y="158547"/>
                  </a:lnTo>
                  <a:lnTo>
                    <a:pt x="93673" y="164601"/>
                  </a:lnTo>
                  <a:lnTo>
                    <a:pt x="80830" y="164601"/>
                  </a:lnTo>
                  <a:lnTo>
                    <a:pt x="75585" y="158547"/>
                  </a:lnTo>
                  <a:lnTo>
                    <a:pt x="87251" y="146906"/>
                  </a:lnTo>
                  <a:close/>
                  <a:moveTo>
                    <a:pt x="60635" y="141710"/>
                  </a:moveTo>
                  <a:lnTo>
                    <a:pt x="68527" y="159626"/>
                  </a:lnTo>
                  <a:cubicBezTo>
                    <a:pt x="68576" y="159748"/>
                    <a:pt x="68625" y="159846"/>
                    <a:pt x="68698" y="159969"/>
                  </a:cubicBezTo>
                  <a:cubicBezTo>
                    <a:pt x="68698" y="159993"/>
                    <a:pt x="68723" y="160018"/>
                    <a:pt x="68747" y="160042"/>
                  </a:cubicBezTo>
                  <a:cubicBezTo>
                    <a:pt x="68796" y="160116"/>
                    <a:pt x="68845" y="160189"/>
                    <a:pt x="68894" y="160238"/>
                  </a:cubicBezTo>
                  <a:cubicBezTo>
                    <a:pt x="68919" y="160287"/>
                    <a:pt x="68943" y="160312"/>
                    <a:pt x="68968" y="160361"/>
                  </a:cubicBezTo>
                  <a:cubicBezTo>
                    <a:pt x="68992" y="160385"/>
                    <a:pt x="68992" y="160410"/>
                    <a:pt x="69017" y="160434"/>
                  </a:cubicBezTo>
                  <a:lnTo>
                    <a:pt x="76075" y="168571"/>
                  </a:lnTo>
                  <a:lnTo>
                    <a:pt x="72571" y="186120"/>
                  </a:lnTo>
                  <a:lnTo>
                    <a:pt x="65635" y="178865"/>
                  </a:lnTo>
                  <a:lnTo>
                    <a:pt x="54459" y="143425"/>
                  </a:lnTo>
                  <a:lnTo>
                    <a:pt x="60635" y="141710"/>
                  </a:lnTo>
                  <a:close/>
                  <a:moveTo>
                    <a:pt x="113843" y="141710"/>
                  </a:moveTo>
                  <a:lnTo>
                    <a:pt x="120044" y="143425"/>
                  </a:lnTo>
                  <a:lnTo>
                    <a:pt x="108844" y="178865"/>
                  </a:lnTo>
                  <a:lnTo>
                    <a:pt x="101932" y="186120"/>
                  </a:lnTo>
                  <a:lnTo>
                    <a:pt x="98403" y="168571"/>
                  </a:lnTo>
                  <a:lnTo>
                    <a:pt x="105461" y="160434"/>
                  </a:lnTo>
                  <a:cubicBezTo>
                    <a:pt x="105486" y="160410"/>
                    <a:pt x="105510" y="160385"/>
                    <a:pt x="105535" y="160361"/>
                  </a:cubicBezTo>
                  <a:cubicBezTo>
                    <a:pt x="105559" y="160312"/>
                    <a:pt x="105584" y="160287"/>
                    <a:pt x="105608" y="160238"/>
                  </a:cubicBezTo>
                  <a:cubicBezTo>
                    <a:pt x="105657" y="160189"/>
                    <a:pt x="105706" y="160116"/>
                    <a:pt x="105755" y="160042"/>
                  </a:cubicBezTo>
                  <a:cubicBezTo>
                    <a:pt x="105755" y="160018"/>
                    <a:pt x="105780" y="159993"/>
                    <a:pt x="105805" y="159969"/>
                  </a:cubicBezTo>
                  <a:cubicBezTo>
                    <a:pt x="105854" y="159846"/>
                    <a:pt x="105927" y="159748"/>
                    <a:pt x="105976" y="159626"/>
                  </a:cubicBezTo>
                  <a:lnTo>
                    <a:pt x="113843" y="141710"/>
                  </a:lnTo>
                  <a:close/>
                  <a:moveTo>
                    <a:pt x="92545" y="170777"/>
                  </a:moveTo>
                  <a:lnTo>
                    <a:pt x="96712" y="191610"/>
                  </a:lnTo>
                  <a:lnTo>
                    <a:pt x="87251" y="201560"/>
                  </a:lnTo>
                  <a:lnTo>
                    <a:pt x="77766" y="191610"/>
                  </a:lnTo>
                  <a:lnTo>
                    <a:pt x="81933" y="170777"/>
                  </a:lnTo>
                  <a:close/>
                  <a:moveTo>
                    <a:pt x="11348" y="0"/>
                  </a:moveTo>
                  <a:cubicBezTo>
                    <a:pt x="9632" y="0"/>
                    <a:pt x="8260" y="1397"/>
                    <a:pt x="8260" y="3088"/>
                  </a:cubicBezTo>
                  <a:cubicBezTo>
                    <a:pt x="8260" y="4804"/>
                    <a:pt x="9632" y="6176"/>
                    <a:pt x="11348" y="6176"/>
                  </a:cubicBezTo>
                  <a:lnTo>
                    <a:pt x="34656" y="6176"/>
                  </a:lnTo>
                  <a:lnTo>
                    <a:pt x="34656" y="12401"/>
                  </a:lnTo>
                  <a:cubicBezTo>
                    <a:pt x="34656" y="14093"/>
                    <a:pt x="36028" y="15490"/>
                    <a:pt x="37744" y="15490"/>
                  </a:cubicBezTo>
                  <a:cubicBezTo>
                    <a:pt x="39459" y="15490"/>
                    <a:pt x="40832" y="14093"/>
                    <a:pt x="40832" y="12401"/>
                  </a:cubicBezTo>
                  <a:lnTo>
                    <a:pt x="40832" y="6176"/>
                  </a:lnTo>
                  <a:lnTo>
                    <a:pt x="133646" y="6176"/>
                  </a:lnTo>
                  <a:lnTo>
                    <a:pt x="133646" y="42498"/>
                  </a:lnTo>
                  <a:lnTo>
                    <a:pt x="40832" y="42498"/>
                  </a:lnTo>
                  <a:lnTo>
                    <a:pt x="40832" y="26837"/>
                  </a:lnTo>
                  <a:cubicBezTo>
                    <a:pt x="40832" y="25121"/>
                    <a:pt x="39459" y="23749"/>
                    <a:pt x="37744" y="23749"/>
                  </a:cubicBezTo>
                  <a:cubicBezTo>
                    <a:pt x="36028" y="23749"/>
                    <a:pt x="34656" y="25121"/>
                    <a:pt x="34656" y="26837"/>
                  </a:cubicBezTo>
                  <a:lnTo>
                    <a:pt x="34656" y="59066"/>
                  </a:lnTo>
                  <a:cubicBezTo>
                    <a:pt x="32376" y="61125"/>
                    <a:pt x="30930" y="64115"/>
                    <a:pt x="30930" y="67448"/>
                  </a:cubicBezTo>
                  <a:lnTo>
                    <a:pt x="30930" y="73232"/>
                  </a:lnTo>
                  <a:cubicBezTo>
                    <a:pt x="30930" y="79482"/>
                    <a:pt x="36028" y="84555"/>
                    <a:pt x="42278" y="84555"/>
                  </a:cubicBezTo>
                  <a:lnTo>
                    <a:pt x="46420" y="84555"/>
                  </a:lnTo>
                  <a:cubicBezTo>
                    <a:pt x="49287" y="97177"/>
                    <a:pt x="57865" y="107667"/>
                    <a:pt x="69311" y="113108"/>
                  </a:cubicBezTo>
                  <a:lnTo>
                    <a:pt x="69311" y="126392"/>
                  </a:lnTo>
                  <a:lnTo>
                    <a:pt x="60316" y="135386"/>
                  </a:lnTo>
                  <a:lnTo>
                    <a:pt x="26445" y="144798"/>
                  </a:lnTo>
                  <a:cubicBezTo>
                    <a:pt x="10882" y="149111"/>
                    <a:pt x="0" y="163424"/>
                    <a:pt x="0" y="179576"/>
                  </a:cubicBezTo>
                  <a:lnTo>
                    <a:pt x="0" y="181512"/>
                  </a:lnTo>
                  <a:cubicBezTo>
                    <a:pt x="0" y="183203"/>
                    <a:pt x="1397" y="184600"/>
                    <a:pt x="3088" y="184600"/>
                  </a:cubicBezTo>
                  <a:cubicBezTo>
                    <a:pt x="4804" y="184600"/>
                    <a:pt x="6176" y="183203"/>
                    <a:pt x="6176" y="181512"/>
                  </a:cubicBezTo>
                  <a:lnTo>
                    <a:pt x="6176" y="179576"/>
                  </a:lnTo>
                  <a:cubicBezTo>
                    <a:pt x="6176" y="166194"/>
                    <a:pt x="15196" y="154332"/>
                    <a:pt x="28087" y="150753"/>
                  </a:cubicBezTo>
                  <a:lnTo>
                    <a:pt x="48503" y="145092"/>
                  </a:lnTo>
                  <a:lnTo>
                    <a:pt x="59949" y="181414"/>
                  </a:lnTo>
                  <a:cubicBezTo>
                    <a:pt x="60096" y="181855"/>
                    <a:pt x="60341" y="182272"/>
                    <a:pt x="60659" y="182615"/>
                  </a:cubicBezTo>
                  <a:lnTo>
                    <a:pt x="80021" y="202957"/>
                  </a:lnTo>
                  <a:lnTo>
                    <a:pt x="37548" y="202957"/>
                  </a:lnTo>
                  <a:lnTo>
                    <a:pt x="37548" y="193252"/>
                  </a:lnTo>
                  <a:cubicBezTo>
                    <a:pt x="37548" y="191561"/>
                    <a:pt x="36151" y="190164"/>
                    <a:pt x="34435" y="190164"/>
                  </a:cubicBezTo>
                  <a:cubicBezTo>
                    <a:pt x="32744" y="190164"/>
                    <a:pt x="31347" y="191561"/>
                    <a:pt x="31347" y="193252"/>
                  </a:cubicBezTo>
                  <a:lnTo>
                    <a:pt x="31347" y="202957"/>
                  </a:lnTo>
                  <a:lnTo>
                    <a:pt x="6176" y="202957"/>
                  </a:lnTo>
                  <a:lnTo>
                    <a:pt x="6176" y="195923"/>
                  </a:lnTo>
                  <a:cubicBezTo>
                    <a:pt x="6176" y="194208"/>
                    <a:pt x="4804" y="192811"/>
                    <a:pt x="3088" y="192811"/>
                  </a:cubicBezTo>
                  <a:cubicBezTo>
                    <a:pt x="1397" y="192811"/>
                    <a:pt x="0" y="194208"/>
                    <a:pt x="0" y="195923"/>
                  </a:cubicBezTo>
                  <a:lnTo>
                    <a:pt x="0" y="206045"/>
                  </a:lnTo>
                  <a:cubicBezTo>
                    <a:pt x="0" y="207761"/>
                    <a:pt x="1397" y="209133"/>
                    <a:pt x="3088" y="209133"/>
                  </a:cubicBezTo>
                  <a:lnTo>
                    <a:pt x="171390" y="209133"/>
                  </a:lnTo>
                  <a:cubicBezTo>
                    <a:pt x="173106" y="209133"/>
                    <a:pt x="174503" y="207761"/>
                    <a:pt x="174503" y="206045"/>
                  </a:cubicBezTo>
                  <a:lnTo>
                    <a:pt x="174503" y="195923"/>
                  </a:lnTo>
                  <a:cubicBezTo>
                    <a:pt x="174503" y="194208"/>
                    <a:pt x="173106" y="192811"/>
                    <a:pt x="171390" y="192811"/>
                  </a:cubicBezTo>
                  <a:cubicBezTo>
                    <a:pt x="169699" y="192811"/>
                    <a:pt x="168302" y="194208"/>
                    <a:pt x="168302" y="195923"/>
                  </a:cubicBezTo>
                  <a:lnTo>
                    <a:pt x="168302" y="202957"/>
                  </a:lnTo>
                  <a:lnTo>
                    <a:pt x="143131" y="202957"/>
                  </a:lnTo>
                  <a:lnTo>
                    <a:pt x="143131" y="193252"/>
                  </a:lnTo>
                  <a:cubicBezTo>
                    <a:pt x="143131" y="191561"/>
                    <a:pt x="141759" y="190164"/>
                    <a:pt x="140043" y="190164"/>
                  </a:cubicBezTo>
                  <a:cubicBezTo>
                    <a:pt x="138328" y="190164"/>
                    <a:pt x="136955" y="191561"/>
                    <a:pt x="136955" y="193252"/>
                  </a:cubicBezTo>
                  <a:lnTo>
                    <a:pt x="136955" y="202957"/>
                  </a:lnTo>
                  <a:lnTo>
                    <a:pt x="94457" y="202957"/>
                  </a:lnTo>
                  <a:lnTo>
                    <a:pt x="113819" y="182615"/>
                  </a:lnTo>
                  <a:cubicBezTo>
                    <a:pt x="114137" y="182272"/>
                    <a:pt x="114383" y="181855"/>
                    <a:pt x="114530" y="181414"/>
                  </a:cubicBezTo>
                  <a:lnTo>
                    <a:pt x="126000" y="145092"/>
                  </a:lnTo>
                  <a:lnTo>
                    <a:pt x="146391" y="150753"/>
                  </a:lnTo>
                  <a:cubicBezTo>
                    <a:pt x="159307" y="154332"/>
                    <a:pt x="168302" y="166169"/>
                    <a:pt x="168302" y="179576"/>
                  </a:cubicBezTo>
                  <a:lnTo>
                    <a:pt x="168302" y="181512"/>
                  </a:lnTo>
                  <a:cubicBezTo>
                    <a:pt x="168302" y="183203"/>
                    <a:pt x="169699" y="184600"/>
                    <a:pt x="171390" y="184600"/>
                  </a:cubicBezTo>
                  <a:cubicBezTo>
                    <a:pt x="173106" y="184600"/>
                    <a:pt x="174503" y="183203"/>
                    <a:pt x="174503" y="181512"/>
                  </a:cubicBezTo>
                  <a:lnTo>
                    <a:pt x="174503" y="179576"/>
                  </a:lnTo>
                  <a:cubicBezTo>
                    <a:pt x="174503" y="163424"/>
                    <a:pt x="163621" y="149111"/>
                    <a:pt x="148058" y="144798"/>
                  </a:cubicBezTo>
                  <a:lnTo>
                    <a:pt x="114187" y="135386"/>
                  </a:lnTo>
                  <a:lnTo>
                    <a:pt x="105192" y="126392"/>
                  </a:lnTo>
                  <a:lnTo>
                    <a:pt x="105192" y="113108"/>
                  </a:lnTo>
                  <a:cubicBezTo>
                    <a:pt x="116613" y="107667"/>
                    <a:pt x="125215" y="97177"/>
                    <a:pt x="128083" y="84555"/>
                  </a:cubicBezTo>
                  <a:lnTo>
                    <a:pt x="132200" y="84555"/>
                  </a:lnTo>
                  <a:cubicBezTo>
                    <a:pt x="138475" y="84555"/>
                    <a:pt x="143548" y="79482"/>
                    <a:pt x="143548" y="73232"/>
                  </a:cubicBezTo>
                  <a:lnTo>
                    <a:pt x="143548" y="67448"/>
                  </a:lnTo>
                  <a:cubicBezTo>
                    <a:pt x="143548" y="64115"/>
                    <a:pt x="142127" y="61125"/>
                    <a:pt x="139847" y="59066"/>
                  </a:cubicBezTo>
                  <a:lnTo>
                    <a:pt x="139847" y="6176"/>
                  </a:lnTo>
                  <a:lnTo>
                    <a:pt x="153866" y="6176"/>
                  </a:lnTo>
                  <a:lnTo>
                    <a:pt x="153866" y="36347"/>
                  </a:lnTo>
                  <a:cubicBezTo>
                    <a:pt x="149577" y="37670"/>
                    <a:pt x="146440" y="41689"/>
                    <a:pt x="146440" y="46395"/>
                  </a:cubicBezTo>
                  <a:cubicBezTo>
                    <a:pt x="146440" y="51125"/>
                    <a:pt x="149577" y="55145"/>
                    <a:pt x="153866" y="56468"/>
                  </a:cubicBezTo>
                  <a:lnTo>
                    <a:pt x="153866" y="64139"/>
                  </a:lnTo>
                  <a:cubicBezTo>
                    <a:pt x="153866" y="65855"/>
                    <a:pt x="155263" y="67228"/>
                    <a:pt x="156954" y="67228"/>
                  </a:cubicBezTo>
                  <a:cubicBezTo>
                    <a:pt x="158670" y="67228"/>
                    <a:pt x="160042" y="65855"/>
                    <a:pt x="160042" y="64139"/>
                  </a:cubicBezTo>
                  <a:lnTo>
                    <a:pt x="160042" y="56468"/>
                  </a:lnTo>
                  <a:cubicBezTo>
                    <a:pt x="164356" y="55145"/>
                    <a:pt x="167469" y="51125"/>
                    <a:pt x="167469" y="46395"/>
                  </a:cubicBezTo>
                  <a:cubicBezTo>
                    <a:pt x="167469" y="41689"/>
                    <a:pt x="164356" y="37670"/>
                    <a:pt x="160042" y="36347"/>
                  </a:cubicBezTo>
                  <a:lnTo>
                    <a:pt x="160042" y="6176"/>
                  </a:lnTo>
                  <a:lnTo>
                    <a:pt x="163155" y="6176"/>
                  </a:lnTo>
                  <a:cubicBezTo>
                    <a:pt x="164846" y="6176"/>
                    <a:pt x="166243" y="4804"/>
                    <a:pt x="166243" y="3088"/>
                  </a:cubicBezTo>
                  <a:cubicBezTo>
                    <a:pt x="166243" y="1397"/>
                    <a:pt x="164846" y="0"/>
                    <a:pt x="163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26" name="Google Shape;326;p38"/>
          <p:cNvGrpSpPr/>
          <p:nvPr/>
        </p:nvGrpSpPr>
        <p:grpSpPr>
          <a:xfrm>
            <a:off x="3906875" y="1780198"/>
            <a:ext cx="842100" cy="842100"/>
            <a:chOff x="3906875" y="1780198"/>
            <a:chExt cx="842100" cy="842100"/>
          </a:xfrm>
        </p:grpSpPr>
        <p:sp>
          <p:nvSpPr>
            <p:cNvPr id="327" name="Google Shape;327;p38"/>
            <p:cNvSpPr/>
            <p:nvPr/>
          </p:nvSpPr>
          <p:spPr>
            <a:xfrm>
              <a:off x="3906875" y="1780198"/>
              <a:ext cx="842100" cy="8421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4142622" y="1979159"/>
              <a:ext cx="370819" cy="444410"/>
            </a:xfrm>
            <a:custGeom>
              <a:avLst/>
              <a:gdLst/>
              <a:ahLst/>
              <a:cxnLst/>
              <a:rect l="l" t="t" r="r" b="b"/>
              <a:pathLst>
                <a:path w="174503" h="209134" extrusionOk="0">
                  <a:moveTo>
                    <a:pt x="156954" y="42082"/>
                  </a:moveTo>
                  <a:cubicBezTo>
                    <a:pt x="159356" y="42082"/>
                    <a:pt x="161292" y="44018"/>
                    <a:pt x="161292" y="46395"/>
                  </a:cubicBezTo>
                  <a:cubicBezTo>
                    <a:pt x="161292" y="48797"/>
                    <a:pt x="159356" y="50733"/>
                    <a:pt x="156954" y="50733"/>
                  </a:cubicBezTo>
                  <a:cubicBezTo>
                    <a:pt x="154577" y="50733"/>
                    <a:pt x="152616" y="48797"/>
                    <a:pt x="152616" y="46395"/>
                  </a:cubicBezTo>
                  <a:cubicBezTo>
                    <a:pt x="152616" y="44018"/>
                    <a:pt x="154577" y="42082"/>
                    <a:pt x="156954" y="42082"/>
                  </a:cubicBezTo>
                  <a:close/>
                  <a:moveTo>
                    <a:pt x="45366" y="48674"/>
                  </a:moveTo>
                  <a:lnTo>
                    <a:pt x="45366" y="56101"/>
                  </a:lnTo>
                  <a:lnTo>
                    <a:pt x="42278" y="56101"/>
                  </a:lnTo>
                  <a:cubicBezTo>
                    <a:pt x="41788" y="56101"/>
                    <a:pt x="41322" y="56125"/>
                    <a:pt x="40832" y="56199"/>
                  </a:cubicBezTo>
                  <a:lnTo>
                    <a:pt x="40832" y="48674"/>
                  </a:lnTo>
                  <a:close/>
                  <a:moveTo>
                    <a:pt x="133646" y="48674"/>
                  </a:moveTo>
                  <a:lnTo>
                    <a:pt x="133646" y="56199"/>
                  </a:lnTo>
                  <a:cubicBezTo>
                    <a:pt x="133181" y="56125"/>
                    <a:pt x="132691" y="56101"/>
                    <a:pt x="132200" y="56101"/>
                  </a:cubicBezTo>
                  <a:lnTo>
                    <a:pt x="129112" y="56101"/>
                  </a:lnTo>
                  <a:lnTo>
                    <a:pt x="129112" y="48674"/>
                  </a:lnTo>
                  <a:close/>
                  <a:moveTo>
                    <a:pt x="45366" y="62277"/>
                  </a:moveTo>
                  <a:lnTo>
                    <a:pt x="45366" y="75291"/>
                  </a:lnTo>
                  <a:lnTo>
                    <a:pt x="45366" y="78379"/>
                  </a:lnTo>
                  <a:lnTo>
                    <a:pt x="42278" y="78379"/>
                  </a:lnTo>
                  <a:cubicBezTo>
                    <a:pt x="39435" y="78379"/>
                    <a:pt x="37131" y="76075"/>
                    <a:pt x="37131" y="73208"/>
                  </a:cubicBezTo>
                  <a:lnTo>
                    <a:pt x="37131" y="67448"/>
                  </a:lnTo>
                  <a:cubicBezTo>
                    <a:pt x="37131" y="64605"/>
                    <a:pt x="39435" y="62277"/>
                    <a:pt x="42278" y="62277"/>
                  </a:cubicBezTo>
                  <a:close/>
                  <a:moveTo>
                    <a:pt x="132200" y="62277"/>
                  </a:moveTo>
                  <a:cubicBezTo>
                    <a:pt x="135043" y="62277"/>
                    <a:pt x="137372" y="64605"/>
                    <a:pt x="137372" y="67448"/>
                  </a:cubicBezTo>
                  <a:lnTo>
                    <a:pt x="137372" y="73208"/>
                  </a:lnTo>
                  <a:cubicBezTo>
                    <a:pt x="137372" y="76075"/>
                    <a:pt x="135043" y="78379"/>
                    <a:pt x="132200" y="78379"/>
                  </a:cubicBezTo>
                  <a:lnTo>
                    <a:pt x="129112" y="78379"/>
                  </a:lnTo>
                  <a:lnTo>
                    <a:pt x="129112" y="62277"/>
                  </a:lnTo>
                  <a:close/>
                  <a:moveTo>
                    <a:pt x="122936" y="48674"/>
                  </a:moveTo>
                  <a:lnTo>
                    <a:pt x="122936" y="59189"/>
                  </a:lnTo>
                  <a:lnTo>
                    <a:pt x="122936" y="75291"/>
                  </a:lnTo>
                  <a:cubicBezTo>
                    <a:pt x="122936" y="94947"/>
                    <a:pt x="106932" y="110976"/>
                    <a:pt x="87251" y="110976"/>
                  </a:cubicBezTo>
                  <a:cubicBezTo>
                    <a:pt x="67571" y="110976"/>
                    <a:pt x="51567" y="94947"/>
                    <a:pt x="51567" y="75291"/>
                  </a:cubicBezTo>
                  <a:lnTo>
                    <a:pt x="51567" y="48674"/>
                  </a:lnTo>
                  <a:close/>
                  <a:moveTo>
                    <a:pt x="40268" y="84384"/>
                  </a:moveTo>
                  <a:cubicBezTo>
                    <a:pt x="40905" y="84506"/>
                    <a:pt x="41592" y="84555"/>
                    <a:pt x="42278" y="84555"/>
                  </a:cubicBezTo>
                  <a:lnTo>
                    <a:pt x="46420" y="84555"/>
                  </a:lnTo>
                  <a:cubicBezTo>
                    <a:pt x="49287" y="97177"/>
                    <a:pt x="57865" y="107667"/>
                    <a:pt x="69311" y="113108"/>
                  </a:cubicBezTo>
                  <a:lnTo>
                    <a:pt x="69311" y="134896"/>
                  </a:lnTo>
                  <a:lnTo>
                    <a:pt x="62498" y="134896"/>
                  </a:lnTo>
                  <a:cubicBezTo>
                    <a:pt x="62203" y="134896"/>
                    <a:pt x="61934" y="134921"/>
                    <a:pt x="61664" y="134994"/>
                  </a:cubicBezTo>
                  <a:lnTo>
                    <a:pt x="38111" y="141538"/>
                  </a:lnTo>
                  <a:lnTo>
                    <a:pt x="40268" y="84384"/>
                  </a:lnTo>
                  <a:close/>
                  <a:moveTo>
                    <a:pt x="134235" y="84384"/>
                  </a:moveTo>
                  <a:lnTo>
                    <a:pt x="136391" y="141538"/>
                  </a:lnTo>
                  <a:lnTo>
                    <a:pt x="112814" y="134994"/>
                  </a:lnTo>
                  <a:cubicBezTo>
                    <a:pt x="112544" y="134921"/>
                    <a:pt x="112275" y="134896"/>
                    <a:pt x="112005" y="134896"/>
                  </a:cubicBezTo>
                  <a:lnTo>
                    <a:pt x="105192" y="134896"/>
                  </a:lnTo>
                  <a:lnTo>
                    <a:pt x="105192" y="113108"/>
                  </a:lnTo>
                  <a:cubicBezTo>
                    <a:pt x="116613" y="107667"/>
                    <a:pt x="125215" y="97177"/>
                    <a:pt x="128083" y="84555"/>
                  </a:cubicBezTo>
                  <a:lnTo>
                    <a:pt x="132200" y="84555"/>
                  </a:lnTo>
                  <a:cubicBezTo>
                    <a:pt x="132911" y="84555"/>
                    <a:pt x="133573" y="84506"/>
                    <a:pt x="134235" y="84384"/>
                  </a:cubicBezTo>
                  <a:close/>
                  <a:moveTo>
                    <a:pt x="98991" y="115461"/>
                  </a:moveTo>
                  <a:lnTo>
                    <a:pt x="98991" y="136906"/>
                  </a:lnTo>
                  <a:lnTo>
                    <a:pt x="87251" y="151930"/>
                  </a:lnTo>
                  <a:lnTo>
                    <a:pt x="75487" y="136906"/>
                  </a:lnTo>
                  <a:lnTo>
                    <a:pt x="75487" y="115461"/>
                  </a:lnTo>
                  <a:cubicBezTo>
                    <a:pt x="79212" y="116564"/>
                    <a:pt x="83158" y="117152"/>
                    <a:pt x="87251" y="117152"/>
                  </a:cubicBezTo>
                  <a:cubicBezTo>
                    <a:pt x="91320" y="117152"/>
                    <a:pt x="95266" y="116564"/>
                    <a:pt x="98991" y="115461"/>
                  </a:cubicBezTo>
                  <a:close/>
                  <a:moveTo>
                    <a:pt x="111564" y="141072"/>
                  </a:moveTo>
                  <a:lnTo>
                    <a:pt x="120363" y="143523"/>
                  </a:lnTo>
                  <a:lnTo>
                    <a:pt x="109015" y="202957"/>
                  </a:lnTo>
                  <a:lnTo>
                    <a:pt x="65463" y="202957"/>
                  </a:lnTo>
                  <a:lnTo>
                    <a:pt x="54116" y="143523"/>
                  </a:lnTo>
                  <a:lnTo>
                    <a:pt x="62914" y="141072"/>
                  </a:lnTo>
                  <a:lnTo>
                    <a:pt x="70880" y="141072"/>
                  </a:lnTo>
                  <a:lnTo>
                    <a:pt x="84800" y="158866"/>
                  </a:lnTo>
                  <a:cubicBezTo>
                    <a:pt x="85389" y="159626"/>
                    <a:pt x="86296" y="160042"/>
                    <a:pt x="87251" y="160042"/>
                  </a:cubicBezTo>
                  <a:cubicBezTo>
                    <a:pt x="88207" y="160042"/>
                    <a:pt x="89090" y="159626"/>
                    <a:pt x="89678" y="158866"/>
                  </a:cubicBezTo>
                  <a:lnTo>
                    <a:pt x="103599" y="141072"/>
                  </a:lnTo>
                  <a:close/>
                  <a:moveTo>
                    <a:pt x="11348" y="0"/>
                  </a:moveTo>
                  <a:cubicBezTo>
                    <a:pt x="9632" y="0"/>
                    <a:pt x="8260" y="1397"/>
                    <a:pt x="8260" y="3088"/>
                  </a:cubicBezTo>
                  <a:cubicBezTo>
                    <a:pt x="8260" y="4804"/>
                    <a:pt x="9632" y="6176"/>
                    <a:pt x="11348" y="6176"/>
                  </a:cubicBezTo>
                  <a:lnTo>
                    <a:pt x="34656" y="6176"/>
                  </a:lnTo>
                  <a:lnTo>
                    <a:pt x="34656" y="13259"/>
                  </a:lnTo>
                  <a:cubicBezTo>
                    <a:pt x="34656" y="14950"/>
                    <a:pt x="36028" y="16347"/>
                    <a:pt x="37744" y="16347"/>
                  </a:cubicBezTo>
                  <a:cubicBezTo>
                    <a:pt x="39459" y="16347"/>
                    <a:pt x="40832" y="14950"/>
                    <a:pt x="40832" y="13259"/>
                  </a:cubicBezTo>
                  <a:lnTo>
                    <a:pt x="40832" y="6176"/>
                  </a:lnTo>
                  <a:lnTo>
                    <a:pt x="133646" y="6176"/>
                  </a:lnTo>
                  <a:lnTo>
                    <a:pt x="133646" y="42498"/>
                  </a:lnTo>
                  <a:lnTo>
                    <a:pt x="40832" y="42498"/>
                  </a:lnTo>
                  <a:lnTo>
                    <a:pt x="40832" y="27646"/>
                  </a:lnTo>
                  <a:cubicBezTo>
                    <a:pt x="40832" y="25930"/>
                    <a:pt x="39459" y="24533"/>
                    <a:pt x="37744" y="24533"/>
                  </a:cubicBezTo>
                  <a:cubicBezTo>
                    <a:pt x="36028" y="24533"/>
                    <a:pt x="34656" y="25930"/>
                    <a:pt x="34656" y="27646"/>
                  </a:cubicBezTo>
                  <a:lnTo>
                    <a:pt x="34656" y="59066"/>
                  </a:lnTo>
                  <a:cubicBezTo>
                    <a:pt x="32376" y="61125"/>
                    <a:pt x="30930" y="64115"/>
                    <a:pt x="30930" y="67448"/>
                  </a:cubicBezTo>
                  <a:lnTo>
                    <a:pt x="30930" y="73208"/>
                  </a:lnTo>
                  <a:cubicBezTo>
                    <a:pt x="30930" y="76296"/>
                    <a:pt x="32180" y="79114"/>
                    <a:pt x="34190" y="81149"/>
                  </a:cubicBezTo>
                  <a:lnTo>
                    <a:pt x="31837" y="143278"/>
                  </a:lnTo>
                  <a:lnTo>
                    <a:pt x="26445" y="144798"/>
                  </a:lnTo>
                  <a:cubicBezTo>
                    <a:pt x="10882" y="149111"/>
                    <a:pt x="0" y="163424"/>
                    <a:pt x="0" y="179576"/>
                  </a:cubicBezTo>
                  <a:lnTo>
                    <a:pt x="0" y="182321"/>
                  </a:lnTo>
                  <a:cubicBezTo>
                    <a:pt x="0" y="184012"/>
                    <a:pt x="1397" y="185409"/>
                    <a:pt x="3088" y="185409"/>
                  </a:cubicBezTo>
                  <a:cubicBezTo>
                    <a:pt x="4804" y="185409"/>
                    <a:pt x="6176" y="184012"/>
                    <a:pt x="6176" y="182321"/>
                  </a:cubicBezTo>
                  <a:lnTo>
                    <a:pt x="6176" y="179576"/>
                  </a:lnTo>
                  <a:cubicBezTo>
                    <a:pt x="6176" y="166194"/>
                    <a:pt x="15196" y="154332"/>
                    <a:pt x="28087" y="150753"/>
                  </a:cubicBezTo>
                  <a:lnTo>
                    <a:pt x="48135" y="145190"/>
                  </a:lnTo>
                  <a:lnTo>
                    <a:pt x="59164" y="202957"/>
                  </a:lnTo>
                  <a:lnTo>
                    <a:pt x="37548" y="202957"/>
                  </a:lnTo>
                  <a:lnTo>
                    <a:pt x="37548" y="193252"/>
                  </a:lnTo>
                  <a:cubicBezTo>
                    <a:pt x="37548" y="191561"/>
                    <a:pt x="36151" y="190164"/>
                    <a:pt x="34435" y="190164"/>
                  </a:cubicBezTo>
                  <a:cubicBezTo>
                    <a:pt x="32744" y="190164"/>
                    <a:pt x="31347" y="191561"/>
                    <a:pt x="31347" y="193252"/>
                  </a:cubicBezTo>
                  <a:lnTo>
                    <a:pt x="31347" y="202957"/>
                  </a:lnTo>
                  <a:lnTo>
                    <a:pt x="6176" y="202957"/>
                  </a:lnTo>
                  <a:lnTo>
                    <a:pt x="6176" y="196756"/>
                  </a:lnTo>
                  <a:cubicBezTo>
                    <a:pt x="6176" y="195041"/>
                    <a:pt x="4804" y="193644"/>
                    <a:pt x="3088" y="193644"/>
                  </a:cubicBezTo>
                  <a:cubicBezTo>
                    <a:pt x="1397" y="193644"/>
                    <a:pt x="0" y="195041"/>
                    <a:pt x="0" y="196756"/>
                  </a:cubicBezTo>
                  <a:lnTo>
                    <a:pt x="0" y="206045"/>
                  </a:lnTo>
                  <a:cubicBezTo>
                    <a:pt x="0" y="207761"/>
                    <a:pt x="1397" y="209133"/>
                    <a:pt x="3088" y="209133"/>
                  </a:cubicBezTo>
                  <a:lnTo>
                    <a:pt x="171390" y="209133"/>
                  </a:lnTo>
                  <a:cubicBezTo>
                    <a:pt x="173106" y="209133"/>
                    <a:pt x="174503" y="207761"/>
                    <a:pt x="174503" y="206045"/>
                  </a:cubicBezTo>
                  <a:lnTo>
                    <a:pt x="174503" y="196756"/>
                  </a:lnTo>
                  <a:cubicBezTo>
                    <a:pt x="174503" y="195041"/>
                    <a:pt x="173106" y="193644"/>
                    <a:pt x="171390" y="193644"/>
                  </a:cubicBezTo>
                  <a:cubicBezTo>
                    <a:pt x="169699" y="193644"/>
                    <a:pt x="168302" y="195041"/>
                    <a:pt x="168302" y="196756"/>
                  </a:cubicBezTo>
                  <a:lnTo>
                    <a:pt x="168302" y="202957"/>
                  </a:lnTo>
                  <a:lnTo>
                    <a:pt x="143131" y="202957"/>
                  </a:lnTo>
                  <a:lnTo>
                    <a:pt x="143131" y="193252"/>
                  </a:lnTo>
                  <a:cubicBezTo>
                    <a:pt x="143131" y="191561"/>
                    <a:pt x="141759" y="190164"/>
                    <a:pt x="140043" y="190164"/>
                  </a:cubicBezTo>
                  <a:cubicBezTo>
                    <a:pt x="138328" y="190164"/>
                    <a:pt x="136955" y="191561"/>
                    <a:pt x="136955" y="193252"/>
                  </a:cubicBezTo>
                  <a:lnTo>
                    <a:pt x="136955" y="202957"/>
                  </a:lnTo>
                  <a:lnTo>
                    <a:pt x="115314" y="202957"/>
                  </a:lnTo>
                  <a:lnTo>
                    <a:pt x="126367" y="145190"/>
                  </a:lnTo>
                  <a:lnTo>
                    <a:pt x="146391" y="150753"/>
                  </a:lnTo>
                  <a:cubicBezTo>
                    <a:pt x="159307" y="154332"/>
                    <a:pt x="168302" y="166194"/>
                    <a:pt x="168302" y="179576"/>
                  </a:cubicBezTo>
                  <a:lnTo>
                    <a:pt x="168302" y="182321"/>
                  </a:lnTo>
                  <a:cubicBezTo>
                    <a:pt x="168302" y="184012"/>
                    <a:pt x="169699" y="185409"/>
                    <a:pt x="171390" y="185409"/>
                  </a:cubicBezTo>
                  <a:cubicBezTo>
                    <a:pt x="173106" y="185409"/>
                    <a:pt x="174503" y="184012"/>
                    <a:pt x="174503" y="182321"/>
                  </a:cubicBezTo>
                  <a:lnTo>
                    <a:pt x="174503" y="179576"/>
                  </a:lnTo>
                  <a:cubicBezTo>
                    <a:pt x="174503" y="163424"/>
                    <a:pt x="163621" y="149111"/>
                    <a:pt x="148058" y="144798"/>
                  </a:cubicBezTo>
                  <a:lnTo>
                    <a:pt x="142641" y="143278"/>
                  </a:lnTo>
                  <a:lnTo>
                    <a:pt x="140313" y="81149"/>
                  </a:lnTo>
                  <a:cubicBezTo>
                    <a:pt x="142323" y="79114"/>
                    <a:pt x="143548" y="76296"/>
                    <a:pt x="143548" y="73208"/>
                  </a:cubicBezTo>
                  <a:lnTo>
                    <a:pt x="143548" y="67448"/>
                  </a:lnTo>
                  <a:cubicBezTo>
                    <a:pt x="143548" y="64115"/>
                    <a:pt x="142127" y="61125"/>
                    <a:pt x="139847" y="59066"/>
                  </a:cubicBezTo>
                  <a:lnTo>
                    <a:pt x="139847" y="6176"/>
                  </a:lnTo>
                  <a:lnTo>
                    <a:pt x="153866" y="6176"/>
                  </a:lnTo>
                  <a:lnTo>
                    <a:pt x="153866" y="36347"/>
                  </a:lnTo>
                  <a:cubicBezTo>
                    <a:pt x="149577" y="37670"/>
                    <a:pt x="146440" y="41689"/>
                    <a:pt x="146440" y="46395"/>
                  </a:cubicBezTo>
                  <a:cubicBezTo>
                    <a:pt x="146440" y="51125"/>
                    <a:pt x="149577" y="55145"/>
                    <a:pt x="153866" y="56468"/>
                  </a:cubicBezTo>
                  <a:lnTo>
                    <a:pt x="153866" y="64139"/>
                  </a:lnTo>
                  <a:cubicBezTo>
                    <a:pt x="153866" y="65855"/>
                    <a:pt x="155239" y="67228"/>
                    <a:pt x="156954" y="67228"/>
                  </a:cubicBezTo>
                  <a:cubicBezTo>
                    <a:pt x="158670" y="67228"/>
                    <a:pt x="160042" y="65855"/>
                    <a:pt x="160042" y="64139"/>
                  </a:cubicBezTo>
                  <a:lnTo>
                    <a:pt x="160042" y="56468"/>
                  </a:lnTo>
                  <a:cubicBezTo>
                    <a:pt x="164356" y="55145"/>
                    <a:pt x="167469" y="51125"/>
                    <a:pt x="167469" y="46395"/>
                  </a:cubicBezTo>
                  <a:cubicBezTo>
                    <a:pt x="167469" y="41689"/>
                    <a:pt x="164356" y="37670"/>
                    <a:pt x="160042" y="36347"/>
                  </a:cubicBezTo>
                  <a:lnTo>
                    <a:pt x="160042" y="6176"/>
                  </a:lnTo>
                  <a:lnTo>
                    <a:pt x="163155" y="6176"/>
                  </a:lnTo>
                  <a:cubicBezTo>
                    <a:pt x="164846" y="6176"/>
                    <a:pt x="166243" y="4804"/>
                    <a:pt x="166243" y="3088"/>
                  </a:cubicBezTo>
                  <a:cubicBezTo>
                    <a:pt x="166243" y="1397"/>
                    <a:pt x="164846" y="0"/>
                    <a:pt x="163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29" name="Google Shape;329;p38"/>
          <p:cNvGrpSpPr/>
          <p:nvPr/>
        </p:nvGrpSpPr>
        <p:grpSpPr>
          <a:xfrm>
            <a:off x="1846633" y="3079575"/>
            <a:ext cx="609900" cy="609900"/>
            <a:chOff x="1846633" y="3079575"/>
            <a:chExt cx="609900" cy="609900"/>
          </a:xfrm>
        </p:grpSpPr>
        <p:sp>
          <p:nvSpPr>
            <p:cNvPr id="330" name="Google Shape;330;p38"/>
            <p:cNvSpPr/>
            <p:nvPr/>
          </p:nvSpPr>
          <p:spPr>
            <a:xfrm rot="-5400000">
              <a:off x="1846633" y="3079575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331" name="Google Shape;331;p38"/>
            <p:cNvGrpSpPr/>
            <p:nvPr/>
          </p:nvGrpSpPr>
          <p:grpSpPr>
            <a:xfrm>
              <a:off x="2037467" y="3215656"/>
              <a:ext cx="228385" cy="337621"/>
              <a:chOff x="2036775" y="228000"/>
              <a:chExt cx="3529900" cy="5218250"/>
            </a:xfrm>
          </p:grpSpPr>
          <p:sp>
            <p:nvSpPr>
              <p:cNvPr id="332" name="Google Shape;332;p38"/>
              <p:cNvSpPr/>
              <p:nvPr/>
            </p:nvSpPr>
            <p:spPr>
              <a:xfrm>
                <a:off x="3803650" y="1401050"/>
                <a:ext cx="143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23" extrusionOk="0">
                    <a:moveTo>
                      <a:pt x="33" y="1"/>
                    </a:moveTo>
                    <a:cubicBezTo>
                      <a:pt x="1" y="1"/>
                      <a:pt x="556" y="22"/>
                      <a:pt x="567" y="22"/>
                    </a:cubicBezTo>
                    <a:cubicBezTo>
                      <a:pt x="573" y="22"/>
                      <a:pt x="442" y="17"/>
                      <a:pt x="3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3" name="Google Shape;333;p38"/>
              <p:cNvSpPr/>
              <p:nvPr/>
            </p:nvSpPr>
            <p:spPr>
              <a:xfrm>
                <a:off x="2036775" y="228000"/>
                <a:ext cx="3409800" cy="3180350"/>
              </a:xfrm>
              <a:custGeom>
                <a:avLst/>
                <a:gdLst/>
                <a:ahLst/>
                <a:cxnLst/>
                <a:rect l="l" t="t" r="r" b="b"/>
                <a:pathLst>
                  <a:path w="136392" h="127214" extrusionOk="0">
                    <a:moveTo>
                      <a:pt x="70610" y="6434"/>
                    </a:moveTo>
                    <a:cubicBezTo>
                      <a:pt x="73772" y="7782"/>
                      <a:pt x="83355" y="12243"/>
                      <a:pt x="94090" y="20600"/>
                    </a:cubicBezTo>
                    <a:cubicBezTo>
                      <a:pt x="96957" y="22831"/>
                      <a:pt x="100045" y="25453"/>
                      <a:pt x="103183" y="28492"/>
                    </a:cubicBezTo>
                    <a:cubicBezTo>
                      <a:pt x="103207" y="28492"/>
                      <a:pt x="103183" y="28517"/>
                      <a:pt x="103183" y="28517"/>
                    </a:cubicBezTo>
                    <a:cubicBezTo>
                      <a:pt x="94604" y="27022"/>
                      <a:pt x="85928" y="26066"/>
                      <a:pt x="77228" y="25674"/>
                    </a:cubicBezTo>
                    <a:cubicBezTo>
                      <a:pt x="75014" y="25578"/>
                      <a:pt x="72801" y="25528"/>
                      <a:pt x="70588" y="25528"/>
                    </a:cubicBezTo>
                    <a:cubicBezTo>
                      <a:pt x="68831" y="25528"/>
                      <a:pt x="67074" y="25559"/>
                      <a:pt x="65316" y="25625"/>
                    </a:cubicBezTo>
                    <a:cubicBezTo>
                      <a:pt x="57008" y="25919"/>
                      <a:pt x="48724" y="26776"/>
                      <a:pt x="40514" y="28100"/>
                    </a:cubicBezTo>
                    <a:cubicBezTo>
                      <a:pt x="39656" y="28247"/>
                      <a:pt x="38798" y="28370"/>
                      <a:pt x="37965" y="28517"/>
                    </a:cubicBezTo>
                    <a:cubicBezTo>
                      <a:pt x="38234" y="28271"/>
                      <a:pt x="38504" y="28002"/>
                      <a:pt x="38773" y="27732"/>
                    </a:cubicBezTo>
                    <a:cubicBezTo>
                      <a:pt x="52621" y="14694"/>
                      <a:pt x="66640" y="8125"/>
                      <a:pt x="70586" y="6434"/>
                    </a:cubicBezTo>
                    <a:close/>
                    <a:moveTo>
                      <a:pt x="71174" y="31703"/>
                    </a:moveTo>
                    <a:cubicBezTo>
                      <a:pt x="74336" y="31703"/>
                      <a:pt x="90953" y="31923"/>
                      <a:pt x="110486" y="36261"/>
                    </a:cubicBezTo>
                    <a:lnTo>
                      <a:pt x="110511" y="36261"/>
                    </a:lnTo>
                    <a:cubicBezTo>
                      <a:pt x="114849" y="41335"/>
                      <a:pt x="119064" y="47241"/>
                      <a:pt x="122741" y="54006"/>
                    </a:cubicBezTo>
                    <a:cubicBezTo>
                      <a:pt x="122765" y="54006"/>
                      <a:pt x="122741" y="54030"/>
                      <a:pt x="122741" y="54030"/>
                    </a:cubicBezTo>
                    <a:cubicBezTo>
                      <a:pt x="98894" y="47928"/>
                      <a:pt x="71934" y="46972"/>
                      <a:pt x="70708" y="46923"/>
                    </a:cubicBezTo>
                    <a:lnTo>
                      <a:pt x="70488" y="46923"/>
                    </a:lnTo>
                    <a:cubicBezTo>
                      <a:pt x="69262" y="46972"/>
                      <a:pt x="42303" y="47928"/>
                      <a:pt x="18431" y="54030"/>
                    </a:cubicBezTo>
                    <a:cubicBezTo>
                      <a:pt x="18431" y="54030"/>
                      <a:pt x="18407" y="54030"/>
                      <a:pt x="18431" y="54006"/>
                    </a:cubicBezTo>
                    <a:cubicBezTo>
                      <a:pt x="21813" y="47756"/>
                      <a:pt x="25906" y="41800"/>
                      <a:pt x="30637" y="36261"/>
                    </a:cubicBezTo>
                    <a:cubicBezTo>
                      <a:pt x="50195" y="31923"/>
                      <a:pt x="66861" y="31703"/>
                      <a:pt x="70022" y="31703"/>
                    </a:cubicBezTo>
                    <a:close/>
                    <a:moveTo>
                      <a:pt x="70598" y="1"/>
                    </a:moveTo>
                    <a:cubicBezTo>
                      <a:pt x="70231" y="1"/>
                      <a:pt x="69863" y="62"/>
                      <a:pt x="69507" y="184"/>
                    </a:cubicBezTo>
                    <a:cubicBezTo>
                      <a:pt x="68797" y="479"/>
                      <a:pt x="51861" y="6973"/>
                      <a:pt x="34730" y="23076"/>
                    </a:cubicBezTo>
                    <a:cubicBezTo>
                      <a:pt x="24656" y="32536"/>
                      <a:pt x="16618" y="43344"/>
                      <a:pt x="10858" y="55231"/>
                    </a:cubicBezTo>
                    <a:cubicBezTo>
                      <a:pt x="3652" y="70083"/>
                      <a:pt x="1" y="86602"/>
                      <a:pt x="1" y="104371"/>
                    </a:cubicBezTo>
                    <a:cubicBezTo>
                      <a:pt x="1" y="111307"/>
                      <a:pt x="564" y="118121"/>
                      <a:pt x="1667" y="124640"/>
                    </a:cubicBezTo>
                    <a:cubicBezTo>
                      <a:pt x="1912" y="126160"/>
                      <a:pt x="3236" y="127213"/>
                      <a:pt x="4706" y="127213"/>
                    </a:cubicBezTo>
                    <a:cubicBezTo>
                      <a:pt x="4878" y="127213"/>
                      <a:pt x="5049" y="127189"/>
                      <a:pt x="5221" y="127164"/>
                    </a:cubicBezTo>
                    <a:cubicBezTo>
                      <a:pt x="6912" y="126895"/>
                      <a:pt x="8039" y="125277"/>
                      <a:pt x="7745" y="123611"/>
                    </a:cubicBezTo>
                    <a:cubicBezTo>
                      <a:pt x="6692" y="117434"/>
                      <a:pt x="6177" y="110964"/>
                      <a:pt x="6177" y="104371"/>
                    </a:cubicBezTo>
                    <a:cubicBezTo>
                      <a:pt x="6177" y="88808"/>
                      <a:pt x="9044" y="74495"/>
                      <a:pt x="14706" y="61481"/>
                    </a:cubicBezTo>
                    <a:cubicBezTo>
                      <a:pt x="14706" y="61481"/>
                      <a:pt x="14730" y="61456"/>
                      <a:pt x="14730" y="61456"/>
                    </a:cubicBezTo>
                    <a:cubicBezTo>
                      <a:pt x="38283" y="54422"/>
                      <a:pt x="68601" y="53172"/>
                      <a:pt x="70610" y="53099"/>
                    </a:cubicBezTo>
                    <a:cubicBezTo>
                      <a:pt x="72596" y="53172"/>
                      <a:pt x="102839" y="54422"/>
                      <a:pt x="126392" y="61432"/>
                    </a:cubicBezTo>
                    <a:cubicBezTo>
                      <a:pt x="126392" y="61432"/>
                      <a:pt x="126392" y="61456"/>
                      <a:pt x="126392" y="61456"/>
                    </a:cubicBezTo>
                    <a:cubicBezTo>
                      <a:pt x="127691" y="64422"/>
                      <a:pt x="128892" y="67510"/>
                      <a:pt x="129946" y="70770"/>
                    </a:cubicBezTo>
                    <a:cubicBezTo>
                      <a:pt x="130375" y="72097"/>
                      <a:pt x="131621" y="73016"/>
                      <a:pt x="132960" y="73016"/>
                    </a:cubicBezTo>
                    <a:cubicBezTo>
                      <a:pt x="133228" y="73016"/>
                      <a:pt x="133500" y="72980"/>
                      <a:pt x="133769" y="72902"/>
                    </a:cubicBezTo>
                    <a:cubicBezTo>
                      <a:pt x="135461" y="72412"/>
                      <a:pt x="136392" y="70647"/>
                      <a:pt x="135853" y="68981"/>
                    </a:cubicBezTo>
                    <a:cubicBezTo>
                      <a:pt x="127446" y="42781"/>
                      <a:pt x="110462" y="25477"/>
                      <a:pt x="97717" y="15600"/>
                    </a:cubicBezTo>
                    <a:cubicBezTo>
                      <a:pt x="83919" y="4890"/>
                      <a:pt x="72179" y="380"/>
                      <a:pt x="71689" y="184"/>
                    </a:cubicBezTo>
                    <a:cubicBezTo>
                      <a:pt x="71333" y="62"/>
                      <a:pt x="70966" y="1"/>
                      <a:pt x="705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4" name="Google Shape;334;p38"/>
              <p:cNvSpPr/>
              <p:nvPr/>
            </p:nvSpPr>
            <p:spPr>
              <a:xfrm>
                <a:off x="3785550" y="4272325"/>
                <a:ext cx="146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3" extrusionOk="0">
                    <a:moveTo>
                      <a:pt x="9" y="0"/>
                    </a:moveTo>
                    <a:cubicBezTo>
                      <a:pt x="0" y="0"/>
                      <a:pt x="128" y="6"/>
                      <a:pt x="537" y="22"/>
                    </a:cubicBezTo>
                    <a:cubicBezTo>
                      <a:pt x="586" y="22"/>
                      <a:pt x="25" y="0"/>
                      <a:pt x="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5" name="Google Shape;335;p38"/>
              <p:cNvSpPr/>
              <p:nvPr/>
            </p:nvSpPr>
            <p:spPr>
              <a:xfrm>
                <a:off x="2157475" y="2265825"/>
                <a:ext cx="3409200" cy="3180425"/>
              </a:xfrm>
              <a:custGeom>
                <a:avLst/>
                <a:gdLst/>
                <a:ahLst/>
                <a:cxnLst/>
                <a:rect l="l" t="t" r="r" b="b"/>
                <a:pathLst>
                  <a:path w="136368" h="127217" extrusionOk="0">
                    <a:moveTo>
                      <a:pt x="13603" y="73175"/>
                    </a:moveTo>
                    <a:cubicBezTo>
                      <a:pt x="37450" y="79302"/>
                      <a:pt x="64434" y="80233"/>
                      <a:pt x="65660" y="80282"/>
                    </a:cubicBezTo>
                    <a:lnTo>
                      <a:pt x="65880" y="80282"/>
                    </a:lnTo>
                    <a:cubicBezTo>
                      <a:pt x="67106" y="80233"/>
                      <a:pt x="94090" y="79302"/>
                      <a:pt x="117962" y="73175"/>
                    </a:cubicBezTo>
                    <a:lnTo>
                      <a:pt x="117962" y="73175"/>
                    </a:lnTo>
                    <a:cubicBezTo>
                      <a:pt x="114579" y="79449"/>
                      <a:pt x="110462" y="85405"/>
                      <a:pt x="105732" y="90944"/>
                    </a:cubicBezTo>
                    <a:cubicBezTo>
                      <a:pt x="96590" y="92978"/>
                      <a:pt x="87326" y="94301"/>
                      <a:pt x="77988" y="95012"/>
                    </a:cubicBezTo>
                    <a:cubicBezTo>
                      <a:pt x="73800" y="95336"/>
                      <a:pt x="69591" y="95529"/>
                      <a:pt x="65381" y="95529"/>
                    </a:cubicBezTo>
                    <a:cubicBezTo>
                      <a:pt x="65131" y="95529"/>
                      <a:pt x="64881" y="95528"/>
                      <a:pt x="64630" y="95527"/>
                    </a:cubicBezTo>
                    <a:cubicBezTo>
                      <a:pt x="58871" y="95478"/>
                      <a:pt x="53087" y="95061"/>
                      <a:pt x="47376" y="94448"/>
                    </a:cubicBezTo>
                    <a:cubicBezTo>
                      <a:pt x="40146" y="93689"/>
                      <a:pt x="32965" y="92537"/>
                      <a:pt x="25858" y="90968"/>
                    </a:cubicBezTo>
                    <a:cubicBezTo>
                      <a:pt x="21520" y="85870"/>
                      <a:pt x="17280" y="79964"/>
                      <a:pt x="13603" y="73175"/>
                    </a:cubicBezTo>
                    <a:close/>
                    <a:moveTo>
                      <a:pt x="98698" y="98394"/>
                    </a:moveTo>
                    <a:lnTo>
                      <a:pt x="98698" y="98394"/>
                    </a:lnTo>
                    <a:cubicBezTo>
                      <a:pt x="98330" y="98762"/>
                      <a:pt x="97962" y="99130"/>
                      <a:pt x="97595" y="99473"/>
                    </a:cubicBezTo>
                    <a:cubicBezTo>
                      <a:pt x="83747" y="112536"/>
                      <a:pt x="69728" y="119104"/>
                      <a:pt x="65758" y="120795"/>
                    </a:cubicBezTo>
                    <a:cubicBezTo>
                      <a:pt x="62621" y="119447"/>
                      <a:pt x="53013" y="114987"/>
                      <a:pt x="42278" y="106605"/>
                    </a:cubicBezTo>
                    <a:cubicBezTo>
                      <a:pt x="39411" y="104374"/>
                      <a:pt x="36298" y="101727"/>
                      <a:pt x="33137" y="98688"/>
                    </a:cubicBezTo>
                    <a:lnTo>
                      <a:pt x="33137" y="98688"/>
                    </a:lnTo>
                    <a:cubicBezTo>
                      <a:pt x="41739" y="100183"/>
                      <a:pt x="50440" y="101139"/>
                      <a:pt x="59141" y="101531"/>
                    </a:cubicBezTo>
                    <a:cubicBezTo>
                      <a:pt x="61381" y="101643"/>
                      <a:pt x="63614" y="101699"/>
                      <a:pt x="65848" y="101699"/>
                    </a:cubicBezTo>
                    <a:cubicBezTo>
                      <a:pt x="67524" y="101699"/>
                      <a:pt x="69200" y="101668"/>
                      <a:pt x="70880" y="101605"/>
                    </a:cubicBezTo>
                    <a:cubicBezTo>
                      <a:pt x="78870" y="101286"/>
                      <a:pt x="86860" y="100404"/>
                      <a:pt x="94752" y="99105"/>
                    </a:cubicBezTo>
                    <a:cubicBezTo>
                      <a:pt x="96075" y="98884"/>
                      <a:pt x="97399" y="98639"/>
                      <a:pt x="98698" y="98394"/>
                    </a:cubicBezTo>
                    <a:close/>
                    <a:moveTo>
                      <a:pt x="131642" y="1"/>
                    </a:moveTo>
                    <a:cubicBezTo>
                      <a:pt x="131479" y="1"/>
                      <a:pt x="131313" y="14"/>
                      <a:pt x="131147" y="41"/>
                    </a:cubicBezTo>
                    <a:cubicBezTo>
                      <a:pt x="129456" y="335"/>
                      <a:pt x="128329" y="1928"/>
                      <a:pt x="128623" y="3619"/>
                    </a:cubicBezTo>
                    <a:cubicBezTo>
                      <a:pt x="129677" y="9795"/>
                      <a:pt x="130191" y="16265"/>
                      <a:pt x="130191" y="22858"/>
                    </a:cubicBezTo>
                    <a:cubicBezTo>
                      <a:pt x="130191" y="38397"/>
                      <a:pt x="127324" y="52734"/>
                      <a:pt x="121638" y="65749"/>
                    </a:cubicBezTo>
                    <a:cubicBezTo>
                      <a:pt x="98085" y="72783"/>
                      <a:pt x="67768" y="74033"/>
                      <a:pt x="65782" y="74106"/>
                    </a:cubicBezTo>
                    <a:cubicBezTo>
                      <a:pt x="63773" y="74033"/>
                      <a:pt x="33504" y="72783"/>
                      <a:pt x="9976" y="65773"/>
                    </a:cubicBezTo>
                    <a:cubicBezTo>
                      <a:pt x="8652" y="62783"/>
                      <a:pt x="7452" y="59621"/>
                      <a:pt x="6398" y="56337"/>
                    </a:cubicBezTo>
                    <a:cubicBezTo>
                      <a:pt x="5964" y="55037"/>
                      <a:pt x="4771" y="54196"/>
                      <a:pt x="3466" y="54196"/>
                    </a:cubicBezTo>
                    <a:cubicBezTo>
                      <a:pt x="3148" y="54196"/>
                      <a:pt x="2823" y="54246"/>
                      <a:pt x="2501" y="54352"/>
                    </a:cubicBezTo>
                    <a:cubicBezTo>
                      <a:pt x="883" y="54867"/>
                      <a:pt x="1" y="56607"/>
                      <a:pt x="516" y="58224"/>
                    </a:cubicBezTo>
                    <a:cubicBezTo>
                      <a:pt x="8922" y="84424"/>
                      <a:pt x="25907" y="101727"/>
                      <a:pt x="38651" y="111629"/>
                    </a:cubicBezTo>
                    <a:cubicBezTo>
                      <a:pt x="52474" y="122339"/>
                      <a:pt x="64189" y="126824"/>
                      <a:pt x="64679" y="127020"/>
                    </a:cubicBezTo>
                    <a:cubicBezTo>
                      <a:pt x="65023" y="127143"/>
                      <a:pt x="65390" y="127217"/>
                      <a:pt x="65782" y="127217"/>
                    </a:cubicBezTo>
                    <a:cubicBezTo>
                      <a:pt x="66150" y="127217"/>
                      <a:pt x="66518" y="127143"/>
                      <a:pt x="66861" y="127020"/>
                    </a:cubicBezTo>
                    <a:cubicBezTo>
                      <a:pt x="67572" y="126751"/>
                      <a:pt x="84507" y="120232"/>
                      <a:pt x="101639" y="104154"/>
                    </a:cubicBezTo>
                    <a:cubicBezTo>
                      <a:pt x="111712" y="94693"/>
                      <a:pt x="119751" y="83861"/>
                      <a:pt x="125510" y="71974"/>
                    </a:cubicBezTo>
                    <a:cubicBezTo>
                      <a:pt x="132716" y="57121"/>
                      <a:pt x="136368" y="40603"/>
                      <a:pt x="136368" y="22858"/>
                    </a:cubicBezTo>
                    <a:cubicBezTo>
                      <a:pt x="136368" y="15922"/>
                      <a:pt x="135804" y="9084"/>
                      <a:pt x="134701" y="2565"/>
                    </a:cubicBezTo>
                    <a:cubicBezTo>
                      <a:pt x="134458" y="1064"/>
                      <a:pt x="133123" y="1"/>
                      <a:pt x="13164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6" name="Google Shape;336;p38"/>
              <p:cNvSpPr/>
              <p:nvPr/>
            </p:nvSpPr>
            <p:spPr>
              <a:xfrm>
                <a:off x="3477275" y="1915750"/>
                <a:ext cx="669125" cy="1801400"/>
              </a:xfrm>
              <a:custGeom>
                <a:avLst/>
                <a:gdLst/>
                <a:ahLst/>
                <a:cxnLst/>
                <a:rect l="l" t="t" r="r" b="b"/>
                <a:pathLst>
                  <a:path w="26765" h="72056" extrusionOk="0">
                    <a:moveTo>
                      <a:pt x="12990" y="0"/>
                    </a:moveTo>
                    <a:cubicBezTo>
                      <a:pt x="11275" y="0"/>
                      <a:pt x="9902" y="1397"/>
                      <a:pt x="9902" y="3088"/>
                    </a:cubicBezTo>
                    <a:lnTo>
                      <a:pt x="9902" y="7426"/>
                    </a:lnTo>
                    <a:lnTo>
                      <a:pt x="3089" y="7426"/>
                    </a:lnTo>
                    <a:cubicBezTo>
                      <a:pt x="1398" y="7426"/>
                      <a:pt x="1" y="8799"/>
                      <a:pt x="1" y="10514"/>
                    </a:cubicBezTo>
                    <a:cubicBezTo>
                      <a:pt x="1" y="12205"/>
                      <a:pt x="1398" y="13602"/>
                      <a:pt x="3089" y="13602"/>
                    </a:cubicBezTo>
                    <a:lnTo>
                      <a:pt x="9902" y="13602"/>
                    </a:lnTo>
                    <a:lnTo>
                      <a:pt x="9902" y="32940"/>
                    </a:lnTo>
                    <a:lnTo>
                      <a:pt x="3089" y="32940"/>
                    </a:lnTo>
                    <a:cubicBezTo>
                      <a:pt x="1398" y="32940"/>
                      <a:pt x="1" y="34337"/>
                      <a:pt x="1" y="36028"/>
                    </a:cubicBezTo>
                    <a:cubicBezTo>
                      <a:pt x="1" y="37744"/>
                      <a:pt x="1398" y="39116"/>
                      <a:pt x="3089" y="39116"/>
                    </a:cubicBezTo>
                    <a:lnTo>
                      <a:pt x="9902" y="39116"/>
                    </a:lnTo>
                    <a:lnTo>
                      <a:pt x="9902" y="58478"/>
                    </a:lnTo>
                    <a:lnTo>
                      <a:pt x="3089" y="58478"/>
                    </a:lnTo>
                    <a:cubicBezTo>
                      <a:pt x="1398" y="58478"/>
                      <a:pt x="1" y="59850"/>
                      <a:pt x="1" y="61566"/>
                    </a:cubicBezTo>
                    <a:cubicBezTo>
                      <a:pt x="1" y="63257"/>
                      <a:pt x="1398" y="64654"/>
                      <a:pt x="3089" y="64654"/>
                    </a:cubicBezTo>
                    <a:lnTo>
                      <a:pt x="9902" y="64654"/>
                    </a:lnTo>
                    <a:lnTo>
                      <a:pt x="9902" y="68968"/>
                    </a:lnTo>
                    <a:cubicBezTo>
                      <a:pt x="9902" y="70683"/>
                      <a:pt x="11275" y="72056"/>
                      <a:pt x="12990" y="72056"/>
                    </a:cubicBezTo>
                    <a:cubicBezTo>
                      <a:pt x="14681" y="72056"/>
                      <a:pt x="16078" y="70683"/>
                      <a:pt x="16078" y="68968"/>
                    </a:cubicBezTo>
                    <a:lnTo>
                      <a:pt x="16078" y="64654"/>
                    </a:lnTo>
                    <a:lnTo>
                      <a:pt x="23676" y="64654"/>
                    </a:lnTo>
                    <a:cubicBezTo>
                      <a:pt x="25392" y="64654"/>
                      <a:pt x="26764" y="63257"/>
                      <a:pt x="26764" y="61566"/>
                    </a:cubicBezTo>
                    <a:cubicBezTo>
                      <a:pt x="26764" y="59850"/>
                      <a:pt x="25392" y="58478"/>
                      <a:pt x="23676" y="58478"/>
                    </a:cubicBezTo>
                    <a:lnTo>
                      <a:pt x="16078" y="58478"/>
                    </a:lnTo>
                    <a:lnTo>
                      <a:pt x="16078" y="39116"/>
                    </a:lnTo>
                    <a:lnTo>
                      <a:pt x="23676" y="39116"/>
                    </a:lnTo>
                    <a:cubicBezTo>
                      <a:pt x="25392" y="39116"/>
                      <a:pt x="26764" y="37744"/>
                      <a:pt x="26764" y="36028"/>
                    </a:cubicBezTo>
                    <a:cubicBezTo>
                      <a:pt x="26764" y="34337"/>
                      <a:pt x="25392" y="32940"/>
                      <a:pt x="23676" y="32940"/>
                    </a:cubicBezTo>
                    <a:lnTo>
                      <a:pt x="16078" y="32940"/>
                    </a:lnTo>
                    <a:lnTo>
                      <a:pt x="16078" y="13602"/>
                    </a:lnTo>
                    <a:lnTo>
                      <a:pt x="23676" y="13602"/>
                    </a:lnTo>
                    <a:cubicBezTo>
                      <a:pt x="25392" y="13602"/>
                      <a:pt x="26764" y="12205"/>
                      <a:pt x="26764" y="10514"/>
                    </a:cubicBezTo>
                    <a:cubicBezTo>
                      <a:pt x="26764" y="8799"/>
                      <a:pt x="25392" y="7426"/>
                      <a:pt x="23676" y="7426"/>
                    </a:cubicBezTo>
                    <a:lnTo>
                      <a:pt x="16078" y="7426"/>
                    </a:lnTo>
                    <a:lnTo>
                      <a:pt x="16078" y="3088"/>
                    </a:lnTo>
                    <a:cubicBezTo>
                      <a:pt x="16078" y="1397"/>
                      <a:pt x="14681" y="0"/>
                      <a:pt x="12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37" name="Google Shape;337;p38"/>
          <p:cNvGrpSpPr/>
          <p:nvPr/>
        </p:nvGrpSpPr>
        <p:grpSpPr>
          <a:xfrm>
            <a:off x="1846633" y="2539718"/>
            <a:ext cx="609900" cy="609900"/>
            <a:chOff x="1846633" y="2539718"/>
            <a:chExt cx="609900" cy="609900"/>
          </a:xfrm>
        </p:grpSpPr>
        <p:sp>
          <p:nvSpPr>
            <p:cNvPr id="338" name="Google Shape;338;p38"/>
            <p:cNvSpPr/>
            <p:nvPr/>
          </p:nvSpPr>
          <p:spPr>
            <a:xfrm rot="-5400000">
              <a:off x="1846633" y="2539718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339" name="Google Shape;339;p38"/>
            <p:cNvGrpSpPr/>
            <p:nvPr/>
          </p:nvGrpSpPr>
          <p:grpSpPr>
            <a:xfrm>
              <a:off x="1982516" y="2740195"/>
              <a:ext cx="338274" cy="208842"/>
              <a:chOff x="1190625" y="1238675"/>
              <a:chExt cx="5228350" cy="3227850"/>
            </a:xfrm>
          </p:grpSpPr>
          <p:sp>
            <p:nvSpPr>
              <p:cNvPr id="340" name="Google Shape;340;p38"/>
              <p:cNvSpPr/>
              <p:nvPr/>
            </p:nvSpPr>
            <p:spPr>
              <a:xfrm>
                <a:off x="1190625" y="1238675"/>
                <a:ext cx="3197175" cy="3227850"/>
              </a:xfrm>
              <a:custGeom>
                <a:avLst/>
                <a:gdLst/>
                <a:ahLst/>
                <a:cxnLst/>
                <a:rect l="l" t="t" r="r" b="b"/>
                <a:pathLst>
                  <a:path w="127887" h="129114" extrusionOk="0">
                    <a:moveTo>
                      <a:pt x="19583" y="1"/>
                    </a:moveTo>
                    <a:cubicBezTo>
                      <a:pt x="8799" y="1"/>
                      <a:pt x="0" y="8799"/>
                      <a:pt x="0" y="19608"/>
                    </a:cubicBezTo>
                    <a:lnTo>
                      <a:pt x="0" y="40636"/>
                    </a:lnTo>
                    <a:cubicBezTo>
                      <a:pt x="0" y="42352"/>
                      <a:pt x="1397" y="43724"/>
                      <a:pt x="3088" y="43724"/>
                    </a:cubicBezTo>
                    <a:cubicBezTo>
                      <a:pt x="4804" y="43724"/>
                      <a:pt x="6176" y="42352"/>
                      <a:pt x="6176" y="40636"/>
                    </a:cubicBezTo>
                    <a:lnTo>
                      <a:pt x="6176" y="19608"/>
                    </a:lnTo>
                    <a:cubicBezTo>
                      <a:pt x="6176" y="12206"/>
                      <a:pt x="12205" y="6202"/>
                      <a:pt x="19583" y="6202"/>
                    </a:cubicBezTo>
                    <a:lnTo>
                      <a:pt x="49924" y="6202"/>
                    </a:lnTo>
                    <a:lnTo>
                      <a:pt x="49924" y="122937"/>
                    </a:lnTo>
                    <a:lnTo>
                      <a:pt x="19583" y="122937"/>
                    </a:lnTo>
                    <a:cubicBezTo>
                      <a:pt x="12205" y="122937"/>
                      <a:pt x="6176" y="116932"/>
                      <a:pt x="6176" y="109531"/>
                    </a:cubicBezTo>
                    <a:lnTo>
                      <a:pt x="6176" y="55072"/>
                    </a:lnTo>
                    <a:cubicBezTo>
                      <a:pt x="6176" y="53381"/>
                      <a:pt x="4804" y="51984"/>
                      <a:pt x="3088" y="51984"/>
                    </a:cubicBezTo>
                    <a:cubicBezTo>
                      <a:pt x="1397" y="51984"/>
                      <a:pt x="0" y="53381"/>
                      <a:pt x="0" y="55072"/>
                    </a:cubicBezTo>
                    <a:lnTo>
                      <a:pt x="0" y="109531"/>
                    </a:lnTo>
                    <a:cubicBezTo>
                      <a:pt x="0" y="120339"/>
                      <a:pt x="8799" y="129113"/>
                      <a:pt x="19583" y="129113"/>
                    </a:cubicBezTo>
                    <a:lnTo>
                      <a:pt x="69924" y="129113"/>
                    </a:lnTo>
                    <a:cubicBezTo>
                      <a:pt x="71639" y="129113"/>
                      <a:pt x="73012" y="127741"/>
                      <a:pt x="73012" y="126025"/>
                    </a:cubicBezTo>
                    <a:cubicBezTo>
                      <a:pt x="73012" y="124309"/>
                      <a:pt x="71639" y="122937"/>
                      <a:pt x="69924" y="122937"/>
                    </a:cubicBezTo>
                    <a:lnTo>
                      <a:pt x="56101" y="122937"/>
                    </a:lnTo>
                    <a:lnTo>
                      <a:pt x="56101" y="6202"/>
                    </a:lnTo>
                    <a:lnTo>
                      <a:pt x="124774" y="6202"/>
                    </a:lnTo>
                    <a:cubicBezTo>
                      <a:pt x="126490" y="6202"/>
                      <a:pt x="127887" y="4805"/>
                      <a:pt x="127887" y="3113"/>
                    </a:cubicBezTo>
                    <a:cubicBezTo>
                      <a:pt x="127887" y="1398"/>
                      <a:pt x="126490" y="1"/>
                      <a:pt x="12477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3222400" y="1238675"/>
                <a:ext cx="3196575" cy="3227850"/>
              </a:xfrm>
              <a:custGeom>
                <a:avLst/>
                <a:gdLst/>
                <a:ahLst/>
                <a:cxnLst/>
                <a:rect l="l" t="t" r="r" b="b"/>
                <a:pathLst>
                  <a:path w="127863" h="129114" extrusionOk="0">
                    <a:moveTo>
                      <a:pt x="108280" y="6202"/>
                    </a:moveTo>
                    <a:cubicBezTo>
                      <a:pt x="115657" y="6202"/>
                      <a:pt x="121686" y="12206"/>
                      <a:pt x="121686" y="19608"/>
                    </a:cubicBezTo>
                    <a:lnTo>
                      <a:pt x="121686" y="109531"/>
                    </a:lnTo>
                    <a:cubicBezTo>
                      <a:pt x="121686" y="116932"/>
                      <a:pt x="115657" y="122937"/>
                      <a:pt x="108280" y="122937"/>
                    </a:cubicBezTo>
                    <a:lnTo>
                      <a:pt x="77962" y="122937"/>
                    </a:lnTo>
                    <a:lnTo>
                      <a:pt x="77962" y="6202"/>
                    </a:lnTo>
                    <a:close/>
                    <a:moveTo>
                      <a:pt x="57939" y="1"/>
                    </a:moveTo>
                    <a:cubicBezTo>
                      <a:pt x="56248" y="1"/>
                      <a:pt x="54851" y="1398"/>
                      <a:pt x="54851" y="3113"/>
                    </a:cubicBezTo>
                    <a:cubicBezTo>
                      <a:pt x="54851" y="4805"/>
                      <a:pt x="56248" y="6202"/>
                      <a:pt x="57939" y="6202"/>
                    </a:cubicBezTo>
                    <a:lnTo>
                      <a:pt x="71762" y="6202"/>
                    </a:lnTo>
                    <a:lnTo>
                      <a:pt x="71762" y="122937"/>
                    </a:lnTo>
                    <a:lnTo>
                      <a:pt x="3088" y="122937"/>
                    </a:lnTo>
                    <a:cubicBezTo>
                      <a:pt x="1373" y="122937"/>
                      <a:pt x="0" y="124309"/>
                      <a:pt x="0" y="126025"/>
                    </a:cubicBezTo>
                    <a:cubicBezTo>
                      <a:pt x="0" y="127741"/>
                      <a:pt x="1373" y="129113"/>
                      <a:pt x="3088" y="129113"/>
                    </a:cubicBezTo>
                    <a:lnTo>
                      <a:pt x="108280" y="129113"/>
                    </a:lnTo>
                    <a:cubicBezTo>
                      <a:pt x="119088" y="129113"/>
                      <a:pt x="127862" y="120339"/>
                      <a:pt x="127862" y="109531"/>
                    </a:cubicBezTo>
                    <a:lnTo>
                      <a:pt x="127862" y="19608"/>
                    </a:lnTo>
                    <a:cubicBezTo>
                      <a:pt x="127862" y="8799"/>
                      <a:pt x="119088" y="1"/>
                      <a:pt x="10828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1577250" y="2043250"/>
                <a:ext cx="629275" cy="629225"/>
              </a:xfrm>
              <a:custGeom>
                <a:avLst/>
                <a:gdLst/>
                <a:ahLst/>
                <a:cxnLst/>
                <a:rect l="l" t="t" r="r" b="b"/>
                <a:pathLst>
                  <a:path w="25171" h="25169" extrusionOk="0">
                    <a:moveTo>
                      <a:pt x="12401" y="6517"/>
                    </a:moveTo>
                    <a:lnTo>
                      <a:pt x="18970" y="9605"/>
                    </a:lnTo>
                    <a:lnTo>
                      <a:pt x="18970" y="18968"/>
                    </a:lnTo>
                    <a:lnTo>
                      <a:pt x="6201" y="18968"/>
                    </a:lnTo>
                    <a:lnTo>
                      <a:pt x="6201" y="9556"/>
                    </a:lnTo>
                    <a:lnTo>
                      <a:pt x="12401" y="6517"/>
                    </a:lnTo>
                    <a:close/>
                    <a:moveTo>
                      <a:pt x="12376" y="1"/>
                    </a:moveTo>
                    <a:cubicBezTo>
                      <a:pt x="11913" y="1"/>
                      <a:pt x="11452" y="105"/>
                      <a:pt x="11029" y="316"/>
                    </a:cubicBezTo>
                    <a:lnTo>
                      <a:pt x="1740" y="4851"/>
                    </a:lnTo>
                    <a:cubicBezTo>
                      <a:pt x="686" y="5365"/>
                      <a:pt x="0" y="6444"/>
                      <a:pt x="0" y="7620"/>
                    </a:cubicBezTo>
                    <a:lnTo>
                      <a:pt x="0" y="22080"/>
                    </a:lnTo>
                    <a:cubicBezTo>
                      <a:pt x="0" y="23771"/>
                      <a:pt x="1397" y="25168"/>
                      <a:pt x="3088" y="25168"/>
                    </a:cubicBezTo>
                    <a:lnTo>
                      <a:pt x="22082" y="25168"/>
                    </a:lnTo>
                    <a:cubicBezTo>
                      <a:pt x="23774" y="25168"/>
                      <a:pt x="25171" y="23771"/>
                      <a:pt x="25171" y="22080"/>
                    </a:cubicBezTo>
                    <a:lnTo>
                      <a:pt x="25171" y="7620"/>
                    </a:lnTo>
                    <a:cubicBezTo>
                      <a:pt x="25171" y="6444"/>
                      <a:pt x="24460" y="5341"/>
                      <a:pt x="23381" y="4826"/>
                    </a:cubicBezTo>
                    <a:lnTo>
                      <a:pt x="13700" y="292"/>
                    </a:lnTo>
                    <a:cubicBezTo>
                      <a:pt x="13278" y="99"/>
                      <a:pt x="12826" y="1"/>
                      <a:pt x="1237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1577250" y="3054175"/>
                <a:ext cx="629275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25171" h="25147" extrusionOk="0">
                    <a:moveTo>
                      <a:pt x="18970" y="6177"/>
                    </a:moveTo>
                    <a:lnTo>
                      <a:pt x="18970" y="15588"/>
                    </a:lnTo>
                    <a:lnTo>
                      <a:pt x="12769" y="18627"/>
                    </a:lnTo>
                    <a:lnTo>
                      <a:pt x="6201" y="15563"/>
                    </a:lnTo>
                    <a:lnTo>
                      <a:pt x="6201" y="6177"/>
                    </a:lnTo>
                    <a:close/>
                    <a:moveTo>
                      <a:pt x="3088" y="0"/>
                    </a:moveTo>
                    <a:cubicBezTo>
                      <a:pt x="1397" y="0"/>
                      <a:pt x="0" y="1373"/>
                      <a:pt x="0" y="3088"/>
                    </a:cubicBezTo>
                    <a:lnTo>
                      <a:pt x="0" y="17524"/>
                    </a:lnTo>
                    <a:cubicBezTo>
                      <a:pt x="0" y="18725"/>
                      <a:pt x="711" y="19803"/>
                      <a:pt x="1789" y="20318"/>
                    </a:cubicBezTo>
                    <a:lnTo>
                      <a:pt x="11470" y="24852"/>
                    </a:lnTo>
                    <a:cubicBezTo>
                      <a:pt x="11887" y="25048"/>
                      <a:pt x="12352" y="25146"/>
                      <a:pt x="12794" y="25146"/>
                    </a:cubicBezTo>
                    <a:cubicBezTo>
                      <a:pt x="13259" y="25146"/>
                      <a:pt x="13725" y="25048"/>
                      <a:pt x="14142" y="24828"/>
                    </a:cubicBezTo>
                    <a:lnTo>
                      <a:pt x="23430" y="20294"/>
                    </a:lnTo>
                    <a:cubicBezTo>
                      <a:pt x="24484" y="19779"/>
                      <a:pt x="25171" y="18701"/>
                      <a:pt x="25171" y="17524"/>
                    </a:cubicBezTo>
                    <a:lnTo>
                      <a:pt x="25171" y="3088"/>
                    </a:lnTo>
                    <a:cubicBezTo>
                      <a:pt x="25171" y="1373"/>
                      <a:pt x="23774" y="0"/>
                      <a:pt x="2208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4" name="Google Shape;344;p38"/>
              <p:cNvSpPr/>
              <p:nvPr/>
            </p:nvSpPr>
            <p:spPr>
              <a:xfrm>
                <a:off x="5403050" y="2043175"/>
                <a:ext cx="629300" cy="629300"/>
              </a:xfrm>
              <a:custGeom>
                <a:avLst/>
                <a:gdLst/>
                <a:ahLst/>
                <a:cxnLst/>
                <a:rect l="l" t="t" r="r" b="b"/>
                <a:pathLst>
                  <a:path w="25172" h="25172" extrusionOk="0">
                    <a:moveTo>
                      <a:pt x="12598" y="6202"/>
                    </a:moveTo>
                    <a:cubicBezTo>
                      <a:pt x="16128" y="6202"/>
                      <a:pt x="18995" y="9069"/>
                      <a:pt x="18995" y="12598"/>
                    </a:cubicBezTo>
                    <a:cubicBezTo>
                      <a:pt x="18995" y="16103"/>
                      <a:pt x="16128" y="18971"/>
                      <a:pt x="12598" y="18971"/>
                    </a:cubicBezTo>
                    <a:cubicBezTo>
                      <a:pt x="9069" y="18971"/>
                      <a:pt x="6202" y="16103"/>
                      <a:pt x="6202" y="12598"/>
                    </a:cubicBezTo>
                    <a:cubicBezTo>
                      <a:pt x="6202" y="9069"/>
                      <a:pt x="9069" y="6202"/>
                      <a:pt x="12598" y="6202"/>
                    </a:cubicBezTo>
                    <a:close/>
                    <a:moveTo>
                      <a:pt x="12598" y="1"/>
                    </a:moveTo>
                    <a:cubicBezTo>
                      <a:pt x="5662" y="1"/>
                      <a:pt x="1" y="5638"/>
                      <a:pt x="1" y="12598"/>
                    </a:cubicBezTo>
                    <a:cubicBezTo>
                      <a:pt x="1" y="19534"/>
                      <a:pt x="5662" y="25171"/>
                      <a:pt x="12598" y="25171"/>
                    </a:cubicBezTo>
                    <a:cubicBezTo>
                      <a:pt x="19534" y="25171"/>
                      <a:pt x="25171" y="19534"/>
                      <a:pt x="25171" y="12598"/>
                    </a:cubicBezTo>
                    <a:cubicBezTo>
                      <a:pt x="25171" y="5638"/>
                      <a:pt x="19534" y="1"/>
                      <a:pt x="125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5" name="Google Shape;345;p38"/>
              <p:cNvSpPr/>
              <p:nvPr/>
            </p:nvSpPr>
            <p:spPr>
              <a:xfrm>
                <a:off x="5403050" y="3054175"/>
                <a:ext cx="629300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25172" h="25147" extrusionOk="0">
                    <a:moveTo>
                      <a:pt x="12598" y="6177"/>
                    </a:moveTo>
                    <a:cubicBezTo>
                      <a:pt x="16128" y="6177"/>
                      <a:pt x="18995" y="9044"/>
                      <a:pt x="18995" y="12573"/>
                    </a:cubicBezTo>
                    <a:cubicBezTo>
                      <a:pt x="18995" y="16103"/>
                      <a:pt x="16128" y="18970"/>
                      <a:pt x="12598" y="18970"/>
                    </a:cubicBezTo>
                    <a:cubicBezTo>
                      <a:pt x="9069" y="18970"/>
                      <a:pt x="6202" y="16103"/>
                      <a:pt x="6202" y="12573"/>
                    </a:cubicBezTo>
                    <a:cubicBezTo>
                      <a:pt x="6202" y="9044"/>
                      <a:pt x="9069" y="6177"/>
                      <a:pt x="12598" y="6177"/>
                    </a:cubicBezTo>
                    <a:close/>
                    <a:moveTo>
                      <a:pt x="12598" y="0"/>
                    </a:moveTo>
                    <a:cubicBezTo>
                      <a:pt x="5662" y="0"/>
                      <a:pt x="1" y="5637"/>
                      <a:pt x="1" y="12573"/>
                    </a:cubicBezTo>
                    <a:cubicBezTo>
                      <a:pt x="1" y="19509"/>
                      <a:pt x="5662" y="25146"/>
                      <a:pt x="12598" y="25146"/>
                    </a:cubicBezTo>
                    <a:cubicBezTo>
                      <a:pt x="19534" y="25146"/>
                      <a:pt x="25171" y="19509"/>
                      <a:pt x="25171" y="12573"/>
                    </a:cubicBezTo>
                    <a:cubicBezTo>
                      <a:pt x="25171" y="5637"/>
                      <a:pt x="19534" y="0"/>
                      <a:pt x="1259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46" name="Google Shape;346;p38"/>
          <p:cNvGrpSpPr/>
          <p:nvPr/>
        </p:nvGrpSpPr>
        <p:grpSpPr>
          <a:xfrm>
            <a:off x="1846633" y="1999861"/>
            <a:ext cx="609900" cy="609900"/>
            <a:chOff x="1846633" y="1999861"/>
            <a:chExt cx="609900" cy="609900"/>
          </a:xfrm>
        </p:grpSpPr>
        <p:sp>
          <p:nvSpPr>
            <p:cNvPr id="347" name="Google Shape;347;p38"/>
            <p:cNvSpPr/>
            <p:nvPr/>
          </p:nvSpPr>
          <p:spPr>
            <a:xfrm rot="-5400000">
              <a:off x="1846633" y="1999861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982501" y="2146718"/>
              <a:ext cx="338274" cy="335659"/>
            </a:xfrm>
            <a:custGeom>
              <a:avLst/>
              <a:gdLst/>
              <a:ahLst/>
              <a:cxnLst/>
              <a:rect l="l" t="t" r="r" b="b"/>
              <a:pathLst>
                <a:path w="209134" h="207517" extrusionOk="0">
                  <a:moveTo>
                    <a:pt x="144798" y="82105"/>
                  </a:moveTo>
                  <a:lnTo>
                    <a:pt x="144798" y="83159"/>
                  </a:lnTo>
                  <a:cubicBezTo>
                    <a:pt x="144798" y="84458"/>
                    <a:pt x="144308" y="85683"/>
                    <a:pt x="143450" y="86615"/>
                  </a:cubicBezTo>
                  <a:cubicBezTo>
                    <a:pt x="140631" y="89654"/>
                    <a:pt x="139038" y="93771"/>
                    <a:pt x="139014" y="97913"/>
                  </a:cubicBezTo>
                  <a:lnTo>
                    <a:pt x="129480" y="107447"/>
                  </a:lnTo>
                  <a:cubicBezTo>
                    <a:pt x="128279" y="108648"/>
                    <a:pt x="128279" y="110609"/>
                    <a:pt x="129480" y="111810"/>
                  </a:cubicBezTo>
                  <a:lnTo>
                    <a:pt x="132421" y="114751"/>
                  </a:lnTo>
                  <a:cubicBezTo>
                    <a:pt x="134431" y="116761"/>
                    <a:pt x="137102" y="117937"/>
                    <a:pt x="139945" y="118060"/>
                  </a:cubicBezTo>
                  <a:cubicBezTo>
                    <a:pt x="142568" y="118158"/>
                    <a:pt x="145116" y="119285"/>
                    <a:pt x="146979" y="121148"/>
                  </a:cubicBezTo>
                  <a:cubicBezTo>
                    <a:pt x="150925" y="125094"/>
                    <a:pt x="150925" y="131515"/>
                    <a:pt x="146979" y="135436"/>
                  </a:cubicBezTo>
                  <a:cubicBezTo>
                    <a:pt x="145067" y="137348"/>
                    <a:pt x="142543" y="138402"/>
                    <a:pt x="139847" y="138402"/>
                  </a:cubicBezTo>
                  <a:cubicBezTo>
                    <a:pt x="137151" y="138402"/>
                    <a:pt x="134602" y="137348"/>
                    <a:pt x="132690" y="135436"/>
                  </a:cubicBezTo>
                  <a:cubicBezTo>
                    <a:pt x="130828" y="133598"/>
                    <a:pt x="129700" y="131025"/>
                    <a:pt x="129602" y="128402"/>
                  </a:cubicBezTo>
                  <a:cubicBezTo>
                    <a:pt x="129480" y="125559"/>
                    <a:pt x="128303" y="122888"/>
                    <a:pt x="126294" y="120878"/>
                  </a:cubicBezTo>
                  <a:lnTo>
                    <a:pt x="123353" y="117937"/>
                  </a:lnTo>
                  <a:cubicBezTo>
                    <a:pt x="122752" y="117337"/>
                    <a:pt x="121962" y="117036"/>
                    <a:pt x="121171" y="117036"/>
                  </a:cubicBezTo>
                  <a:cubicBezTo>
                    <a:pt x="120381" y="117036"/>
                    <a:pt x="119591" y="117337"/>
                    <a:pt x="118990" y="117937"/>
                  </a:cubicBezTo>
                  <a:lnTo>
                    <a:pt x="107667" y="129260"/>
                  </a:lnTo>
                  <a:lnTo>
                    <a:pt x="107667" y="124383"/>
                  </a:lnTo>
                  <a:cubicBezTo>
                    <a:pt x="107667" y="122667"/>
                    <a:pt x="106270" y="121295"/>
                    <a:pt x="104579" y="121295"/>
                  </a:cubicBezTo>
                  <a:lnTo>
                    <a:pt x="100437" y="121295"/>
                  </a:lnTo>
                  <a:cubicBezTo>
                    <a:pt x="97569" y="121295"/>
                    <a:pt x="94849" y="122349"/>
                    <a:pt x="92766" y="124285"/>
                  </a:cubicBezTo>
                  <a:cubicBezTo>
                    <a:pt x="90830" y="126049"/>
                    <a:pt x="88232" y="127054"/>
                    <a:pt x="85585" y="127054"/>
                  </a:cubicBezTo>
                  <a:cubicBezTo>
                    <a:pt x="80021" y="127054"/>
                    <a:pt x="75487" y="122520"/>
                    <a:pt x="75487" y="116957"/>
                  </a:cubicBezTo>
                  <a:cubicBezTo>
                    <a:pt x="75487" y="111393"/>
                    <a:pt x="80021" y="106859"/>
                    <a:pt x="85585" y="106859"/>
                  </a:cubicBezTo>
                  <a:cubicBezTo>
                    <a:pt x="88232" y="106859"/>
                    <a:pt x="90830" y="107864"/>
                    <a:pt x="92766" y="109629"/>
                  </a:cubicBezTo>
                  <a:cubicBezTo>
                    <a:pt x="94849" y="111565"/>
                    <a:pt x="97569" y="112619"/>
                    <a:pt x="100437" y="112619"/>
                  </a:cubicBezTo>
                  <a:lnTo>
                    <a:pt x="104579" y="112619"/>
                  </a:lnTo>
                  <a:cubicBezTo>
                    <a:pt x="106270" y="112619"/>
                    <a:pt x="107667" y="111246"/>
                    <a:pt x="107667" y="109530"/>
                  </a:cubicBezTo>
                  <a:lnTo>
                    <a:pt x="107667" y="82105"/>
                  </a:lnTo>
                  <a:close/>
                  <a:moveTo>
                    <a:pt x="162297" y="83380"/>
                  </a:moveTo>
                  <a:lnTo>
                    <a:pt x="196291" y="117373"/>
                  </a:lnTo>
                  <a:cubicBezTo>
                    <a:pt x="200384" y="121442"/>
                    <a:pt x="202614" y="126883"/>
                    <a:pt x="202614" y="132667"/>
                  </a:cubicBezTo>
                  <a:cubicBezTo>
                    <a:pt x="202614" y="138451"/>
                    <a:pt x="200384" y="143892"/>
                    <a:pt x="196291" y="147985"/>
                  </a:cubicBezTo>
                  <a:lnTo>
                    <a:pt x="144210" y="200066"/>
                  </a:lnTo>
                  <a:lnTo>
                    <a:pt x="124823" y="180655"/>
                  </a:lnTo>
                  <a:cubicBezTo>
                    <a:pt x="124235" y="180067"/>
                    <a:pt x="123451" y="179748"/>
                    <a:pt x="122642" y="179748"/>
                  </a:cubicBezTo>
                  <a:cubicBezTo>
                    <a:pt x="121809" y="179748"/>
                    <a:pt x="121024" y="180067"/>
                    <a:pt x="120436" y="180655"/>
                  </a:cubicBezTo>
                  <a:lnTo>
                    <a:pt x="117520" y="183596"/>
                  </a:lnTo>
                  <a:cubicBezTo>
                    <a:pt x="115485" y="185606"/>
                    <a:pt x="114309" y="188277"/>
                    <a:pt x="114211" y="191120"/>
                  </a:cubicBezTo>
                  <a:cubicBezTo>
                    <a:pt x="114088" y="193743"/>
                    <a:pt x="112961" y="196292"/>
                    <a:pt x="111098" y="198154"/>
                  </a:cubicBezTo>
                  <a:cubicBezTo>
                    <a:pt x="109211" y="200066"/>
                    <a:pt x="106662" y="201120"/>
                    <a:pt x="103966" y="201120"/>
                  </a:cubicBezTo>
                  <a:cubicBezTo>
                    <a:pt x="101270" y="201120"/>
                    <a:pt x="98721" y="200066"/>
                    <a:pt x="96810" y="198154"/>
                  </a:cubicBezTo>
                  <a:cubicBezTo>
                    <a:pt x="92888" y="194208"/>
                    <a:pt x="92888" y="187812"/>
                    <a:pt x="96810" y="183866"/>
                  </a:cubicBezTo>
                  <a:cubicBezTo>
                    <a:pt x="98672" y="182003"/>
                    <a:pt x="101246" y="180876"/>
                    <a:pt x="103844" y="180777"/>
                  </a:cubicBezTo>
                  <a:cubicBezTo>
                    <a:pt x="106687" y="180655"/>
                    <a:pt x="109358" y="179479"/>
                    <a:pt x="111392" y="177469"/>
                  </a:cubicBezTo>
                  <a:lnTo>
                    <a:pt x="114309" y="174528"/>
                  </a:lnTo>
                  <a:cubicBezTo>
                    <a:pt x="115534" y="173327"/>
                    <a:pt x="115534" y="171366"/>
                    <a:pt x="114309" y="170165"/>
                  </a:cubicBezTo>
                  <a:lnTo>
                    <a:pt x="94922" y="150754"/>
                  </a:lnTo>
                  <a:lnTo>
                    <a:pt x="106760" y="138941"/>
                  </a:lnTo>
                  <a:lnTo>
                    <a:pt x="106760" y="138917"/>
                  </a:lnTo>
                  <a:lnTo>
                    <a:pt x="121171" y="124505"/>
                  </a:lnTo>
                  <a:lnTo>
                    <a:pt x="121907" y="125241"/>
                  </a:lnTo>
                  <a:cubicBezTo>
                    <a:pt x="122838" y="126172"/>
                    <a:pt x="123377" y="127373"/>
                    <a:pt x="123426" y="128672"/>
                  </a:cubicBezTo>
                  <a:cubicBezTo>
                    <a:pt x="123598" y="132814"/>
                    <a:pt x="125362" y="136882"/>
                    <a:pt x="128328" y="139823"/>
                  </a:cubicBezTo>
                  <a:cubicBezTo>
                    <a:pt x="131392" y="142887"/>
                    <a:pt x="135484" y="144603"/>
                    <a:pt x="139847" y="144603"/>
                  </a:cubicBezTo>
                  <a:cubicBezTo>
                    <a:pt x="144185" y="144603"/>
                    <a:pt x="148278" y="142887"/>
                    <a:pt x="151366" y="139823"/>
                  </a:cubicBezTo>
                  <a:cubicBezTo>
                    <a:pt x="157714" y="133476"/>
                    <a:pt x="157714" y="123133"/>
                    <a:pt x="151366" y="116785"/>
                  </a:cubicBezTo>
                  <a:cubicBezTo>
                    <a:pt x="148425" y="113844"/>
                    <a:pt x="144357" y="112055"/>
                    <a:pt x="140215" y="111883"/>
                  </a:cubicBezTo>
                  <a:cubicBezTo>
                    <a:pt x="138916" y="111834"/>
                    <a:pt x="137715" y="111295"/>
                    <a:pt x="136783" y="110364"/>
                  </a:cubicBezTo>
                  <a:lnTo>
                    <a:pt x="136048" y="109629"/>
                  </a:lnTo>
                  <a:lnTo>
                    <a:pt x="144332" y="101345"/>
                  </a:lnTo>
                  <a:cubicBezTo>
                    <a:pt x="144357" y="101345"/>
                    <a:pt x="144357" y="101320"/>
                    <a:pt x="144357" y="101320"/>
                  </a:cubicBezTo>
                  <a:lnTo>
                    <a:pt x="162297" y="83380"/>
                  </a:lnTo>
                  <a:close/>
                  <a:moveTo>
                    <a:pt x="27842" y="1"/>
                  </a:moveTo>
                  <a:cubicBezTo>
                    <a:pt x="12499" y="1"/>
                    <a:pt x="0" y="12500"/>
                    <a:pt x="0" y="27843"/>
                  </a:cubicBezTo>
                  <a:lnTo>
                    <a:pt x="0" y="95928"/>
                  </a:lnTo>
                  <a:cubicBezTo>
                    <a:pt x="0" y="97619"/>
                    <a:pt x="1397" y="99016"/>
                    <a:pt x="3088" y="99016"/>
                  </a:cubicBezTo>
                  <a:cubicBezTo>
                    <a:pt x="4804" y="99016"/>
                    <a:pt x="6176" y="97619"/>
                    <a:pt x="6176" y="95928"/>
                  </a:cubicBezTo>
                  <a:lnTo>
                    <a:pt x="6176" y="82105"/>
                  </a:lnTo>
                  <a:lnTo>
                    <a:pt x="46395" y="82105"/>
                  </a:lnTo>
                  <a:cubicBezTo>
                    <a:pt x="48111" y="82105"/>
                    <a:pt x="49508" y="80708"/>
                    <a:pt x="49508" y="79017"/>
                  </a:cubicBezTo>
                  <a:lnTo>
                    <a:pt x="49508" y="74851"/>
                  </a:lnTo>
                  <a:cubicBezTo>
                    <a:pt x="49508" y="72008"/>
                    <a:pt x="48429" y="69287"/>
                    <a:pt x="46518" y="67179"/>
                  </a:cubicBezTo>
                  <a:cubicBezTo>
                    <a:pt x="46224" y="66885"/>
                    <a:pt x="45978" y="66567"/>
                    <a:pt x="45733" y="66223"/>
                  </a:cubicBezTo>
                  <a:cubicBezTo>
                    <a:pt x="44434" y="64434"/>
                    <a:pt x="43724" y="62229"/>
                    <a:pt x="43724" y="60023"/>
                  </a:cubicBezTo>
                  <a:cubicBezTo>
                    <a:pt x="43724" y="54459"/>
                    <a:pt x="48258" y="49925"/>
                    <a:pt x="53821" y="49925"/>
                  </a:cubicBezTo>
                  <a:cubicBezTo>
                    <a:pt x="59409" y="49925"/>
                    <a:pt x="63943" y="54459"/>
                    <a:pt x="63943" y="60023"/>
                  </a:cubicBezTo>
                  <a:cubicBezTo>
                    <a:pt x="63943" y="62670"/>
                    <a:pt x="62914" y="65268"/>
                    <a:pt x="61149" y="67179"/>
                  </a:cubicBezTo>
                  <a:cubicBezTo>
                    <a:pt x="60684" y="67719"/>
                    <a:pt x="60267" y="68258"/>
                    <a:pt x="59899" y="68846"/>
                  </a:cubicBezTo>
                  <a:cubicBezTo>
                    <a:pt x="59875" y="68846"/>
                    <a:pt x="59875" y="68870"/>
                    <a:pt x="59875" y="68870"/>
                  </a:cubicBezTo>
                  <a:cubicBezTo>
                    <a:pt x="59850" y="68919"/>
                    <a:pt x="59826" y="68944"/>
                    <a:pt x="59801" y="68993"/>
                  </a:cubicBezTo>
                  <a:cubicBezTo>
                    <a:pt x="58748" y="70758"/>
                    <a:pt x="58159" y="72767"/>
                    <a:pt x="58159" y="74851"/>
                  </a:cubicBezTo>
                  <a:lnTo>
                    <a:pt x="58159" y="78993"/>
                  </a:lnTo>
                  <a:cubicBezTo>
                    <a:pt x="58159" y="80708"/>
                    <a:pt x="59556" y="82105"/>
                    <a:pt x="61247" y="82105"/>
                  </a:cubicBezTo>
                  <a:lnTo>
                    <a:pt x="101466" y="82105"/>
                  </a:lnTo>
                  <a:lnTo>
                    <a:pt x="101466" y="106442"/>
                  </a:lnTo>
                  <a:lnTo>
                    <a:pt x="100437" y="106442"/>
                  </a:lnTo>
                  <a:cubicBezTo>
                    <a:pt x="99138" y="106442"/>
                    <a:pt x="97888" y="105952"/>
                    <a:pt x="96957" y="105094"/>
                  </a:cubicBezTo>
                  <a:cubicBezTo>
                    <a:pt x="93893" y="102276"/>
                    <a:pt x="89751" y="100658"/>
                    <a:pt x="85609" y="100658"/>
                  </a:cubicBezTo>
                  <a:cubicBezTo>
                    <a:pt x="76614" y="100658"/>
                    <a:pt x="69311" y="107962"/>
                    <a:pt x="69311" y="116957"/>
                  </a:cubicBezTo>
                  <a:cubicBezTo>
                    <a:pt x="69311" y="125951"/>
                    <a:pt x="76614" y="133255"/>
                    <a:pt x="85609" y="133255"/>
                  </a:cubicBezTo>
                  <a:cubicBezTo>
                    <a:pt x="89776" y="133255"/>
                    <a:pt x="93893" y="131637"/>
                    <a:pt x="96957" y="128819"/>
                  </a:cubicBezTo>
                  <a:cubicBezTo>
                    <a:pt x="97888" y="127961"/>
                    <a:pt x="99138" y="127471"/>
                    <a:pt x="100437" y="127471"/>
                  </a:cubicBezTo>
                  <a:lnTo>
                    <a:pt x="101466" y="127471"/>
                  </a:lnTo>
                  <a:lnTo>
                    <a:pt x="101466" y="135461"/>
                  </a:lnTo>
                  <a:lnTo>
                    <a:pt x="88354" y="148573"/>
                  </a:lnTo>
                  <a:cubicBezTo>
                    <a:pt x="87472" y="149455"/>
                    <a:pt x="87251" y="150730"/>
                    <a:pt x="87643" y="151808"/>
                  </a:cubicBezTo>
                  <a:lnTo>
                    <a:pt x="27842" y="151808"/>
                  </a:lnTo>
                  <a:cubicBezTo>
                    <a:pt x="15906" y="151808"/>
                    <a:pt x="6176" y="142103"/>
                    <a:pt x="6176" y="130167"/>
                  </a:cubicBezTo>
                  <a:lnTo>
                    <a:pt x="6176" y="109947"/>
                  </a:lnTo>
                  <a:cubicBezTo>
                    <a:pt x="6176" y="108232"/>
                    <a:pt x="4804" y="106859"/>
                    <a:pt x="3088" y="106859"/>
                  </a:cubicBezTo>
                  <a:cubicBezTo>
                    <a:pt x="1397" y="106859"/>
                    <a:pt x="0" y="108232"/>
                    <a:pt x="0" y="109947"/>
                  </a:cubicBezTo>
                  <a:lnTo>
                    <a:pt x="0" y="130167"/>
                  </a:lnTo>
                  <a:cubicBezTo>
                    <a:pt x="0" y="145509"/>
                    <a:pt x="12499" y="158009"/>
                    <a:pt x="27842" y="158009"/>
                  </a:cubicBezTo>
                  <a:lnTo>
                    <a:pt x="93403" y="158009"/>
                  </a:lnTo>
                  <a:lnTo>
                    <a:pt x="107765" y="172346"/>
                  </a:lnTo>
                  <a:lnTo>
                    <a:pt x="107005" y="173082"/>
                  </a:lnTo>
                  <a:cubicBezTo>
                    <a:pt x="106098" y="174013"/>
                    <a:pt x="104873" y="174528"/>
                    <a:pt x="103599" y="174601"/>
                  </a:cubicBezTo>
                  <a:cubicBezTo>
                    <a:pt x="99457" y="174748"/>
                    <a:pt x="95388" y="176537"/>
                    <a:pt x="92447" y="179503"/>
                  </a:cubicBezTo>
                  <a:cubicBezTo>
                    <a:pt x="86099" y="185851"/>
                    <a:pt x="86099" y="196169"/>
                    <a:pt x="92447" y="202541"/>
                  </a:cubicBezTo>
                  <a:cubicBezTo>
                    <a:pt x="95511" y="205605"/>
                    <a:pt x="99604" y="207296"/>
                    <a:pt x="103966" y="207296"/>
                  </a:cubicBezTo>
                  <a:cubicBezTo>
                    <a:pt x="108304" y="207296"/>
                    <a:pt x="112397" y="205605"/>
                    <a:pt x="115485" y="202541"/>
                  </a:cubicBezTo>
                  <a:cubicBezTo>
                    <a:pt x="118426" y="199576"/>
                    <a:pt x="120216" y="195532"/>
                    <a:pt x="120387" y="191365"/>
                  </a:cubicBezTo>
                  <a:cubicBezTo>
                    <a:pt x="120436" y="190091"/>
                    <a:pt x="120975" y="188890"/>
                    <a:pt x="121882" y="187959"/>
                  </a:cubicBezTo>
                  <a:lnTo>
                    <a:pt x="122642" y="187223"/>
                  </a:lnTo>
                  <a:lnTo>
                    <a:pt x="142028" y="206610"/>
                  </a:lnTo>
                  <a:cubicBezTo>
                    <a:pt x="142617" y="207198"/>
                    <a:pt x="143401" y="207517"/>
                    <a:pt x="144210" y="207517"/>
                  </a:cubicBezTo>
                  <a:cubicBezTo>
                    <a:pt x="145043" y="207517"/>
                    <a:pt x="145827" y="207198"/>
                    <a:pt x="146391" y="206610"/>
                  </a:cubicBezTo>
                  <a:lnTo>
                    <a:pt x="200653" y="152372"/>
                  </a:lnTo>
                  <a:cubicBezTo>
                    <a:pt x="205923" y="147102"/>
                    <a:pt x="208815" y="140117"/>
                    <a:pt x="208815" y="132667"/>
                  </a:cubicBezTo>
                  <a:cubicBezTo>
                    <a:pt x="208815" y="125241"/>
                    <a:pt x="205923" y="118256"/>
                    <a:pt x="200653" y="112986"/>
                  </a:cubicBezTo>
                  <a:lnTo>
                    <a:pt x="169772" y="82105"/>
                  </a:lnTo>
                  <a:lnTo>
                    <a:pt x="206045" y="82105"/>
                  </a:lnTo>
                  <a:cubicBezTo>
                    <a:pt x="207761" y="82105"/>
                    <a:pt x="209133" y="80708"/>
                    <a:pt x="209133" y="79017"/>
                  </a:cubicBezTo>
                  <a:lnTo>
                    <a:pt x="209133" y="52204"/>
                  </a:lnTo>
                  <a:cubicBezTo>
                    <a:pt x="209133" y="50489"/>
                    <a:pt x="207761" y="49092"/>
                    <a:pt x="206045" y="49092"/>
                  </a:cubicBezTo>
                  <a:cubicBezTo>
                    <a:pt x="204330" y="49092"/>
                    <a:pt x="202957" y="50489"/>
                    <a:pt x="202957" y="52204"/>
                  </a:cubicBezTo>
                  <a:lnTo>
                    <a:pt x="202957" y="75904"/>
                  </a:lnTo>
                  <a:lnTo>
                    <a:pt x="162738" y="75904"/>
                  </a:lnTo>
                  <a:cubicBezTo>
                    <a:pt x="162665" y="75904"/>
                    <a:pt x="162591" y="75929"/>
                    <a:pt x="162518" y="75929"/>
                  </a:cubicBezTo>
                  <a:cubicBezTo>
                    <a:pt x="162444" y="75904"/>
                    <a:pt x="162371" y="75904"/>
                    <a:pt x="162297" y="75904"/>
                  </a:cubicBezTo>
                  <a:cubicBezTo>
                    <a:pt x="161488" y="75904"/>
                    <a:pt x="160704" y="76248"/>
                    <a:pt x="160116" y="76811"/>
                  </a:cubicBezTo>
                  <a:lnTo>
                    <a:pt x="150484" y="86443"/>
                  </a:lnTo>
                  <a:cubicBezTo>
                    <a:pt x="150802" y="85389"/>
                    <a:pt x="150974" y="84286"/>
                    <a:pt x="150974" y="83159"/>
                  </a:cubicBezTo>
                  <a:lnTo>
                    <a:pt x="150974" y="79017"/>
                  </a:lnTo>
                  <a:cubicBezTo>
                    <a:pt x="150974" y="77301"/>
                    <a:pt x="149602" y="75904"/>
                    <a:pt x="147886" y="75904"/>
                  </a:cubicBezTo>
                  <a:lnTo>
                    <a:pt x="107667" y="75904"/>
                  </a:lnTo>
                  <a:lnTo>
                    <a:pt x="107667" y="51567"/>
                  </a:lnTo>
                  <a:lnTo>
                    <a:pt x="108721" y="51567"/>
                  </a:lnTo>
                  <a:cubicBezTo>
                    <a:pt x="109554" y="51567"/>
                    <a:pt x="110338" y="51763"/>
                    <a:pt x="111074" y="52131"/>
                  </a:cubicBezTo>
                  <a:cubicBezTo>
                    <a:pt x="111466" y="52352"/>
                    <a:pt x="111858" y="52621"/>
                    <a:pt x="112177" y="52915"/>
                  </a:cubicBezTo>
                  <a:cubicBezTo>
                    <a:pt x="115240" y="55734"/>
                    <a:pt x="119382" y="57351"/>
                    <a:pt x="123549" y="57351"/>
                  </a:cubicBezTo>
                  <a:cubicBezTo>
                    <a:pt x="132519" y="57351"/>
                    <a:pt x="139847" y="50048"/>
                    <a:pt x="139847" y="41053"/>
                  </a:cubicBezTo>
                  <a:cubicBezTo>
                    <a:pt x="139847" y="32058"/>
                    <a:pt x="132519" y="24755"/>
                    <a:pt x="123549" y="24755"/>
                  </a:cubicBezTo>
                  <a:cubicBezTo>
                    <a:pt x="119382" y="24755"/>
                    <a:pt x="115240" y="26372"/>
                    <a:pt x="112177" y="29191"/>
                  </a:cubicBezTo>
                  <a:cubicBezTo>
                    <a:pt x="111956" y="29411"/>
                    <a:pt x="111686" y="29607"/>
                    <a:pt x="111417" y="29779"/>
                  </a:cubicBezTo>
                  <a:cubicBezTo>
                    <a:pt x="110608" y="30269"/>
                    <a:pt x="109677" y="30539"/>
                    <a:pt x="108721" y="30539"/>
                  </a:cubicBezTo>
                  <a:lnTo>
                    <a:pt x="107667" y="30539"/>
                  </a:lnTo>
                  <a:lnTo>
                    <a:pt x="107667" y="6202"/>
                  </a:lnTo>
                  <a:lnTo>
                    <a:pt x="181291" y="6202"/>
                  </a:lnTo>
                  <a:cubicBezTo>
                    <a:pt x="193227" y="6202"/>
                    <a:pt x="202957" y="15907"/>
                    <a:pt x="202957" y="27843"/>
                  </a:cubicBezTo>
                  <a:lnTo>
                    <a:pt x="202957" y="37744"/>
                  </a:lnTo>
                  <a:cubicBezTo>
                    <a:pt x="202957" y="39460"/>
                    <a:pt x="204330" y="40857"/>
                    <a:pt x="206045" y="40857"/>
                  </a:cubicBezTo>
                  <a:cubicBezTo>
                    <a:pt x="207761" y="40857"/>
                    <a:pt x="209133" y="39460"/>
                    <a:pt x="209133" y="37744"/>
                  </a:cubicBezTo>
                  <a:lnTo>
                    <a:pt x="209133" y="27843"/>
                  </a:lnTo>
                  <a:cubicBezTo>
                    <a:pt x="209133" y="12500"/>
                    <a:pt x="196658" y="1"/>
                    <a:pt x="181291" y="1"/>
                  </a:cubicBezTo>
                  <a:lnTo>
                    <a:pt x="63723" y="1"/>
                  </a:lnTo>
                  <a:cubicBezTo>
                    <a:pt x="62032" y="1"/>
                    <a:pt x="60635" y="1398"/>
                    <a:pt x="60635" y="3113"/>
                  </a:cubicBezTo>
                  <a:cubicBezTo>
                    <a:pt x="60635" y="4805"/>
                    <a:pt x="62032" y="6202"/>
                    <a:pt x="63723" y="6202"/>
                  </a:cubicBezTo>
                  <a:lnTo>
                    <a:pt x="101466" y="6202"/>
                  </a:lnTo>
                  <a:lnTo>
                    <a:pt x="101466" y="33627"/>
                  </a:lnTo>
                  <a:cubicBezTo>
                    <a:pt x="101466" y="35342"/>
                    <a:pt x="102863" y="36715"/>
                    <a:pt x="104579" y="36715"/>
                  </a:cubicBezTo>
                  <a:lnTo>
                    <a:pt x="108721" y="36715"/>
                  </a:lnTo>
                  <a:cubicBezTo>
                    <a:pt x="111000" y="36715"/>
                    <a:pt x="113206" y="36053"/>
                    <a:pt x="115044" y="34779"/>
                  </a:cubicBezTo>
                  <a:cubicBezTo>
                    <a:pt x="115510" y="34460"/>
                    <a:pt x="115976" y="34117"/>
                    <a:pt x="116392" y="33725"/>
                  </a:cubicBezTo>
                  <a:cubicBezTo>
                    <a:pt x="118304" y="31960"/>
                    <a:pt x="120926" y="30955"/>
                    <a:pt x="123549" y="30955"/>
                  </a:cubicBezTo>
                  <a:cubicBezTo>
                    <a:pt x="129112" y="30955"/>
                    <a:pt x="133646" y="35489"/>
                    <a:pt x="133646" y="41053"/>
                  </a:cubicBezTo>
                  <a:cubicBezTo>
                    <a:pt x="133646" y="46616"/>
                    <a:pt x="129112" y="51151"/>
                    <a:pt x="123549" y="51151"/>
                  </a:cubicBezTo>
                  <a:cubicBezTo>
                    <a:pt x="120926" y="51151"/>
                    <a:pt x="118304" y="50146"/>
                    <a:pt x="116392" y="48381"/>
                  </a:cubicBezTo>
                  <a:cubicBezTo>
                    <a:pt x="115877" y="47891"/>
                    <a:pt x="115314" y="47474"/>
                    <a:pt x="114726" y="47107"/>
                  </a:cubicBezTo>
                  <a:lnTo>
                    <a:pt x="114701" y="47107"/>
                  </a:lnTo>
                  <a:cubicBezTo>
                    <a:pt x="114677" y="47058"/>
                    <a:pt x="114628" y="47033"/>
                    <a:pt x="114579" y="47009"/>
                  </a:cubicBezTo>
                  <a:cubicBezTo>
                    <a:pt x="112838" y="45955"/>
                    <a:pt x="110804" y="45391"/>
                    <a:pt x="108721" y="45391"/>
                  </a:cubicBezTo>
                  <a:lnTo>
                    <a:pt x="104579" y="45391"/>
                  </a:lnTo>
                  <a:cubicBezTo>
                    <a:pt x="102863" y="45391"/>
                    <a:pt x="101466" y="46764"/>
                    <a:pt x="101466" y="48479"/>
                  </a:cubicBezTo>
                  <a:lnTo>
                    <a:pt x="101466" y="75904"/>
                  </a:lnTo>
                  <a:lnTo>
                    <a:pt x="64360" y="75904"/>
                  </a:lnTo>
                  <a:lnTo>
                    <a:pt x="64360" y="74851"/>
                  </a:lnTo>
                  <a:cubicBezTo>
                    <a:pt x="64360" y="74042"/>
                    <a:pt x="64556" y="73233"/>
                    <a:pt x="64924" y="72522"/>
                  </a:cubicBezTo>
                  <a:cubicBezTo>
                    <a:pt x="65120" y="72106"/>
                    <a:pt x="65389" y="71738"/>
                    <a:pt x="65708" y="71395"/>
                  </a:cubicBezTo>
                  <a:cubicBezTo>
                    <a:pt x="68502" y="68331"/>
                    <a:pt x="70120" y="64189"/>
                    <a:pt x="70120" y="60023"/>
                  </a:cubicBezTo>
                  <a:cubicBezTo>
                    <a:pt x="70120" y="51053"/>
                    <a:pt x="62816" y="43724"/>
                    <a:pt x="53821" y="43724"/>
                  </a:cubicBezTo>
                  <a:cubicBezTo>
                    <a:pt x="44851" y="43724"/>
                    <a:pt x="37547" y="51053"/>
                    <a:pt x="37547" y="60023"/>
                  </a:cubicBezTo>
                  <a:cubicBezTo>
                    <a:pt x="37547" y="63699"/>
                    <a:pt x="38797" y="67351"/>
                    <a:pt x="41003" y="70243"/>
                  </a:cubicBezTo>
                  <a:cubicBezTo>
                    <a:pt x="41297" y="70635"/>
                    <a:pt x="41616" y="71027"/>
                    <a:pt x="41959" y="71395"/>
                  </a:cubicBezTo>
                  <a:cubicBezTo>
                    <a:pt x="42841" y="72326"/>
                    <a:pt x="43307" y="73576"/>
                    <a:pt x="43307" y="74851"/>
                  </a:cubicBezTo>
                  <a:lnTo>
                    <a:pt x="43307" y="75904"/>
                  </a:lnTo>
                  <a:lnTo>
                    <a:pt x="6176" y="75904"/>
                  </a:lnTo>
                  <a:lnTo>
                    <a:pt x="6176" y="27843"/>
                  </a:lnTo>
                  <a:cubicBezTo>
                    <a:pt x="6176" y="15907"/>
                    <a:pt x="15906" y="6202"/>
                    <a:pt x="27842" y="6202"/>
                  </a:cubicBezTo>
                  <a:lnTo>
                    <a:pt x="49287" y="6202"/>
                  </a:lnTo>
                  <a:cubicBezTo>
                    <a:pt x="51003" y="6202"/>
                    <a:pt x="52400" y="4805"/>
                    <a:pt x="52400" y="3113"/>
                  </a:cubicBezTo>
                  <a:cubicBezTo>
                    <a:pt x="52400" y="1398"/>
                    <a:pt x="51003" y="1"/>
                    <a:pt x="4928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49" name="Google Shape;349;p38"/>
          <p:cNvGrpSpPr/>
          <p:nvPr/>
        </p:nvGrpSpPr>
        <p:grpSpPr>
          <a:xfrm>
            <a:off x="1846633" y="1460003"/>
            <a:ext cx="609900" cy="609900"/>
            <a:chOff x="1846633" y="1460003"/>
            <a:chExt cx="609900" cy="609900"/>
          </a:xfrm>
        </p:grpSpPr>
        <p:sp>
          <p:nvSpPr>
            <p:cNvPr id="350" name="Google Shape;350;p38"/>
            <p:cNvSpPr/>
            <p:nvPr/>
          </p:nvSpPr>
          <p:spPr>
            <a:xfrm rot="-5400000">
              <a:off x="1846633" y="1460003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98510" y="1595821"/>
              <a:ext cx="306243" cy="338274"/>
            </a:xfrm>
            <a:custGeom>
              <a:avLst/>
              <a:gdLst/>
              <a:ahLst/>
              <a:cxnLst/>
              <a:rect l="l" t="t" r="r" b="b"/>
              <a:pathLst>
                <a:path w="189331" h="209134" extrusionOk="0">
                  <a:moveTo>
                    <a:pt x="37940" y="6176"/>
                  </a:moveTo>
                  <a:lnTo>
                    <a:pt x="37940" y="19386"/>
                  </a:lnTo>
                  <a:lnTo>
                    <a:pt x="16078" y="19386"/>
                  </a:lnTo>
                  <a:lnTo>
                    <a:pt x="16078" y="6176"/>
                  </a:lnTo>
                  <a:close/>
                  <a:moveTo>
                    <a:pt x="81688" y="6176"/>
                  </a:moveTo>
                  <a:lnTo>
                    <a:pt x="81688" y="19386"/>
                  </a:lnTo>
                  <a:lnTo>
                    <a:pt x="59802" y="19386"/>
                  </a:lnTo>
                  <a:lnTo>
                    <a:pt x="59802" y="6176"/>
                  </a:lnTo>
                  <a:close/>
                  <a:moveTo>
                    <a:pt x="129529" y="128279"/>
                  </a:moveTo>
                  <a:lnTo>
                    <a:pt x="129529" y="141489"/>
                  </a:lnTo>
                  <a:lnTo>
                    <a:pt x="107668" y="141489"/>
                  </a:lnTo>
                  <a:lnTo>
                    <a:pt x="107668" y="128279"/>
                  </a:lnTo>
                  <a:close/>
                  <a:moveTo>
                    <a:pt x="173253" y="128279"/>
                  </a:moveTo>
                  <a:lnTo>
                    <a:pt x="173253" y="141489"/>
                  </a:lnTo>
                  <a:lnTo>
                    <a:pt x="151391" y="141489"/>
                  </a:lnTo>
                  <a:lnTo>
                    <a:pt x="151391" y="128279"/>
                  </a:lnTo>
                  <a:close/>
                  <a:moveTo>
                    <a:pt x="91590" y="148499"/>
                  </a:moveTo>
                  <a:lnTo>
                    <a:pt x="91590" y="202957"/>
                  </a:lnTo>
                  <a:lnTo>
                    <a:pt x="6177" y="202957"/>
                  </a:lnTo>
                  <a:lnTo>
                    <a:pt x="6177" y="148499"/>
                  </a:lnTo>
                  <a:close/>
                  <a:moveTo>
                    <a:pt x="12990" y="0"/>
                  </a:moveTo>
                  <a:cubicBezTo>
                    <a:pt x="11275" y="0"/>
                    <a:pt x="9902" y="1397"/>
                    <a:pt x="9902" y="3088"/>
                  </a:cubicBezTo>
                  <a:lnTo>
                    <a:pt x="9902" y="19386"/>
                  </a:lnTo>
                  <a:lnTo>
                    <a:pt x="3089" y="19386"/>
                  </a:lnTo>
                  <a:cubicBezTo>
                    <a:pt x="1398" y="19386"/>
                    <a:pt x="1" y="20783"/>
                    <a:pt x="1" y="22475"/>
                  </a:cubicBezTo>
                  <a:lnTo>
                    <a:pt x="1" y="47228"/>
                  </a:lnTo>
                  <a:cubicBezTo>
                    <a:pt x="1" y="48944"/>
                    <a:pt x="1398" y="50317"/>
                    <a:pt x="3089" y="50317"/>
                  </a:cubicBezTo>
                  <a:cubicBezTo>
                    <a:pt x="4804" y="50317"/>
                    <a:pt x="6177" y="48944"/>
                    <a:pt x="6177" y="47228"/>
                  </a:cubicBezTo>
                  <a:lnTo>
                    <a:pt x="6177" y="25563"/>
                  </a:lnTo>
                  <a:lnTo>
                    <a:pt x="91590" y="25563"/>
                  </a:lnTo>
                  <a:lnTo>
                    <a:pt x="91590" y="80854"/>
                  </a:lnTo>
                  <a:lnTo>
                    <a:pt x="6177" y="80854"/>
                  </a:lnTo>
                  <a:lnTo>
                    <a:pt x="6177" y="61664"/>
                  </a:lnTo>
                  <a:cubicBezTo>
                    <a:pt x="6177" y="59948"/>
                    <a:pt x="4804" y="58576"/>
                    <a:pt x="3089" y="58576"/>
                  </a:cubicBezTo>
                  <a:cubicBezTo>
                    <a:pt x="1398" y="58576"/>
                    <a:pt x="1" y="59948"/>
                    <a:pt x="1" y="61664"/>
                  </a:cubicBezTo>
                  <a:lnTo>
                    <a:pt x="1" y="206045"/>
                  </a:lnTo>
                  <a:cubicBezTo>
                    <a:pt x="1" y="207761"/>
                    <a:pt x="1398" y="209133"/>
                    <a:pt x="3089" y="209133"/>
                  </a:cubicBezTo>
                  <a:lnTo>
                    <a:pt x="147470" y="209133"/>
                  </a:lnTo>
                  <a:cubicBezTo>
                    <a:pt x="149185" y="209133"/>
                    <a:pt x="150558" y="207761"/>
                    <a:pt x="150558" y="206045"/>
                  </a:cubicBezTo>
                  <a:cubicBezTo>
                    <a:pt x="150558" y="204330"/>
                    <a:pt x="149185" y="202957"/>
                    <a:pt x="147470" y="202957"/>
                  </a:cubicBezTo>
                  <a:lnTo>
                    <a:pt x="97766" y="202957"/>
                  </a:lnTo>
                  <a:lnTo>
                    <a:pt x="97766" y="147690"/>
                  </a:lnTo>
                  <a:lnTo>
                    <a:pt x="183155" y="147690"/>
                  </a:lnTo>
                  <a:lnTo>
                    <a:pt x="183155" y="202957"/>
                  </a:lnTo>
                  <a:lnTo>
                    <a:pt x="161905" y="202957"/>
                  </a:lnTo>
                  <a:cubicBezTo>
                    <a:pt x="160214" y="202957"/>
                    <a:pt x="158817" y="204330"/>
                    <a:pt x="158817" y="206045"/>
                  </a:cubicBezTo>
                  <a:cubicBezTo>
                    <a:pt x="158817" y="207761"/>
                    <a:pt x="160214" y="209133"/>
                    <a:pt x="161905" y="209133"/>
                  </a:cubicBezTo>
                  <a:lnTo>
                    <a:pt x="186243" y="209133"/>
                  </a:lnTo>
                  <a:cubicBezTo>
                    <a:pt x="187958" y="209133"/>
                    <a:pt x="189331" y="207761"/>
                    <a:pt x="189331" y="206045"/>
                  </a:cubicBezTo>
                  <a:lnTo>
                    <a:pt x="189331" y="144577"/>
                  </a:lnTo>
                  <a:cubicBezTo>
                    <a:pt x="189331" y="142886"/>
                    <a:pt x="187958" y="141489"/>
                    <a:pt x="186243" y="141489"/>
                  </a:cubicBezTo>
                  <a:lnTo>
                    <a:pt x="179429" y="141489"/>
                  </a:lnTo>
                  <a:lnTo>
                    <a:pt x="179429" y="125191"/>
                  </a:lnTo>
                  <a:cubicBezTo>
                    <a:pt x="179429" y="123475"/>
                    <a:pt x="178057" y="122103"/>
                    <a:pt x="176341" y="122103"/>
                  </a:cubicBezTo>
                  <a:lnTo>
                    <a:pt x="148303" y="122103"/>
                  </a:lnTo>
                  <a:cubicBezTo>
                    <a:pt x="146587" y="122103"/>
                    <a:pt x="145190" y="123475"/>
                    <a:pt x="145190" y="125191"/>
                  </a:cubicBezTo>
                  <a:lnTo>
                    <a:pt x="145190" y="141489"/>
                  </a:lnTo>
                  <a:lnTo>
                    <a:pt x="135706" y="141489"/>
                  </a:lnTo>
                  <a:lnTo>
                    <a:pt x="135706" y="125191"/>
                  </a:lnTo>
                  <a:cubicBezTo>
                    <a:pt x="135706" y="123475"/>
                    <a:pt x="134333" y="122103"/>
                    <a:pt x="132617" y="122103"/>
                  </a:cubicBezTo>
                  <a:lnTo>
                    <a:pt x="104579" y="122103"/>
                  </a:lnTo>
                  <a:cubicBezTo>
                    <a:pt x="102864" y="122103"/>
                    <a:pt x="101467" y="123475"/>
                    <a:pt x="101467" y="125191"/>
                  </a:cubicBezTo>
                  <a:lnTo>
                    <a:pt x="101467" y="141489"/>
                  </a:lnTo>
                  <a:lnTo>
                    <a:pt x="97766" y="141489"/>
                  </a:lnTo>
                  <a:lnTo>
                    <a:pt x="97766" y="114873"/>
                  </a:lnTo>
                  <a:cubicBezTo>
                    <a:pt x="97766" y="113182"/>
                    <a:pt x="96369" y="111785"/>
                    <a:pt x="94678" y="111785"/>
                  </a:cubicBezTo>
                  <a:cubicBezTo>
                    <a:pt x="92962" y="111785"/>
                    <a:pt x="91565" y="113182"/>
                    <a:pt x="91565" y="114873"/>
                  </a:cubicBezTo>
                  <a:lnTo>
                    <a:pt x="91565" y="142322"/>
                  </a:lnTo>
                  <a:lnTo>
                    <a:pt x="6177" y="142322"/>
                  </a:lnTo>
                  <a:lnTo>
                    <a:pt x="6177" y="87031"/>
                  </a:lnTo>
                  <a:lnTo>
                    <a:pt x="91590" y="87031"/>
                  </a:lnTo>
                  <a:lnTo>
                    <a:pt x="91590" y="100437"/>
                  </a:lnTo>
                  <a:cubicBezTo>
                    <a:pt x="91590" y="102153"/>
                    <a:pt x="92962" y="103550"/>
                    <a:pt x="94678" y="103550"/>
                  </a:cubicBezTo>
                  <a:cubicBezTo>
                    <a:pt x="96369" y="103550"/>
                    <a:pt x="97766" y="102153"/>
                    <a:pt x="97766" y="100437"/>
                  </a:cubicBezTo>
                  <a:lnTo>
                    <a:pt x="97766" y="22475"/>
                  </a:lnTo>
                  <a:cubicBezTo>
                    <a:pt x="97766" y="20783"/>
                    <a:pt x="96369" y="19386"/>
                    <a:pt x="94678" y="19386"/>
                  </a:cubicBezTo>
                  <a:lnTo>
                    <a:pt x="87864" y="19386"/>
                  </a:lnTo>
                  <a:lnTo>
                    <a:pt x="87864" y="3088"/>
                  </a:lnTo>
                  <a:cubicBezTo>
                    <a:pt x="87864" y="1397"/>
                    <a:pt x="86492" y="0"/>
                    <a:pt x="84776" y="0"/>
                  </a:cubicBezTo>
                  <a:lnTo>
                    <a:pt x="56714" y="0"/>
                  </a:lnTo>
                  <a:cubicBezTo>
                    <a:pt x="55023" y="0"/>
                    <a:pt x="53626" y="1397"/>
                    <a:pt x="53626" y="3088"/>
                  </a:cubicBezTo>
                  <a:lnTo>
                    <a:pt x="53626" y="19386"/>
                  </a:lnTo>
                  <a:lnTo>
                    <a:pt x="44141" y="19386"/>
                  </a:lnTo>
                  <a:lnTo>
                    <a:pt x="44141" y="3088"/>
                  </a:lnTo>
                  <a:cubicBezTo>
                    <a:pt x="44141" y="1397"/>
                    <a:pt x="42744" y="0"/>
                    <a:pt x="410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2" name="Google Shape;352;p38"/>
          <p:cNvGrpSpPr/>
          <p:nvPr/>
        </p:nvGrpSpPr>
        <p:grpSpPr>
          <a:xfrm>
            <a:off x="1805161" y="1188715"/>
            <a:ext cx="692699" cy="278794"/>
            <a:chOff x="1186675" y="1462440"/>
            <a:chExt cx="656400" cy="264184"/>
          </a:xfrm>
        </p:grpSpPr>
        <p:cxnSp>
          <p:nvCxnSpPr>
            <p:cNvPr id="353" name="Google Shape;353;p38"/>
            <p:cNvCxnSpPr/>
            <p:nvPr/>
          </p:nvCxnSpPr>
          <p:spPr>
            <a:xfrm rot="10800000">
              <a:off x="1514878" y="1473724"/>
              <a:ext cx="0" cy="2529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38"/>
            <p:cNvCxnSpPr/>
            <p:nvPr/>
          </p:nvCxnSpPr>
          <p:spPr>
            <a:xfrm>
              <a:off x="1186675" y="1462440"/>
              <a:ext cx="6564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5" name="Google Shape;355;p38"/>
          <p:cNvGrpSpPr/>
          <p:nvPr/>
        </p:nvGrpSpPr>
        <p:grpSpPr>
          <a:xfrm>
            <a:off x="2929963" y="1187390"/>
            <a:ext cx="1819210" cy="281628"/>
            <a:chOff x="1135818" y="1475357"/>
            <a:chExt cx="1248000" cy="193200"/>
          </a:xfrm>
        </p:grpSpPr>
        <p:cxnSp>
          <p:nvCxnSpPr>
            <p:cNvPr id="356" name="Google Shape;356;p38"/>
            <p:cNvCxnSpPr>
              <a:stCxn id="324" idx="0"/>
            </p:cNvCxnSpPr>
            <p:nvPr/>
          </p:nvCxnSpPr>
          <p:spPr>
            <a:xfrm rot="10800000">
              <a:off x="1515535" y="1475357"/>
              <a:ext cx="0" cy="1932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38"/>
            <p:cNvCxnSpPr/>
            <p:nvPr/>
          </p:nvCxnSpPr>
          <p:spPr>
            <a:xfrm>
              <a:off x="1135818" y="1476985"/>
              <a:ext cx="12480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58" name="Google Shape;358;p38"/>
          <p:cNvCxnSpPr>
            <a:stCxn id="327" idx="0"/>
          </p:cNvCxnSpPr>
          <p:nvPr/>
        </p:nvCxnSpPr>
        <p:spPr>
          <a:xfrm rot="10800000">
            <a:off x="4327925" y="1190098"/>
            <a:ext cx="0" cy="590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38"/>
          <p:cNvSpPr txBox="1"/>
          <p:nvPr/>
        </p:nvSpPr>
        <p:spPr>
          <a:xfrm>
            <a:off x="3136113" y="940975"/>
            <a:ext cx="6927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55%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BOY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3906825" y="940936"/>
            <a:ext cx="8421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45%</a:t>
            </a:r>
            <a:endParaRPr sz="24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GIRLS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361" name="Google Shape;361;p38"/>
          <p:cNvSpPr/>
          <p:nvPr/>
        </p:nvSpPr>
        <p:spPr>
          <a:xfrm rot="-5400000">
            <a:off x="3892620" y="3568275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2" name="Google Shape;362;p38"/>
          <p:cNvSpPr/>
          <p:nvPr/>
        </p:nvSpPr>
        <p:spPr>
          <a:xfrm rot="-5400000">
            <a:off x="4081838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3" name="Google Shape;363;p38"/>
          <p:cNvSpPr/>
          <p:nvPr/>
        </p:nvSpPr>
        <p:spPr>
          <a:xfrm rot="-5400000">
            <a:off x="4271056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4" name="Google Shape;364;p38"/>
          <p:cNvSpPr/>
          <p:nvPr/>
        </p:nvSpPr>
        <p:spPr>
          <a:xfrm rot="-5400000">
            <a:off x="4454766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5" name="Google Shape;365;p38"/>
          <p:cNvSpPr/>
          <p:nvPr/>
        </p:nvSpPr>
        <p:spPr>
          <a:xfrm rot="-5400000">
            <a:off x="4638477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6" name="Google Shape;366;p38"/>
          <p:cNvSpPr/>
          <p:nvPr/>
        </p:nvSpPr>
        <p:spPr>
          <a:xfrm rot="-5400000">
            <a:off x="3892620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7" name="Google Shape;367;p38"/>
          <p:cNvSpPr/>
          <p:nvPr/>
        </p:nvSpPr>
        <p:spPr>
          <a:xfrm rot="-5400000">
            <a:off x="4081838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8" name="Google Shape;368;p38"/>
          <p:cNvSpPr/>
          <p:nvPr/>
        </p:nvSpPr>
        <p:spPr>
          <a:xfrm rot="-5400000">
            <a:off x="4271056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9" name="Google Shape;369;p38"/>
          <p:cNvSpPr/>
          <p:nvPr/>
        </p:nvSpPr>
        <p:spPr>
          <a:xfrm rot="-5400000">
            <a:off x="4454766" y="3308136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70" name="Google Shape;370;p38"/>
          <p:cNvSpPr/>
          <p:nvPr/>
        </p:nvSpPr>
        <p:spPr>
          <a:xfrm rot="-5400000">
            <a:off x="4638477" y="3308136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2850070" y="3261550"/>
            <a:ext cx="9096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5 - 13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372" name="Google Shape;372;p38"/>
          <p:cNvSpPr/>
          <p:nvPr/>
        </p:nvSpPr>
        <p:spPr>
          <a:xfrm rot="-5400000">
            <a:off x="3703395" y="3568275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73" name="Google Shape;373;p38"/>
          <p:cNvSpPr/>
          <p:nvPr/>
        </p:nvSpPr>
        <p:spPr>
          <a:xfrm rot="-5400000">
            <a:off x="3703395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3906813" y="2962168"/>
            <a:ext cx="8421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AGE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cxnSp>
        <p:nvCxnSpPr>
          <p:cNvPr id="375" name="Google Shape;375;p38"/>
          <p:cNvCxnSpPr/>
          <p:nvPr/>
        </p:nvCxnSpPr>
        <p:spPr>
          <a:xfrm>
            <a:off x="2929963" y="3182475"/>
            <a:ext cx="4311900" cy="1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38"/>
          <p:cNvSpPr txBox="1"/>
          <p:nvPr/>
        </p:nvSpPr>
        <p:spPr>
          <a:xfrm>
            <a:off x="1805175" y="940988"/>
            <a:ext cx="6927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HOBBIES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5377950" y="3009800"/>
            <a:ext cx="1960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B Titr" panose="00000700000000000000" pitchFamily="2" charset="-78"/>
                <a:sym typeface="Englebert"/>
              </a:rPr>
              <a:t>NATIONALITIES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B Titr" panose="00000700000000000000" pitchFamily="2" charset="-78"/>
              <a:sym typeface="Englebert"/>
            </a:endParaRPr>
          </a:p>
        </p:txBody>
      </p:sp>
      <p:sp>
        <p:nvSpPr>
          <p:cNvPr id="378" name="Google Shape;378;p38"/>
          <p:cNvSpPr/>
          <p:nvPr/>
        </p:nvSpPr>
        <p:spPr>
          <a:xfrm rot="-5400000">
            <a:off x="5865482" y="160280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79" name="Google Shape;379;p38"/>
          <p:cNvSpPr/>
          <p:nvPr/>
        </p:nvSpPr>
        <p:spPr>
          <a:xfrm rot="-5400000">
            <a:off x="6750082" y="17982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0" name="Google Shape;380;p38"/>
          <p:cNvSpPr/>
          <p:nvPr/>
        </p:nvSpPr>
        <p:spPr>
          <a:xfrm rot="-5400000">
            <a:off x="5803682" y="199985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1" name="Google Shape;381;p38"/>
          <p:cNvSpPr/>
          <p:nvPr/>
        </p:nvSpPr>
        <p:spPr>
          <a:xfrm rot="-5400000">
            <a:off x="6169832" y="2069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2" name="Google Shape;382;p38"/>
          <p:cNvSpPr/>
          <p:nvPr/>
        </p:nvSpPr>
        <p:spPr>
          <a:xfrm rot="-5400000">
            <a:off x="6493257" y="2069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3" name="Google Shape;383;p38"/>
          <p:cNvSpPr/>
          <p:nvPr/>
        </p:nvSpPr>
        <p:spPr>
          <a:xfrm rot="-5400000">
            <a:off x="5927282" y="2273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4" name="Google Shape;384;p38"/>
          <p:cNvSpPr/>
          <p:nvPr/>
        </p:nvSpPr>
        <p:spPr>
          <a:xfrm rot="-5400000">
            <a:off x="6212632" y="2273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5" name="Google Shape;385;p38"/>
          <p:cNvSpPr/>
          <p:nvPr/>
        </p:nvSpPr>
        <p:spPr>
          <a:xfrm rot="-5400000">
            <a:off x="6137082" y="173405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6" name="Google Shape;386;p38"/>
          <p:cNvSpPr/>
          <p:nvPr/>
        </p:nvSpPr>
        <p:spPr>
          <a:xfrm rot="-5400000">
            <a:off x="6212632" y="154340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subTitle" idx="4294967295"/>
          </p:nvPr>
        </p:nvSpPr>
        <p:spPr>
          <a:xfrm>
            <a:off x="5840875" y="3298600"/>
            <a:ext cx="1484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cs typeface="B Nazanin" panose="00000400000000000000" pitchFamily="2" charset="-78"/>
              </a:rPr>
              <a:t>Neptune is the farthest planet from the Sun</a:t>
            </a: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753</Words>
  <Application>Microsoft Office PowerPoint</Application>
  <PresentationFormat>On-screen Show (16:9)</PresentationFormat>
  <Paragraphs>146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Calibri</vt:lpstr>
      <vt:lpstr>Arial</vt:lpstr>
      <vt:lpstr>Fira Sans Extra Condensed Medium</vt:lpstr>
      <vt:lpstr>MT_Yekan Square Boom</vt:lpstr>
      <vt:lpstr>Englebert</vt:lpstr>
      <vt:lpstr>Oswald Regular</vt:lpstr>
      <vt:lpstr>Roboto Slab Regular</vt:lpstr>
      <vt:lpstr>Proxima Nova</vt:lpstr>
      <vt:lpstr>Lalezar</vt:lpstr>
      <vt:lpstr>Proxima Nova Semibold</vt:lpstr>
      <vt:lpstr>Arvo</vt:lpstr>
      <vt:lpstr>Zilla Slab Light</vt:lpstr>
      <vt:lpstr>Back to School Social Media by Slidesgo</vt:lpstr>
      <vt:lpstr>SlidesGo Final Pages</vt:lpstr>
      <vt:lpstr>PowerPoint Presentation</vt:lpstr>
      <vt:lpstr>قالب پاورپوینت رایگان  </vt:lpstr>
      <vt:lpstr>درباره ما</vt:lpstr>
      <vt:lpstr>درباره ما</vt:lpstr>
      <vt:lpstr>داستان ما</vt:lpstr>
      <vt:lpstr>تیتر خود را وارد کنید</vt:lpstr>
      <vt:lpstr>—SOMEONE FAMOUS</vt:lpstr>
      <vt:lpstr>تحلیل</vt:lpstr>
      <vt:lpstr>تیتر خود را وارد کنید</vt:lpstr>
      <vt:lpstr>تیتر خود را وارد کنید</vt:lpstr>
      <vt:lpstr>تیتر خود را وارد کنید</vt:lpstr>
      <vt:lpstr>اهداف</vt:lpstr>
      <vt:lpstr>اهداف</vt:lpstr>
      <vt:lpstr>استراتژی</vt:lpstr>
      <vt:lpstr>برنامه محتوایی</vt:lpstr>
      <vt:lpstr>تیتر خود را وارد کنید</vt:lpstr>
      <vt:lpstr>تیتر خود را وارد کنید</vt:lpstr>
      <vt:lpstr>تیتر خود را وارد کنید</vt:lpstr>
      <vt:lpstr>تقویم</vt:lpstr>
      <vt:lpstr>بودجه بندی</vt:lpstr>
      <vt:lpstr>BUDGET</vt:lpstr>
      <vt:lpstr>بررسی</vt:lpstr>
      <vt:lpstr>تیتر خود را وارد کنید</vt:lpstr>
      <vt:lpstr>تیم ما</vt:lpstr>
      <vt:lpstr>متشکرم</vt:lpstr>
      <vt:lpstr>Business Icons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رایگان</dc:title>
  <dc:creator>amiros</dc:creator>
  <cp:lastModifiedBy>windows</cp:lastModifiedBy>
  <cp:revision>5</cp:revision>
  <dcterms:modified xsi:type="dcterms:W3CDTF">2023-06-03T14:46:21Z</dcterms:modified>
</cp:coreProperties>
</file>