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2" r:id="rId1"/>
  </p:sldMasterIdLst>
  <p:notesMasterIdLst>
    <p:notesMasterId r:id="rId29"/>
  </p:notesMasterIdLst>
  <p:sldIdLst>
    <p:sldId id="318" r:id="rId2"/>
    <p:sldId id="256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2" r:id="rId15"/>
    <p:sldId id="275" r:id="rId16"/>
    <p:sldId id="278" r:id="rId17"/>
    <p:sldId id="281" r:id="rId18"/>
    <p:sldId id="282" r:id="rId19"/>
    <p:sldId id="284" r:id="rId20"/>
    <p:sldId id="287" r:id="rId21"/>
    <p:sldId id="288" r:id="rId22"/>
    <p:sldId id="292" r:id="rId23"/>
    <p:sldId id="293" r:id="rId24"/>
    <p:sldId id="296" r:id="rId25"/>
    <p:sldId id="315" r:id="rId26"/>
    <p:sldId id="316" r:id="rId27"/>
    <p:sldId id="317" r:id="rId28"/>
  </p:sldIdLst>
  <p:sldSz cx="9144000" cy="5143500" type="screen16x9"/>
  <p:notesSz cx="6858000" cy="9144000"/>
  <p:embeddedFontLst>
    <p:embeddedFont>
      <p:font typeface="Estedad Black" panose="020B0604020202020204" charset="-78"/>
      <p:bold r:id="rId30"/>
    </p:embeddedFont>
    <p:embeddedFont>
      <p:font typeface="Fjalla One" panose="020B0604020202020204" charset="0"/>
      <p:regular r:id="rId31"/>
    </p:embeddedFont>
    <p:embeddedFont>
      <p:font typeface="Lalezar" panose="00000500000000000000" pitchFamily="2" charset="-78"/>
      <p:regular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MT_Yekan Square Boom" panose="00000400000000000000" pitchFamily="2" charset="-78"/>
      <p:bold r:id="rId37"/>
    </p:embeddedFont>
    <p:embeddedFont>
      <p:font typeface="PT Sans" panose="020B0604020202020204" charset="0"/>
      <p:regular r:id="rId38"/>
      <p:bold r:id="rId39"/>
      <p:italic r:id="rId40"/>
      <p:boldItalic r:id="rId41"/>
    </p:embeddedFont>
    <p:embeddedFont>
      <p:font typeface="Shabnam" panose="020B0603030804020204" pitchFamily="34" charset="-78"/>
      <p:regular r:id="rId42"/>
      <p:bold r:id="rId43"/>
    </p:embeddedFont>
    <p:embeddedFont>
      <p:font typeface="Vazir" panose="020B0603030804020204" pitchFamily="34" charset="-78"/>
      <p:regular r:id="rId44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7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29E7997-2E0B-4701-AF18-BDBDA1496419}">
  <a:tblStyle styleId="{C29E7997-2E0B-4701-AF18-BDBDA14964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88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11059340824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11059340824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ge0d60e239f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3" name="Google Shape;573;ge0d60e239f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g11059340824_0_2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5" name="Google Shape;585;g11059340824_0_2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ge0d60e239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8" name="Google Shape;668;ge0d60e239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1" name="Google Shape;751;g11059340824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2" name="Google Shape;752;g11059340824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Google Shape;779;g11059340824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0" name="Google Shape;780;g11059340824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e0d60e239f_0_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e0d60e239f_0_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" name="Google Shape;865;ge0d60e239f_0_2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6" name="Google Shape;866;ge0d60e239f_0_2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11059340824_0_5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11059340824_0_5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e0d60e239f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e0d60e239f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99f2f57a71_0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99f2f57a71_0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11059340824_0_4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9" name="Google Shape;979;g11059340824_0_4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g11059340824_1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2" name="Google Shape;1092;g11059340824_1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e0d60e239f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e0d60e239f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2" name="Google Shape;1202;ge0d60e239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3" name="Google Shape;1203;ge0d60e239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ge0d60e239f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5" name="Google Shape;2035;ge0d60e239f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Google Shape;2053;g11059340824_1_16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4" name="Google Shape;2054;g11059340824_1_16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1059340824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1059340824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5" name="Google Shape;455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1" name="Google Shape;531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1109952f2b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7" name="Google Shape;547;g1109952f2b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e0d60e23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e0d60e23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hyperlink" Target="https://jeebstore.com/product/themplate-powerpoint-daneshgahi/" TargetMode="External"/><Relationship Id="rId13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hyperlink" Target="https://jeebstore.com/product/phd-proposal/" TargetMode="External"/><Relationship Id="rId2" Type="http://schemas.openxmlformats.org/officeDocument/2006/relationships/hyperlink" Target="https://jeebstore.com/product/payanname-moteharek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jeebstore.com/product/powerpoint-template-prezi-style/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0" Type="http://schemas.openxmlformats.org/officeDocument/2006/relationships/hyperlink" Target="https://jeebstore.com/product/dashboard-powerpoint-template/" TargetMode="External"/><Relationship Id="rId4" Type="http://schemas.openxmlformats.org/officeDocument/2006/relationships/hyperlink" Target="https://jeebstore.com/product/mazhabi-eslami/" TargetMode="External"/><Relationship Id="rId9" Type="http://schemas.openxmlformats.org/officeDocument/2006/relationships/image" Target="../media/image4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hyperlink" Target="https://jeebstore.com/" TargetMode="Externa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B636FFD-FD9F-4140-B9F2-676953019FE8}"/>
              </a:ext>
            </a:extLst>
          </p:cNvPr>
          <p:cNvSpPr/>
          <p:nvPr userDrawn="1"/>
        </p:nvSpPr>
        <p:spPr>
          <a:xfrm>
            <a:off x="446809" y="1205346"/>
            <a:ext cx="8291946" cy="3646478"/>
          </a:xfrm>
          <a:prstGeom prst="roundRect">
            <a:avLst>
              <a:gd name="adj" fmla="val 2989"/>
            </a:avLst>
          </a:prstGeom>
          <a:solidFill>
            <a:schemeClr val="tx1">
              <a:lumMod val="10000"/>
              <a:lumOff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3A2024-804B-4C59-B1F5-44947F98F948}"/>
              </a:ext>
            </a:extLst>
          </p:cNvPr>
          <p:cNvSpPr txBox="1"/>
          <p:nvPr userDrawn="1"/>
        </p:nvSpPr>
        <p:spPr>
          <a:xfrm>
            <a:off x="1690163" y="163557"/>
            <a:ext cx="5763405" cy="92794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  <a:spcAft>
                <a:spcPts val="900"/>
              </a:spcAft>
            </a:pPr>
            <a:r>
              <a:rPr lang="fa-IR" sz="2400" b="1" dirty="0">
                <a:ln w="3175">
                  <a:noFill/>
                </a:ln>
                <a:solidFill>
                  <a:schemeClr val="tx2">
                    <a:lumMod val="9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قالب های بیشتر از جیب استور</a:t>
            </a:r>
          </a:p>
          <a:p>
            <a:pPr algn="ctr" rtl="1">
              <a:lnSpc>
                <a:spcPct val="120000"/>
              </a:lnSpc>
              <a:spcAft>
                <a:spcPts val="900"/>
              </a:spcAft>
            </a:pPr>
            <a:r>
              <a:rPr lang="en-US" sz="1500" dirty="0" err="1">
                <a:ln w="3175">
                  <a:noFill/>
                </a:ln>
                <a:solidFill>
                  <a:schemeClr val="tx2">
                    <a:lumMod val="9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Ctl</a:t>
            </a:r>
            <a:r>
              <a:rPr lang="en-US" sz="1500" dirty="0">
                <a:ln w="3175">
                  <a:noFill/>
                </a:ln>
                <a:solidFill>
                  <a:schemeClr val="tx2">
                    <a:lumMod val="9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 + click</a:t>
            </a:r>
            <a:r>
              <a:rPr lang="fa-IR" sz="1500" dirty="0">
                <a:ln w="3175">
                  <a:noFill/>
                </a:ln>
                <a:solidFill>
                  <a:schemeClr val="tx2">
                    <a:lumMod val="9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Titr" panose="00000700000000000000" pitchFamily="2" charset="-78"/>
              </a:rPr>
              <a:t>  برروی قالب </a:t>
            </a:r>
            <a:endParaRPr lang="en-US" sz="1500" dirty="0">
              <a:ln w="3175">
                <a:noFill/>
              </a:ln>
              <a:solidFill>
                <a:schemeClr val="tx2">
                  <a:lumMod val="95000"/>
                </a:schemeClr>
              </a:solidFill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latin typeface="Lalezar" panose="00000500000000000000" pitchFamily="2" charset="-78"/>
              <a:cs typeface="B Titr" panose="00000700000000000000" pitchFamily="2" charset="-78"/>
            </a:endParaRPr>
          </a:p>
        </p:txBody>
      </p:sp>
      <p:pic>
        <p:nvPicPr>
          <p:cNvPr id="6" name="Picture 5">
            <a:hlinkClick r:id="rId2"/>
            <a:extLst>
              <a:ext uri="{FF2B5EF4-FFF2-40B4-BE49-F238E27FC236}">
                <a16:creationId xmlns:a16="http://schemas.microsoft.com/office/drawing/2014/main" id="{94E55B73-4A30-4B17-911F-451AC1A4C34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3297123" y="1341500"/>
            <a:ext cx="2549753" cy="1620000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4"/>
            <a:extLst>
              <a:ext uri="{FF2B5EF4-FFF2-40B4-BE49-F238E27FC236}">
                <a16:creationId xmlns:a16="http://schemas.microsoft.com/office/drawing/2014/main" id="{1912175A-B2EF-4BB1-955E-191274878846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" y="3120330"/>
            <a:ext cx="2550240" cy="1620000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E7A748-61C3-4B9E-B837-55698D42F37C}"/>
              </a:ext>
            </a:extLst>
          </p:cNvPr>
          <p:cNvSpPr txBox="1"/>
          <p:nvPr userDrawn="1"/>
        </p:nvSpPr>
        <p:spPr>
          <a:xfrm>
            <a:off x="1690163" y="4797251"/>
            <a:ext cx="5763405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lnSpc>
                <a:spcPct val="120000"/>
              </a:lnSpc>
              <a:spcAft>
                <a:spcPts val="900"/>
              </a:spcAft>
            </a:pPr>
            <a:r>
              <a:rPr lang="fa-IR" sz="1500" b="1" dirty="0">
                <a:ln w="3175">
                  <a:noFill/>
                </a:ln>
                <a:solidFill>
                  <a:schemeClr val="tx2">
                    <a:lumMod val="95000"/>
                  </a:schemeClr>
                </a:solidFill>
                <a:effectLst>
                  <a:outerShdw blurRad="88900" sx="102000" sy="102000" algn="ctr" rotWithShape="0">
                    <a:prstClr val="black">
                      <a:alpha val="20000"/>
                    </a:prstClr>
                  </a:outerShdw>
                </a:effectLst>
                <a:latin typeface="Lalezar" panose="00000500000000000000" pitchFamily="2" charset="-78"/>
                <a:cs typeface="B Nazanin" panose="00000400000000000000" pitchFamily="2" charset="-78"/>
              </a:rPr>
              <a:t>هرگونه کپی و فروش محصولات پیگرد قانونی دارد.</a:t>
            </a:r>
            <a:endParaRPr lang="en-US" sz="1050" b="1" dirty="0">
              <a:ln w="3175">
                <a:noFill/>
              </a:ln>
              <a:solidFill>
                <a:schemeClr val="tx2">
                  <a:lumMod val="95000"/>
                </a:schemeClr>
              </a:solidFill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latin typeface="Lalezar" panose="00000500000000000000" pitchFamily="2" charset="-78"/>
              <a:cs typeface="B Nazanin" panose="00000400000000000000" pitchFamily="2" charset="-78"/>
            </a:endParaRPr>
          </a:p>
        </p:txBody>
      </p:sp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1008C64A-96F4-43D5-A27E-3EE4B01D996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297123" y="3135398"/>
            <a:ext cx="2539051" cy="1613284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rId8"/>
            <a:extLst>
              <a:ext uri="{FF2B5EF4-FFF2-40B4-BE49-F238E27FC236}">
                <a16:creationId xmlns:a16="http://schemas.microsoft.com/office/drawing/2014/main" id="{A5BD9028-E71D-474D-8B20-DF85C3E8007A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047978" y="3128153"/>
            <a:ext cx="2549760" cy="1620001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>
            <a:hlinkClick r:id="rId10"/>
            <a:extLst>
              <a:ext uri="{FF2B5EF4-FFF2-40B4-BE49-F238E27FC236}">
                <a16:creationId xmlns:a16="http://schemas.microsoft.com/office/drawing/2014/main" id="{8F9E6506-021B-4DA8-A698-C272AC83A2C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60783" y="1333001"/>
            <a:ext cx="2549753" cy="1623343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Picture 15">
            <a:hlinkClick r:id="rId12"/>
            <a:extLst>
              <a:ext uri="{FF2B5EF4-FFF2-40B4-BE49-F238E27FC236}">
                <a16:creationId xmlns:a16="http://schemas.microsoft.com/office/drawing/2014/main" id="{F1993A60-7839-40F1-A843-61FFCECE44E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6032977" y="1341500"/>
            <a:ext cx="2549753" cy="1614844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523746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720000" y="1377150"/>
            <a:ext cx="4119300" cy="23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8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63" name="Google Shape;63;p10"/>
          <p:cNvGrpSpPr/>
          <p:nvPr/>
        </p:nvGrpSpPr>
        <p:grpSpPr>
          <a:xfrm rot="5400000">
            <a:off x="1713675" y="-1085451"/>
            <a:ext cx="1666100" cy="2622681"/>
            <a:chOff x="-371550" y="1260424"/>
            <a:chExt cx="1666100" cy="2622681"/>
          </a:xfrm>
        </p:grpSpPr>
        <p:sp>
          <p:nvSpPr>
            <p:cNvPr id="64" name="Google Shape;64;p10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avLst/>
              <a:gdLst/>
              <a:ahLst/>
              <a:cxnLst/>
              <a:rect l="l" t="t" r="r" b="b"/>
              <a:pathLst>
                <a:path w="86600" h="50605" extrusionOk="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10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avLst/>
              <a:gdLst/>
              <a:ahLst/>
              <a:cxnLst/>
              <a:rect l="l" t="t" r="r" b="b"/>
              <a:pathLst>
                <a:path w="92649" h="46313" extrusionOk="0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10"/>
          <p:cNvSpPr/>
          <p:nvPr/>
        </p:nvSpPr>
        <p:spPr>
          <a:xfrm rot="10800000" flipH="1">
            <a:off x="608050" y="4188399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 rot="5400000">
            <a:off x="7660126" y="219331"/>
            <a:ext cx="2048701" cy="102409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3"/>
          <p:cNvSpPr/>
          <p:nvPr/>
        </p:nvSpPr>
        <p:spPr>
          <a:xfrm>
            <a:off x="-661388" y="-208158"/>
            <a:ext cx="2305570" cy="11524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2"/>
          </p:nvPr>
        </p:nvSpPr>
        <p:spPr>
          <a:xfrm>
            <a:off x="720000" y="193765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"/>
          </p:nvPr>
        </p:nvSpPr>
        <p:spPr>
          <a:xfrm>
            <a:off x="720000" y="2358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3"/>
          </p:nvPr>
        </p:nvSpPr>
        <p:spPr>
          <a:xfrm>
            <a:off x="3419271" y="193765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4"/>
          </p:nvPr>
        </p:nvSpPr>
        <p:spPr>
          <a:xfrm>
            <a:off x="3419271" y="2358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5"/>
          </p:nvPr>
        </p:nvSpPr>
        <p:spPr>
          <a:xfrm>
            <a:off x="720000" y="363930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6"/>
          </p:nvPr>
        </p:nvSpPr>
        <p:spPr>
          <a:xfrm>
            <a:off x="720000" y="40599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7"/>
          </p:nvPr>
        </p:nvSpPr>
        <p:spPr>
          <a:xfrm>
            <a:off x="3419271" y="363930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8"/>
          </p:nvPr>
        </p:nvSpPr>
        <p:spPr>
          <a:xfrm>
            <a:off x="3419271" y="40599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9"/>
          </p:nvPr>
        </p:nvSpPr>
        <p:spPr>
          <a:xfrm>
            <a:off x="6118549" y="193765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3"/>
          </p:nvPr>
        </p:nvSpPr>
        <p:spPr>
          <a:xfrm>
            <a:off x="6118549" y="2358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idx="14"/>
          </p:nvPr>
        </p:nvSpPr>
        <p:spPr>
          <a:xfrm>
            <a:off x="6118550" y="363930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5"/>
          </p:nvPr>
        </p:nvSpPr>
        <p:spPr>
          <a:xfrm>
            <a:off x="6118549" y="40599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6" hasCustomPrompt="1"/>
          </p:nvPr>
        </p:nvSpPr>
        <p:spPr>
          <a:xfrm>
            <a:off x="1437900" y="136495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7" hasCustomPrompt="1"/>
          </p:nvPr>
        </p:nvSpPr>
        <p:spPr>
          <a:xfrm>
            <a:off x="4137150" y="136495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8" hasCustomPrompt="1"/>
          </p:nvPr>
        </p:nvSpPr>
        <p:spPr>
          <a:xfrm>
            <a:off x="6836400" y="136495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title" idx="19" hasCustomPrompt="1"/>
          </p:nvPr>
        </p:nvSpPr>
        <p:spPr>
          <a:xfrm>
            <a:off x="1437900" y="306660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95" name="Google Shape;95;p13"/>
          <p:cNvSpPr txBox="1">
            <a:spLocks noGrp="1"/>
          </p:cNvSpPr>
          <p:nvPr>
            <p:ph type="title" idx="20" hasCustomPrompt="1"/>
          </p:nvPr>
        </p:nvSpPr>
        <p:spPr>
          <a:xfrm>
            <a:off x="4137150" y="306660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1" hasCustomPrompt="1"/>
          </p:nvPr>
        </p:nvSpPr>
        <p:spPr>
          <a:xfrm>
            <a:off x="6836400" y="306660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rPr dirty="0"/>
              <a:t>xx%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1">
  <p:cSld name="SECTION_TITLE_AND_DESCRIPTION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/>
          <p:nvPr/>
        </p:nvSpPr>
        <p:spPr>
          <a:xfrm>
            <a:off x="-896150" y="-337265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4"/>
          <p:cNvSpPr/>
          <p:nvPr/>
        </p:nvSpPr>
        <p:spPr>
          <a:xfrm rot="10800000">
            <a:off x="1859407" y="4469563"/>
            <a:ext cx="3009008" cy="1504130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4"/>
          <p:cNvSpPr/>
          <p:nvPr/>
        </p:nvSpPr>
        <p:spPr>
          <a:xfrm rot="-5400000">
            <a:off x="-1833870" y="1700000"/>
            <a:ext cx="3220942" cy="1610071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4"/>
          <p:cNvSpPr/>
          <p:nvPr/>
        </p:nvSpPr>
        <p:spPr>
          <a:xfrm>
            <a:off x="-896150" y="-608876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4"/>
          <p:cNvSpPr/>
          <p:nvPr/>
        </p:nvSpPr>
        <p:spPr>
          <a:xfrm rot="10800000">
            <a:off x="5589913" y="3492151"/>
            <a:ext cx="4841837" cy="242031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14"/>
          <p:cNvSpPr/>
          <p:nvPr/>
        </p:nvSpPr>
        <p:spPr>
          <a:xfrm rot="10800000">
            <a:off x="5589913" y="3831321"/>
            <a:ext cx="4841837" cy="242031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>
            <a:off x="-305600" y="4115506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>
            <a:off x="6118774" y="-464475"/>
            <a:ext cx="3022674" cy="1510962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 rot="-5400000">
            <a:off x="7465791" y="1092549"/>
            <a:ext cx="2815583" cy="164529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3067500" y="-912867"/>
            <a:ext cx="3009008" cy="1504130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2137800" y="149430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2137800" y="2336101"/>
            <a:ext cx="4868400" cy="13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6"/>
          <p:cNvSpPr txBox="1">
            <a:spLocks noGrp="1"/>
          </p:cNvSpPr>
          <p:nvPr>
            <p:ph type="title"/>
          </p:nvPr>
        </p:nvSpPr>
        <p:spPr>
          <a:xfrm>
            <a:off x="941825" y="2711288"/>
            <a:ext cx="46017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125" name="Google Shape;125;p16"/>
          <p:cNvSpPr txBox="1">
            <a:spLocks noGrp="1"/>
          </p:cNvSpPr>
          <p:nvPr>
            <p:ph type="title" idx="2" hasCustomPrompt="1"/>
          </p:nvPr>
        </p:nvSpPr>
        <p:spPr>
          <a:xfrm>
            <a:off x="941825" y="1869485"/>
            <a:ext cx="157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26" name="Google Shape;126;p16"/>
          <p:cNvSpPr txBox="1">
            <a:spLocks noGrp="1"/>
          </p:cNvSpPr>
          <p:nvPr>
            <p:ph type="subTitle" idx="1"/>
          </p:nvPr>
        </p:nvSpPr>
        <p:spPr>
          <a:xfrm>
            <a:off x="941825" y="3672063"/>
            <a:ext cx="5173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27" name="Google Shape;127;p16"/>
          <p:cNvSpPr/>
          <p:nvPr/>
        </p:nvSpPr>
        <p:spPr>
          <a:xfrm>
            <a:off x="5323791" y="-163990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16"/>
          <p:cNvSpPr/>
          <p:nvPr/>
        </p:nvSpPr>
        <p:spPr>
          <a:xfrm>
            <a:off x="5323791" y="-435601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6"/>
          <p:cNvSpPr/>
          <p:nvPr/>
        </p:nvSpPr>
        <p:spPr>
          <a:xfrm rot="10800000">
            <a:off x="1360865" y="-508015"/>
            <a:ext cx="3564673" cy="2083028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6"/>
          <p:cNvSpPr/>
          <p:nvPr/>
        </p:nvSpPr>
        <p:spPr>
          <a:xfrm rot="5400000">
            <a:off x="6657703" y="2321787"/>
            <a:ext cx="3546140" cy="1772630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6"/>
          <p:cNvSpPr/>
          <p:nvPr/>
        </p:nvSpPr>
        <p:spPr>
          <a:xfrm>
            <a:off x="4981692" y="4039279"/>
            <a:ext cx="3303140" cy="1930201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1">
  <p:cSld name="BLANK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>
            <a:spLocks noGrp="1"/>
          </p:cNvSpPr>
          <p:nvPr>
            <p:ph type="title"/>
          </p:nvPr>
        </p:nvSpPr>
        <p:spPr>
          <a:xfrm>
            <a:off x="4212750" y="3045000"/>
            <a:ext cx="4218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42" name="Google Shape;142;p18"/>
          <p:cNvSpPr txBox="1">
            <a:spLocks noGrp="1"/>
          </p:cNvSpPr>
          <p:nvPr>
            <p:ph type="subTitle" idx="1"/>
          </p:nvPr>
        </p:nvSpPr>
        <p:spPr>
          <a:xfrm>
            <a:off x="4212750" y="1566600"/>
            <a:ext cx="42180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43" name="Google Shape;143;p18"/>
          <p:cNvSpPr/>
          <p:nvPr/>
        </p:nvSpPr>
        <p:spPr>
          <a:xfrm flipH="1">
            <a:off x="6237650" y="-596640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18"/>
          <p:cNvSpPr/>
          <p:nvPr/>
        </p:nvSpPr>
        <p:spPr>
          <a:xfrm flipH="1">
            <a:off x="6237650" y="-868251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8"/>
          <p:cNvSpPr/>
          <p:nvPr/>
        </p:nvSpPr>
        <p:spPr>
          <a:xfrm rot="-5400000" flipH="1">
            <a:off x="7291151" y="2749435"/>
            <a:ext cx="3564673" cy="2083028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18"/>
          <p:cNvSpPr/>
          <p:nvPr/>
        </p:nvSpPr>
        <p:spPr>
          <a:xfrm rot="10800000">
            <a:off x="6237662" y="4186517"/>
            <a:ext cx="2305570" cy="11524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1660050" y="3045001"/>
            <a:ext cx="582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49" name="Google Shape;149;p19"/>
          <p:cNvSpPr txBox="1">
            <a:spLocks noGrp="1"/>
          </p:cNvSpPr>
          <p:nvPr>
            <p:ph type="subTitle" idx="1"/>
          </p:nvPr>
        </p:nvSpPr>
        <p:spPr>
          <a:xfrm>
            <a:off x="1660050" y="1566600"/>
            <a:ext cx="58239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 dirty="0"/>
          </a:p>
        </p:txBody>
      </p:sp>
      <p:sp>
        <p:nvSpPr>
          <p:cNvPr id="150" name="Google Shape;150;p19"/>
          <p:cNvSpPr/>
          <p:nvPr/>
        </p:nvSpPr>
        <p:spPr>
          <a:xfrm>
            <a:off x="3296109" y="-97784"/>
            <a:ext cx="2551785" cy="127557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19"/>
          <p:cNvSpPr/>
          <p:nvPr/>
        </p:nvSpPr>
        <p:spPr>
          <a:xfrm>
            <a:off x="3547651" y="-41319"/>
            <a:ext cx="2048701" cy="102409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title"/>
          </p:nvPr>
        </p:nvSpPr>
        <p:spPr>
          <a:xfrm>
            <a:off x="1629135" y="2524900"/>
            <a:ext cx="2447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54" name="Google Shape;154;p20"/>
          <p:cNvSpPr txBox="1">
            <a:spLocks noGrp="1"/>
          </p:cNvSpPr>
          <p:nvPr>
            <p:ph type="title" idx="2"/>
          </p:nvPr>
        </p:nvSpPr>
        <p:spPr>
          <a:xfrm>
            <a:off x="5067783" y="2524900"/>
            <a:ext cx="2447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55" name="Google Shape;155;p20"/>
          <p:cNvSpPr txBox="1">
            <a:spLocks noGrp="1"/>
          </p:cNvSpPr>
          <p:nvPr>
            <p:ph type="subTitle" idx="1"/>
          </p:nvPr>
        </p:nvSpPr>
        <p:spPr>
          <a:xfrm>
            <a:off x="5067788" y="2952650"/>
            <a:ext cx="24471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56" name="Google Shape;156;p20"/>
          <p:cNvSpPr txBox="1">
            <a:spLocks noGrp="1"/>
          </p:cNvSpPr>
          <p:nvPr>
            <p:ph type="subTitle" idx="3"/>
          </p:nvPr>
        </p:nvSpPr>
        <p:spPr>
          <a:xfrm>
            <a:off x="1629112" y="2952650"/>
            <a:ext cx="24471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157" name="Google Shape;157;p20"/>
          <p:cNvSpPr/>
          <p:nvPr/>
        </p:nvSpPr>
        <p:spPr>
          <a:xfrm rot="-5400000">
            <a:off x="7151855" y="3333779"/>
            <a:ext cx="3303141" cy="1930201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0"/>
          <p:cNvSpPr/>
          <p:nvPr/>
        </p:nvSpPr>
        <p:spPr>
          <a:xfrm rot="10800000">
            <a:off x="2844446" y="4223314"/>
            <a:ext cx="3455113" cy="1727128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0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160" name="Google Shape;160;p20"/>
          <p:cNvSpPr/>
          <p:nvPr/>
        </p:nvSpPr>
        <p:spPr>
          <a:xfrm rot="-5400000" flipH="1">
            <a:off x="-1665645" y="94730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0"/>
          <p:cNvSpPr/>
          <p:nvPr/>
        </p:nvSpPr>
        <p:spPr>
          <a:xfrm rot="-5400000" flipH="1">
            <a:off x="-1937256" y="94730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"/>
          <p:cNvSpPr/>
          <p:nvPr/>
        </p:nvSpPr>
        <p:spPr>
          <a:xfrm rot="5400000" flipH="1">
            <a:off x="-659977" y="3340456"/>
            <a:ext cx="1866013" cy="1090411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0"/>
          <p:cNvSpPr/>
          <p:nvPr/>
        </p:nvSpPr>
        <p:spPr>
          <a:xfrm>
            <a:off x="7220829" y="-411028"/>
            <a:ext cx="2406326" cy="1202864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CUSTOM_8_1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2"/>
          <p:cNvSpPr/>
          <p:nvPr/>
        </p:nvSpPr>
        <p:spPr>
          <a:xfrm rot="-5400000">
            <a:off x="-1745654" y="3593164"/>
            <a:ext cx="3455113" cy="1727128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845480" y="4051354"/>
            <a:ext cx="3303141" cy="1930201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2"/>
          <p:cNvSpPr/>
          <p:nvPr/>
        </p:nvSpPr>
        <p:spPr>
          <a:xfrm flipH="1">
            <a:off x="-486525" y="-710240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2"/>
          <p:cNvSpPr/>
          <p:nvPr/>
        </p:nvSpPr>
        <p:spPr>
          <a:xfrm flipH="1">
            <a:off x="-486525" y="-981851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2"/>
          <p:cNvSpPr/>
          <p:nvPr/>
        </p:nvSpPr>
        <p:spPr>
          <a:xfrm rot="-5400000" flipH="1">
            <a:off x="7201601" y="-376828"/>
            <a:ext cx="3564673" cy="2083028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2"/>
          <p:cNvSpPr txBox="1">
            <a:spLocks noGrp="1"/>
          </p:cNvSpPr>
          <p:nvPr>
            <p:ph type="title" hasCustomPrompt="1"/>
          </p:nvPr>
        </p:nvSpPr>
        <p:spPr>
          <a:xfrm>
            <a:off x="1050000" y="1639606"/>
            <a:ext cx="195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845475" y="2915250"/>
            <a:ext cx="23622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dirty="0"/>
          </a:p>
        </p:txBody>
      </p:sp>
      <p:sp>
        <p:nvSpPr>
          <p:cNvPr id="186" name="Google Shape;186;p22"/>
          <p:cNvSpPr txBox="1">
            <a:spLocks noGrp="1"/>
          </p:cNvSpPr>
          <p:nvPr>
            <p:ph type="title" idx="2" hasCustomPrompt="1"/>
          </p:nvPr>
        </p:nvSpPr>
        <p:spPr>
          <a:xfrm>
            <a:off x="3595350" y="1639606"/>
            <a:ext cx="195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87" name="Google Shape;187;p22"/>
          <p:cNvSpPr txBox="1">
            <a:spLocks noGrp="1"/>
          </p:cNvSpPr>
          <p:nvPr>
            <p:ph type="subTitle" idx="3"/>
          </p:nvPr>
        </p:nvSpPr>
        <p:spPr>
          <a:xfrm>
            <a:off x="3390825" y="2915250"/>
            <a:ext cx="23622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dirty="0"/>
          </a:p>
        </p:txBody>
      </p:sp>
      <p:sp>
        <p:nvSpPr>
          <p:cNvPr id="188" name="Google Shape;188;p22"/>
          <p:cNvSpPr txBox="1">
            <a:spLocks noGrp="1"/>
          </p:cNvSpPr>
          <p:nvPr>
            <p:ph type="title" idx="4" hasCustomPrompt="1"/>
          </p:nvPr>
        </p:nvSpPr>
        <p:spPr>
          <a:xfrm>
            <a:off x="6140700" y="1639606"/>
            <a:ext cx="195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45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189" name="Google Shape;189;p22"/>
          <p:cNvSpPr txBox="1">
            <a:spLocks noGrp="1"/>
          </p:cNvSpPr>
          <p:nvPr>
            <p:ph type="subTitle" idx="5"/>
          </p:nvPr>
        </p:nvSpPr>
        <p:spPr>
          <a:xfrm>
            <a:off x="5936175" y="2915250"/>
            <a:ext cx="23622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PT Sans"/>
              <a:buNone/>
              <a:defRPr sz="1600">
                <a:solidFill>
                  <a:schemeClr val="dk1"/>
                </a:solidFill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PT Sans"/>
              <a:buNone/>
              <a:defRPr sz="2100">
                <a:solidFill>
                  <a:schemeClr val="dk1"/>
                </a:solidFill>
                <a:latin typeface="PT Sans"/>
                <a:ea typeface="PT Sans"/>
                <a:cs typeface="PT Sans"/>
                <a:sym typeface="PT Sans"/>
              </a:defRPr>
            </a:lvl9pPr>
          </a:lstStyle>
          <a:p>
            <a:endParaRPr dirty="0"/>
          </a:p>
        </p:txBody>
      </p:sp>
      <p:sp>
        <p:nvSpPr>
          <p:cNvPr id="190" name="Google Shape;190;p22"/>
          <p:cNvSpPr txBox="1">
            <a:spLocks noGrp="1"/>
          </p:cNvSpPr>
          <p:nvPr>
            <p:ph type="subTitle" idx="6"/>
          </p:nvPr>
        </p:nvSpPr>
        <p:spPr>
          <a:xfrm>
            <a:off x="3747000" y="2486669"/>
            <a:ext cx="16500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Estedad Black" panose="02000A03000000000000" pitchFamily="2" charset="-78"/>
                <a:ea typeface="Estedad Black" panose="02000A03000000000000" pitchFamily="2" charset="-78"/>
                <a:cs typeface="Estedad Black" panose="02000A03000000000000" pitchFamily="2" charset="-78"/>
                <a:sym typeface="Fjalla One"/>
              </a:defRPr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1" name="Google Shape;191;p22"/>
          <p:cNvSpPr txBox="1">
            <a:spLocks noGrp="1"/>
          </p:cNvSpPr>
          <p:nvPr>
            <p:ph type="subTitle" idx="7"/>
          </p:nvPr>
        </p:nvSpPr>
        <p:spPr>
          <a:xfrm>
            <a:off x="1201575" y="2486669"/>
            <a:ext cx="16500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Estedad Black" panose="02000A03000000000000" pitchFamily="2" charset="-78"/>
                <a:ea typeface="Estedad Black" panose="02000A03000000000000" pitchFamily="2" charset="-78"/>
                <a:cs typeface="Estedad Black" panose="02000A03000000000000" pitchFamily="2" charset="-78"/>
                <a:sym typeface="Fjall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2" name="Google Shape;192;p22"/>
          <p:cNvSpPr txBox="1">
            <a:spLocks noGrp="1"/>
          </p:cNvSpPr>
          <p:nvPr>
            <p:ph type="subTitle" idx="8"/>
          </p:nvPr>
        </p:nvSpPr>
        <p:spPr>
          <a:xfrm>
            <a:off x="6292425" y="2486669"/>
            <a:ext cx="16500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Estedad Black" panose="02000A03000000000000" pitchFamily="2" charset="-78"/>
                <a:ea typeface="Estedad Black" panose="02000A03000000000000" pitchFamily="2" charset="-78"/>
                <a:cs typeface="Estedad Black" panose="02000A03000000000000" pitchFamily="2" charset="-78"/>
                <a:sym typeface="Fjalla One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22"/>
          <p:cNvSpPr/>
          <p:nvPr/>
        </p:nvSpPr>
        <p:spPr>
          <a:xfrm rot="10800000" flipH="1">
            <a:off x="5936175" y="3911549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2"/>
          <p:cNvSpPr/>
          <p:nvPr/>
        </p:nvSpPr>
        <p:spPr>
          <a:xfrm rot="10800000" flipH="1">
            <a:off x="5936175" y="4183160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2"/>
          <p:cNvSpPr/>
          <p:nvPr/>
        </p:nvSpPr>
        <p:spPr>
          <a:xfrm rot="10800000" flipH="1">
            <a:off x="5941542" y="-461563"/>
            <a:ext cx="2000893" cy="1169229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APTION_ONLY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4"/>
          <p:cNvSpPr txBox="1">
            <a:spLocks noGrp="1"/>
          </p:cNvSpPr>
          <p:nvPr>
            <p:ph type="title"/>
          </p:nvPr>
        </p:nvSpPr>
        <p:spPr>
          <a:xfrm>
            <a:off x="3188275" y="3815400"/>
            <a:ext cx="52425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grpSp>
        <p:nvGrpSpPr>
          <p:cNvPr id="205" name="Google Shape;205;p24"/>
          <p:cNvGrpSpPr/>
          <p:nvPr/>
        </p:nvGrpSpPr>
        <p:grpSpPr>
          <a:xfrm rot="10800000">
            <a:off x="8076375" y="-380601"/>
            <a:ext cx="1666100" cy="2622681"/>
            <a:chOff x="-371550" y="1260424"/>
            <a:chExt cx="1666100" cy="2622681"/>
          </a:xfrm>
        </p:grpSpPr>
        <p:sp>
          <p:nvSpPr>
            <p:cNvPr id="206" name="Google Shape;206;p24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avLst/>
              <a:gdLst/>
              <a:ahLst/>
              <a:cxnLst/>
              <a:rect l="l" t="t" r="r" b="b"/>
              <a:pathLst>
                <a:path w="86600" h="50605" extrusionOk="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24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avLst/>
              <a:gdLst/>
              <a:ahLst/>
              <a:cxnLst/>
              <a:rect l="l" t="t" r="r" b="b"/>
              <a:pathLst>
                <a:path w="92649" h="46313" extrusionOk="0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8" name="Google Shape;208;p24"/>
          <p:cNvSpPr/>
          <p:nvPr/>
        </p:nvSpPr>
        <p:spPr>
          <a:xfrm rot="-5400000" flipH="1">
            <a:off x="-1400795" y="3224605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4"/>
          <p:cNvSpPr/>
          <p:nvPr/>
        </p:nvSpPr>
        <p:spPr>
          <a:xfrm rot="-5400000" flipH="1">
            <a:off x="-1672406" y="3224605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EAA221-B044-43A5-B619-E563A7831F23}"/>
              </a:ext>
            </a:extLst>
          </p:cNvPr>
          <p:cNvSpPr txBox="1"/>
          <p:nvPr userDrawn="1"/>
        </p:nvSpPr>
        <p:spPr>
          <a:xfrm>
            <a:off x="3374311" y="2646794"/>
            <a:ext cx="24970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a-IR" sz="2800" kern="1200" dirty="0">
                <a:solidFill>
                  <a:prstClr val="white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بابت انتخاب این قالب متشکریم</a:t>
            </a:r>
            <a:endParaRPr lang="en-US" sz="2800" kern="1200" dirty="0">
              <a:solidFill>
                <a:prstClr val="white"/>
              </a:solidFill>
              <a:latin typeface="MT_Yekan Square Boom" panose="00000400000000000000" pitchFamily="2" charset="-78"/>
              <a:ea typeface="MT_Yekan Square Boom" panose="00000400000000000000" pitchFamily="2" charset="-78"/>
              <a:cs typeface="MT_Yekan Square Boom" panose="00000400000000000000" pitchFamily="2" charset="-78"/>
            </a:endParaRPr>
          </a:p>
        </p:txBody>
      </p:sp>
      <p:sp>
        <p:nvSpPr>
          <p:cNvPr id="7" name="TextBox 6">
            <a:hlinkClick r:id="rId2"/>
            <a:extLst>
              <a:ext uri="{FF2B5EF4-FFF2-40B4-BE49-F238E27FC236}">
                <a16:creationId xmlns:a16="http://schemas.microsoft.com/office/drawing/2014/main" id="{0268BD6C-22B3-45E5-B966-CFC691BA104D}"/>
              </a:ext>
            </a:extLst>
          </p:cNvPr>
          <p:cNvSpPr txBox="1"/>
          <p:nvPr userDrawn="1"/>
        </p:nvSpPr>
        <p:spPr>
          <a:xfrm>
            <a:off x="2063397" y="1111669"/>
            <a:ext cx="50172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fa-IR" sz="8000" kern="1200" dirty="0">
                <a:solidFill>
                  <a:prstClr val="white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جیب </a:t>
            </a:r>
            <a:r>
              <a:rPr lang="fa-IR" sz="8000" kern="1200" dirty="0">
                <a:solidFill>
                  <a:srgbClr val="0070C0"/>
                </a:solidFill>
                <a:latin typeface="MT_Yekan Square Boom" panose="00000400000000000000" pitchFamily="2" charset="-78"/>
                <a:ea typeface="MT_Yekan Square Boom" panose="00000400000000000000" pitchFamily="2" charset="-78"/>
                <a:cs typeface="MT_Yekan Square Boom" panose="00000400000000000000" pitchFamily="2" charset="-78"/>
              </a:rPr>
              <a:t>استور</a:t>
            </a:r>
            <a:endParaRPr lang="en-US" sz="8000" kern="1200" dirty="0">
              <a:solidFill>
                <a:srgbClr val="0070C0"/>
              </a:solidFill>
              <a:latin typeface="MT_Yekan Square Boom" panose="00000400000000000000" pitchFamily="2" charset="-78"/>
              <a:ea typeface="MT_Yekan Square Boom" panose="00000400000000000000" pitchFamily="2" charset="-78"/>
              <a:cs typeface="MT_Yekan Square Boom" panose="00000400000000000000" pitchFamily="2" charset="-78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049D94-29BF-4622-82EB-7C71A2F973B9}"/>
              </a:ext>
            </a:extLst>
          </p:cNvPr>
          <p:cNvCxnSpPr>
            <a:cxnSpLocks/>
          </p:cNvCxnSpPr>
          <p:nvPr userDrawn="1"/>
        </p:nvCxnSpPr>
        <p:spPr>
          <a:xfrm flipH="1">
            <a:off x="3272673" y="2435108"/>
            <a:ext cx="2598654" cy="0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solid"/>
            <a:miter lim="800000"/>
          </a:ln>
          <a:effectLst/>
        </p:spPr>
      </p:cxnSp>
      <p:sp>
        <p:nvSpPr>
          <p:cNvPr id="9" name="TextBox 8">
            <a:hlinkClick r:id="rId2"/>
            <a:extLst>
              <a:ext uri="{FF2B5EF4-FFF2-40B4-BE49-F238E27FC236}">
                <a16:creationId xmlns:a16="http://schemas.microsoft.com/office/drawing/2014/main" id="{77DA2779-4E55-40D4-894E-A8862B6E8C78}"/>
              </a:ext>
            </a:extLst>
          </p:cNvPr>
          <p:cNvSpPr txBox="1"/>
          <p:nvPr userDrawn="1"/>
        </p:nvSpPr>
        <p:spPr>
          <a:xfrm>
            <a:off x="3272673" y="3920390"/>
            <a:ext cx="25986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FontTx/>
              <a:buNone/>
            </a:pPr>
            <a:r>
              <a:rPr lang="en-US" sz="2800" kern="1200" dirty="0">
                <a:solidFill>
                  <a:prstClr val="white"/>
                </a:solidFill>
                <a:latin typeface="+mn-lt"/>
                <a:ea typeface="MT_Yekan Square Boom" panose="00000400000000000000" pitchFamily="2" charset="-78"/>
                <a:cs typeface="MT_Yekan Square Boom" panose="00000400000000000000" pitchFamily="2" charset="-78"/>
              </a:rPr>
              <a:t>Jeebstore.com</a:t>
            </a:r>
          </a:p>
        </p:txBody>
      </p:sp>
    </p:spTree>
    <p:extLst>
      <p:ext uri="{BB962C8B-B14F-4D97-AF65-F5344CB8AC3E}">
        <p14:creationId xmlns:p14="http://schemas.microsoft.com/office/powerpoint/2010/main" val="1708641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1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5"/>
          <p:cNvSpPr/>
          <p:nvPr/>
        </p:nvSpPr>
        <p:spPr>
          <a:xfrm flipH="1">
            <a:off x="-355156" y="-411025"/>
            <a:ext cx="2010947" cy="1005224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5"/>
          <p:cNvSpPr/>
          <p:nvPr/>
        </p:nvSpPr>
        <p:spPr>
          <a:xfrm rot="5400000" flipH="1">
            <a:off x="-782962" y="610497"/>
            <a:ext cx="1809290" cy="105726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5"/>
          <p:cNvSpPr/>
          <p:nvPr/>
        </p:nvSpPr>
        <p:spPr>
          <a:xfrm rot="5400000">
            <a:off x="7847462" y="-36258"/>
            <a:ext cx="2305570" cy="11524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720000" y="1316303"/>
            <a:ext cx="3971700" cy="1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17" name="Google Shape;217;p26"/>
          <p:cNvSpPr txBox="1">
            <a:spLocks noGrp="1"/>
          </p:cNvSpPr>
          <p:nvPr>
            <p:ph type="subTitle" idx="1"/>
          </p:nvPr>
        </p:nvSpPr>
        <p:spPr>
          <a:xfrm>
            <a:off x="720000" y="2822488"/>
            <a:ext cx="39717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8" name="Google Shape;218;p26"/>
          <p:cNvSpPr/>
          <p:nvPr/>
        </p:nvSpPr>
        <p:spPr>
          <a:xfrm>
            <a:off x="-555893" y="-272859"/>
            <a:ext cx="2551785" cy="127557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-304351" y="-216394"/>
            <a:ext cx="2048701" cy="102409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4_1_1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9"/>
          <p:cNvSpPr txBox="1">
            <a:spLocks noGrp="1"/>
          </p:cNvSpPr>
          <p:nvPr>
            <p:ph type="title"/>
          </p:nvPr>
        </p:nvSpPr>
        <p:spPr>
          <a:xfrm>
            <a:off x="4330735" y="1249663"/>
            <a:ext cx="36903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35" name="Google Shape;235;p29"/>
          <p:cNvSpPr txBox="1">
            <a:spLocks noGrp="1"/>
          </p:cNvSpPr>
          <p:nvPr>
            <p:ph type="subTitle" idx="1"/>
          </p:nvPr>
        </p:nvSpPr>
        <p:spPr>
          <a:xfrm>
            <a:off x="4330725" y="2030850"/>
            <a:ext cx="4214400" cy="186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 dirty="0"/>
          </a:p>
        </p:txBody>
      </p:sp>
      <p:sp>
        <p:nvSpPr>
          <p:cNvPr id="236" name="Google Shape;236;p29"/>
          <p:cNvSpPr/>
          <p:nvPr/>
        </p:nvSpPr>
        <p:spPr>
          <a:xfrm>
            <a:off x="-896150" y="-337265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9"/>
          <p:cNvSpPr/>
          <p:nvPr/>
        </p:nvSpPr>
        <p:spPr>
          <a:xfrm rot="10800000">
            <a:off x="-567945" y="4181037"/>
            <a:ext cx="3220942" cy="1610071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9"/>
          <p:cNvSpPr/>
          <p:nvPr/>
        </p:nvSpPr>
        <p:spPr>
          <a:xfrm>
            <a:off x="-896150" y="-608876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9"/>
          <p:cNvSpPr/>
          <p:nvPr/>
        </p:nvSpPr>
        <p:spPr>
          <a:xfrm>
            <a:off x="2805275" y="4406469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9"/>
          <p:cNvSpPr/>
          <p:nvPr/>
        </p:nvSpPr>
        <p:spPr>
          <a:xfrm rot="5400000">
            <a:off x="7337974" y="-123663"/>
            <a:ext cx="3022674" cy="1510962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9"/>
          <p:cNvSpPr/>
          <p:nvPr/>
        </p:nvSpPr>
        <p:spPr>
          <a:xfrm>
            <a:off x="3320100" y="-879517"/>
            <a:ext cx="3009008" cy="1504130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9"/>
          <p:cNvSpPr/>
          <p:nvPr/>
        </p:nvSpPr>
        <p:spPr>
          <a:xfrm rot="10800000">
            <a:off x="6329088" y="4286971"/>
            <a:ext cx="3009008" cy="1504130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/>
          <p:nvPr/>
        </p:nvSpPr>
        <p:spPr>
          <a:xfrm>
            <a:off x="7514825" y="-88810"/>
            <a:ext cx="2339156" cy="116928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31"/>
          <p:cNvSpPr/>
          <p:nvPr/>
        </p:nvSpPr>
        <p:spPr>
          <a:xfrm>
            <a:off x="7514825" y="-252675"/>
            <a:ext cx="2339156" cy="116928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31"/>
          <p:cNvSpPr/>
          <p:nvPr/>
        </p:nvSpPr>
        <p:spPr>
          <a:xfrm rot="-5400000">
            <a:off x="-1009038" y="884792"/>
            <a:ext cx="2305570" cy="11524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55" name="Google Shape;255;p31"/>
          <p:cNvSpPr txBox="1">
            <a:spLocks noGrp="1"/>
          </p:cNvSpPr>
          <p:nvPr>
            <p:ph type="title" idx="2"/>
          </p:nvPr>
        </p:nvSpPr>
        <p:spPr>
          <a:xfrm>
            <a:off x="828850" y="2917325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56" name="Google Shape;256;p31"/>
          <p:cNvSpPr txBox="1">
            <a:spLocks noGrp="1"/>
          </p:cNvSpPr>
          <p:nvPr>
            <p:ph type="subTitle" idx="1"/>
          </p:nvPr>
        </p:nvSpPr>
        <p:spPr>
          <a:xfrm>
            <a:off x="828850" y="3311500"/>
            <a:ext cx="22404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7" name="Google Shape;257;p31"/>
          <p:cNvSpPr txBox="1">
            <a:spLocks noGrp="1"/>
          </p:cNvSpPr>
          <p:nvPr>
            <p:ph type="title" idx="3"/>
          </p:nvPr>
        </p:nvSpPr>
        <p:spPr>
          <a:xfrm>
            <a:off x="3451795" y="2917325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58" name="Google Shape;258;p31"/>
          <p:cNvSpPr txBox="1">
            <a:spLocks noGrp="1"/>
          </p:cNvSpPr>
          <p:nvPr>
            <p:ph type="subTitle" idx="4"/>
          </p:nvPr>
        </p:nvSpPr>
        <p:spPr>
          <a:xfrm>
            <a:off x="3451796" y="3311500"/>
            <a:ext cx="22404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59" name="Google Shape;259;p31"/>
          <p:cNvSpPr txBox="1">
            <a:spLocks noGrp="1"/>
          </p:cNvSpPr>
          <p:nvPr>
            <p:ph type="title" idx="5"/>
          </p:nvPr>
        </p:nvSpPr>
        <p:spPr>
          <a:xfrm>
            <a:off x="6074747" y="2917325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60" name="Google Shape;260;p31"/>
          <p:cNvSpPr txBox="1">
            <a:spLocks noGrp="1"/>
          </p:cNvSpPr>
          <p:nvPr>
            <p:ph type="subTitle" idx="6"/>
          </p:nvPr>
        </p:nvSpPr>
        <p:spPr>
          <a:xfrm>
            <a:off x="6074748" y="3311500"/>
            <a:ext cx="2240400" cy="77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CUSTOM_6_1_1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3"/>
          <p:cNvSpPr/>
          <p:nvPr/>
        </p:nvSpPr>
        <p:spPr>
          <a:xfrm rot="5400000">
            <a:off x="7421582" y="347266"/>
            <a:ext cx="2551785" cy="127557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3"/>
          <p:cNvSpPr/>
          <p:nvPr/>
        </p:nvSpPr>
        <p:spPr>
          <a:xfrm rot="5400000">
            <a:off x="7742399" y="473006"/>
            <a:ext cx="2048701" cy="102409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3"/>
          <p:cNvSpPr/>
          <p:nvPr/>
        </p:nvSpPr>
        <p:spPr>
          <a:xfrm rot="5400000">
            <a:off x="-837755" y="321172"/>
            <a:ext cx="2272168" cy="1327749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277" name="Google Shape;277;p33"/>
          <p:cNvSpPr txBox="1">
            <a:spLocks noGrp="1"/>
          </p:cNvSpPr>
          <p:nvPr>
            <p:ph type="title" idx="2"/>
          </p:nvPr>
        </p:nvSpPr>
        <p:spPr>
          <a:xfrm>
            <a:off x="828850" y="3356500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78" name="Google Shape;278;p33"/>
          <p:cNvSpPr txBox="1">
            <a:spLocks noGrp="1"/>
          </p:cNvSpPr>
          <p:nvPr>
            <p:ph type="subTitle" idx="1"/>
          </p:nvPr>
        </p:nvSpPr>
        <p:spPr>
          <a:xfrm>
            <a:off x="828850" y="375067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 idx="3"/>
          </p:nvPr>
        </p:nvSpPr>
        <p:spPr>
          <a:xfrm>
            <a:off x="3451795" y="3356500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80" name="Google Shape;280;p33"/>
          <p:cNvSpPr txBox="1">
            <a:spLocks noGrp="1"/>
          </p:cNvSpPr>
          <p:nvPr>
            <p:ph type="subTitle" idx="4"/>
          </p:nvPr>
        </p:nvSpPr>
        <p:spPr>
          <a:xfrm>
            <a:off x="3451796" y="375067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81" name="Google Shape;281;p33"/>
          <p:cNvSpPr txBox="1">
            <a:spLocks noGrp="1"/>
          </p:cNvSpPr>
          <p:nvPr>
            <p:ph type="title" idx="5"/>
          </p:nvPr>
        </p:nvSpPr>
        <p:spPr>
          <a:xfrm>
            <a:off x="6074747" y="3356500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282" name="Google Shape;282;p33"/>
          <p:cNvSpPr txBox="1">
            <a:spLocks noGrp="1"/>
          </p:cNvSpPr>
          <p:nvPr>
            <p:ph type="subTitle" idx="6"/>
          </p:nvPr>
        </p:nvSpPr>
        <p:spPr>
          <a:xfrm>
            <a:off x="6074749" y="375067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5"/>
          <p:cNvSpPr/>
          <p:nvPr/>
        </p:nvSpPr>
        <p:spPr>
          <a:xfrm>
            <a:off x="7254425" y="-88810"/>
            <a:ext cx="2339156" cy="116928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p35"/>
          <p:cNvSpPr/>
          <p:nvPr/>
        </p:nvSpPr>
        <p:spPr>
          <a:xfrm>
            <a:off x="7254425" y="-252675"/>
            <a:ext cx="2339156" cy="116928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35"/>
          <p:cNvSpPr/>
          <p:nvPr/>
        </p:nvSpPr>
        <p:spPr>
          <a:xfrm>
            <a:off x="-271600" y="4603502"/>
            <a:ext cx="1983140" cy="1158854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0" name="Google Shape;300;p35"/>
          <p:cNvSpPr/>
          <p:nvPr/>
        </p:nvSpPr>
        <p:spPr>
          <a:xfrm rot="-5400000">
            <a:off x="8103167" y="878807"/>
            <a:ext cx="2087277" cy="1219707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"/>
          <p:cNvSpPr/>
          <p:nvPr/>
        </p:nvSpPr>
        <p:spPr>
          <a:xfrm rot="-5400000">
            <a:off x="-793252" y="3853204"/>
            <a:ext cx="1857149" cy="928344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03" name="Google Shape;303;p35"/>
          <p:cNvSpPr txBox="1">
            <a:spLocks noGrp="1"/>
          </p:cNvSpPr>
          <p:nvPr>
            <p:ph type="title" idx="2"/>
          </p:nvPr>
        </p:nvSpPr>
        <p:spPr>
          <a:xfrm>
            <a:off x="978188" y="178980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304" name="Google Shape;304;p35"/>
          <p:cNvSpPr txBox="1">
            <a:spLocks noGrp="1"/>
          </p:cNvSpPr>
          <p:nvPr>
            <p:ph type="subTitle" idx="1"/>
          </p:nvPr>
        </p:nvSpPr>
        <p:spPr>
          <a:xfrm>
            <a:off x="978188" y="2210400"/>
            <a:ext cx="2056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5" name="Google Shape;305;p35"/>
          <p:cNvSpPr txBox="1">
            <a:spLocks noGrp="1"/>
          </p:cNvSpPr>
          <p:nvPr>
            <p:ph type="title" idx="3"/>
          </p:nvPr>
        </p:nvSpPr>
        <p:spPr>
          <a:xfrm>
            <a:off x="3543750" y="178980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306" name="Google Shape;306;p35"/>
          <p:cNvSpPr txBox="1">
            <a:spLocks noGrp="1"/>
          </p:cNvSpPr>
          <p:nvPr>
            <p:ph type="subTitle" idx="4"/>
          </p:nvPr>
        </p:nvSpPr>
        <p:spPr>
          <a:xfrm>
            <a:off x="3543751" y="2210400"/>
            <a:ext cx="2056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7" name="Google Shape;307;p35"/>
          <p:cNvSpPr txBox="1">
            <a:spLocks noGrp="1"/>
          </p:cNvSpPr>
          <p:nvPr>
            <p:ph type="title" idx="5"/>
          </p:nvPr>
        </p:nvSpPr>
        <p:spPr>
          <a:xfrm>
            <a:off x="978188" y="322335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308" name="Google Shape;308;p35"/>
          <p:cNvSpPr txBox="1">
            <a:spLocks noGrp="1"/>
          </p:cNvSpPr>
          <p:nvPr>
            <p:ph type="subTitle" idx="6"/>
          </p:nvPr>
        </p:nvSpPr>
        <p:spPr>
          <a:xfrm>
            <a:off x="978188" y="3643950"/>
            <a:ext cx="2056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09" name="Google Shape;309;p35"/>
          <p:cNvSpPr txBox="1">
            <a:spLocks noGrp="1"/>
          </p:cNvSpPr>
          <p:nvPr>
            <p:ph type="title" idx="7"/>
          </p:nvPr>
        </p:nvSpPr>
        <p:spPr>
          <a:xfrm>
            <a:off x="3543750" y="322335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310" name="Google Shape;310;p35"/>
          <p:cNvSpPr txBox="1">
            <a:spLocks noGrp="1"/>
          </p:cNvSpPr>
          <p:nvPr>
            <p:ph type="subTitle" idx="8"/>
          </p:nvPr>
        </p:nvSpPr>
        <p:spPr>
          <a:xfrm>
            <a:off x="3543751" y="3643950"/>
            <a:ext cx="2056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1" name="Google Shape;311;p35"/>
          <p:cNvSpPr txBox="1">
            <a:spLocks noGrp="1"/>
          </p:cNvSpPr>
          <p:nvPr>
            <p:ph type="title" idx="9"/>
          </p:nvPr>
        </p:nvSpPr>
        <p:spPr>
          <a:xfrm>
            <a:off x="6109320" y="178980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312" name="Google Shape;312;p35"/>
          <p:cNvSpPr txBox="1">
            <a:spLocks noGrp="1"/>
          </p:cNvSpPr>
          <p:nvPr>
            <p:ph type="subTitle" idx="13"/>
          </p:nvPr>
        </p:nvSpPr>
        <p:spPr>
          <a:xfrm>
            <a:off x="6109321" y="2210400"/>
            <a:ext cx="2056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13" name="Google Shape;313;p35"/>
          <p:cNvSpPr txBox="1">
            <a:spLocks noGrp="1"/>
          </p:cNvSpPr>
          <p:nvPr>
            <p:ph type="title" idx="14"/>
          </p:nvPr>
        </p:nvSpPr>
        <p:spPr>
          <a:xfrm>
            <a:off x="6109320" y="322335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 dirty="0"/>
          </a:p>
        </p:txBody>
      </p:sp>
      <p:sp>
        <p:nvSpPr>
          <p:cNvPr id="314" name="Google Shape;314;p35"/>
          <p:cNvSpPr txBox="1">
            <a:spLocks noGrp="1"/>
          </p:cNvSpPr>
          <p:nvPr>
            <p:ph type="subTitle" idx="15"/>
          </p:nvPr>
        </p:nvSpPr>
        <p:spPr>
          <a:xfrm>
            <a:off x="6109321" y="3643950"/>
            <a:ext cx="2056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3" name="Google Shape;383;p40"/>
          <p:cNvGrpSpPr/>
          <p:nvPr/>
        </p:nvGrpSpPr>
        <p:grpSpPr>
          <a:xfrm flipH="1">
            <a:off x="7278000" y="564673"/>
            <a:ext cx="2550133" cy="4014276"/>
            <a:chOff x="-371550" y="1260424"/>
            <a:chExt cx="1666100" cy="2622681"/>
          </a:xfrm>
        </p:grpSpPr>
        <p:sp>
          <p:nvSpPr>
            <p:cNvPr id="384" name="Google Shape;384;p40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avLst/>
              <a:gdLst/>
              <a:ahLst/>
              <a:cxnLst/>
              <a:rect l="l" t="t" r="r" b="b"/>
              <a:pathLst>
                <a:path w="86600" h="50605" extrusionOk="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avLst/>
              <a:gdLst/>
              <a:ahLst/>
              <a:cxnLst/>
              <a:rect l="l" t="t" r="r" b="b"/>
              <a:pathLst>
                <a:path w="92649" h="46313" extrusionOk="0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6" name="Google Shape;386;p40"/>
          <p:cNvSpPr/>
          <p:nvPr/>
        </p:nvSpPr>
        <p:spPr>
          <a:xfrm>
            <a:off x="4622876" y="-294025"/>
            <a:ext cx="4499499" cy="2249191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40"/>
          <p:cNvSpPr/>
          <p:nvPr/>
        </p:nvSpPr>
        <p:spPr>
          <a:xfrm rot="10800000" flipH="1">
            <a:off x="5585424" y="3705782"/>
            <a:ext cx="3258697" cy="1628944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p40"/>
          <p:cNvSpPr txBox="1">
            <a:spLocks noGrp="1"/>
          </p:cNvSpPr>
          <p:nvPr>
            <p:ph type="title"/>
          </p:nvPr>
        </p:nvSpPr>
        <p:spPr>
          <a:xfrm>
            <a:off x="720000" y="375275"/>
            <a:ext cx="3852000" cy="10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5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89" name="Google Shape;389;p40"/>
          <p:cNvSpPr txBox="1">
            <a:spLocks noGrp="1"/>
          </p:cNvSpPr>
          <p:nvPr>
            <p:ph type="subTitle" idx="1"/>
          </p:nvPr>
        </p:nvSpPr>
        <p:spPr>
          <a:xfrm>
            <a:off x="720000" y="2435766"/>
            <a:ext cx="3015900" cy="97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91" name="Google Shape;391;p40"/>
          <p:cNvSpPr txBox="1">
            <a:spLocks noGrp="1"/>
          </p:cNvSpPr>
          <p:nvPr>
            <p:ph type="subTitle" idx="2"/>
          </p:nvPr>
        </p:nvSpPr>
        <p:spPr>
          <a:xfrm>
            <a:off x="720000" y="2124375"/>
            <a:ext cx="3015900" cy="31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1"/>
          <p:cNvSpPr/>
          <p:nvPr/>
        </p:nvSpPr>
        <p:spPr>
          <a:xfrm flipH="1">
            <a:off x="-355156" y="-411025"/>
            <a:ext cx="2010947" cy="1005224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" name="Google Shape;394;p41"/>
          <p:cNvSpPr/>
          <p:nvPr/>
        </p:nvSpPr>
        <p:spPr>
          <a:xfrm rot="5400000" flipH="1">
            <a:off x="-782962" y="610497"/>
            <a:ext cx="1809290" cy="105726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" name="Google Shape;395;p41"/>
          <p:cNvSpPr/>
          <p:nvPr/>
        </p:nvSpPr>
        <p:spPr>
          <a:xfrm rot="5400000">
            <a:off x="7847462" y="-36258"/>
            <a:ext cx="2305570" cy="11524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2"/>
          <p:cNvSpPr/>
          <p:nvPr/>
        </p:nvSpPr>
        <p:spPr>
          <a:xfrm>
            <a:off x="7254425" y="-88810"/>
            <a:ext cx="2339156" cy="116928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2"/>
          <p:cNvSpPr/>
          <p:nvPr/>
        </p:nvSpPr>
        <p:spPr>
          <a:xfrm>
            <a:off x="7254425" y="-252675"/>
            <a:ext cx="2339156" cy="116928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" name="Google Shape;399;p42"/>
          <p:cNvSpPr/>
          <p:nvPr/>
        </p:nvSpPr>
        <p:spPr>
          <a:xfrm>
            <a:off x="-271600" y="4603502"/>
            <a:ext cx="1983140" cy="1158854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" name="Google Shape;400;p42"/>
          <p:cNvSpPr/>
          <p:nvPr/>
        </p:nvSpPr>
        <p:spPr>
          <a:xfrm rot="-5400000">
            <a:off x="8103167" y="878807"/>
            <a:ext cx="2087277" cy="1219707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42"/>
          <p:cNvSpPr/>
          <p:nvPr/>
        </p:nvSpPr>
        <p:spPr>
          <a:xfrm rot="-5400000">
            <a:off x="-793252" y="3853204"/>
            <a:ext cx="1857149" cy="928344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56531" y="1188113"/>
            <a:ext cx="5031000" cy="2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 b="1">
                <a:latin typeface="Estedad Black" panose="02000A03000000000000" pitchFamily="2" charset="-78"/>
                <a:ea typeface="Estedad Black" panose="02000A03000000000000" pitchFamily="2" charset="-78"/>
                <a:cs typeface="Estedad Black" panose="02000A03000000000000" pitchFamily="2" charset="-78"/>
                <a:sym typeface="Fjalla On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56475" y="3799788"/>
            <a:ext cx="503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Vazir" panose="020B0603030804020204" pitchFamily="34" charset="-78"/>
                <a:ea typeface="Vazir" panose="020B0603030804020204" pitchFamily="34" charset="-78"/>
                <a:cs typeface="Vazir" panose="020B0603030804020204" pitchFamily="34" charset="-78"/>
                <a:sym typeface="Lat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 dirty="0"/>
          </a:p>
        </p:txBody>
      </p:sp>
      <p:sp>
        <p:nvSpPr>
          <p:cNvPr id="11" name="Google Shape;11;p2"/>
          <p:cNvSpPr/>
          <p:nvPr/>
        </p:nvSpPr>
        <p:spPr>
          <a:xfrm>
            <a:off x="-1028425" y="-337265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 rot="10800000">
            <a:off x="6010232" y="4359938"/>
            <a:ext cx="3009008" cy="1504130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5400000">
            <a:off x="-1833870" y="1700000"/>
            <a:ext cx="3220942" cy="1610071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1028425" y="-608876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 rot="5400000">
            <a:off x="6588728" y="2004211"/>
            <a:ext cx="4841837" cy="242031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 rot="5400000">
            <a:off x="6927898" y="2004211"/>
            <a:ext cx="4841837" cy="242031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-458000" y="4115506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 rot="10800000">
            <a:off x="7200960" y="-337237"/>
            <a:ext cx="2610341" cy="1525361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1938900" y="2775025"/>
            <a:ext cx="526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title" idx="2" hasCustomPrompt="1"/>
          </p:nvPr>
        </p:nvSpPr>
        <p:spPr>
          <a:xfrm>
            <a:off x="3785100" y="1833313"/>
            <a:ext cx="1573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rPr dirty="0"/>
              <a:t>xx%</a:t>
            </a:r>
          </a:p>
        </p:txBody>
      </p:sp>
      <p:sp>
        <p:nvSpPr>
          <p:cNvPr id="22" name="Google Shape;22;p3"/>
          <p:cNvSpPr txBox="1">
            <a:spLocks noGrp="1"/>
          </p:cNvSpPr>
          <p:nvPr>
            <p:ph type="subTitle" idx="1"/>
          </p:nvPr>
        </p:nvSpPr>
        <p:spPr>
          <a:xfrm>
            <a:off x="1938900" y="3716738"/>
            <a:ext cx="5266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3" name="Google Shape;23;p3"/>
          <p:cNvSpPr/>
          <p:nvPr/>
        </p:nvSpPr>
        <p:spPr>
          <a:xfrm>
            <a:off x="259466" y="-337265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259466" y="-608876"/>
            <a:ext cx="3877361" cy="193819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5400000">
            <a:off x="-1214485" y="997747"/>
            <a:ext cx="3564673" cy="2083028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5192116" y="-608875"/>
            <a:ext cx="3546140" cy="1772630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-5400000">
            <a:off x="7000992" y="800779"/>
            <a:ext cx="3303141" cy="1930201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1629135" y="826525"/>
            <a:ext cx="2447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5"/>
          <p:cNvSpPr txBox="1">
            <a:spLocks noGrp="1"/>
          </p:cNvSpPr>
          <p:nvPr>
            <p:ph type="title" idx="2"/>
          </p:nvPr>
        </p:nvSpPr>
        <p:spPr>
          <a:xfrm>
            <a:off x="5067783" y="2878525"/>
            <a:ext cx="2447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5"/>
          <p:cNvSpPr txBox="1">
            <a:spLocks noGrp="1"/>
          </p:cNvSpPr>
          <p:nvPr>
            <p:ph type="subTitle" idx="1"/>
          </p:nvPr>
        </p:nvSpPr>
        <p:spPr>
          <a:xfrm>
            <a:off x="5067788" y="3306275"/>
            <a:ext cx="24471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7" name="Google Shape;37;p5"/>
          <p:cNvSpPr txBox="1">
            <a:spLocks noGrp="1"/>
          </p:cNvSpPr>
          <p:nvPr>
            <p:ph type="subTitle" idx="3"/>
          </p:nvPr>
        </p:nvSpPr>
        <p:spPr>
          <a:xfrm>
            <a:off x="1629112" y="1254275"/>
            <a:ext cx="24471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sp>
        <p:nvSpPr>
          <p:cNvPr id="38" name="Google Shape;38;p5"/>
          <p:cNvSpPr/>
          <p:nvPr/>
        </p:nvSpPr>
        <p:spPr>
          <a:xfrm rot="-5400000">
            <a:off x="6980405" y="1606654"/>
            <a:ext cx="3303141" cy="1930201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5"/>
          <p:cNvSpPr/>
          <p:nvPr/>
        </p:nvSpPr>
        <p:spPr>
          <a:xfrm rot="-5400000">
            <a:off x="-1317079" y="1708189"/>
            <a:ext cx="3455113" cy="1727128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6"/>
          <p:cNvSpPr/>
          <p:nvPr/>
        </p:nvSpPr>
        <p:spPr>
          <a:xfrm rot="10800000">
            <a:off x="7664083" y="-283418"/>
            <a:ext cx="1519830" cy="888118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6"/>
          <p:cNvSpPr/>
          <p:nvPr/>
        </p:nvSpPr>
        <p:spPr>
          <a:xfrm rot="-5400000">
            <a:off x="-923924" y="3624256"/>
            <a:ext cx="2048701" cy="102409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720000" y="786338"/>
            <a:ext cx="423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 dirty="0"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720000" y="1776838"/>
            <a:ext cx="4232400" cy="25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rabicPeriod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AutoNum type="alphaLcPeriod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AutoNum type="romanLcPeriod"/>
              <a:defRPr>
                <a:solidFill>
                  <a:srgbClr val="434343"/>
                </a:solidFill>
              </a:defRPr>
            </a:lvl9pPr>
          </a:lstStyle>
          <a:p>
            <a:endParaRPr dirty="0"/>
          </a:p>
        </p:txBody>
      </p:sp>
      <p:sp>
        <p:nvSpPr>
          <p:cNvPr id="47" name="Google Shape;47;p7"/>
          <p:cNvSpPr/>
          <p:nvPr/>
        </p:nvSpPr>
        <p:spPr>
          <a:xfrm>
            <a:off x="5248475" y="4178906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2317950" y="905550"/>
            <a:ext cx="4508100" cy="3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100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50" name="Google Shape;50;p8"/>
          <p:cNvGrpSpPr/>
          <p:nvPr/>
        </p:nvGrpSpPr>
        <p:grpSpPr>
          <a:xfrm>
            <a:off x="-371550" y="1260424"/>
            <a:ext cx="1666100" cy="2622681"/>
            <a:chOff x="-371550" y="1260424"/>
            <a:chExt cx="1666100" cy="2622681"/>
          </a:xfrm>
        </p:grpSpPr>
        <p:sp>
          <p:nvSpPr>
            <p:cNvPr id="51" name="Google Shape;51;p8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avLst/>
              <a:gdLst/>
              <a:ahLst/>
              <a:cxnLst/>
              <a:rect l="l" t="t" r="r" b="b"/>
              <a:pathLst>
                <a:path w="86600" h="50605" extrusionOk="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8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avLst/>
              <a:gdLst/>
              <a:ahLst/>
              <a:cxnLst/>
              <a:rect l="l" t="t" r="r" b="b"/>
              <a:pathLst>
                <a:path w="92649" h="46313" extrusionOk="0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3" name="Google Shape;53;p8"/>
          <p:cNvGrpSpPr/>
          <p:nvPr/>
        </p:nvGrpSpPr>
        <p:grpSpPr>
          <a:xfrm flipH="1">
            <a:off x="7849450" y="1260424"/>
            <a:ext cx="1666100" cy="2622681"/>
            <a:chOff x="-371550" y="1260424"/>
            <a:chExt cx="1666100" cy="2622681"/>
          </a:xfrm>
        </p:grpSpPr>
        <p:sp>
          <p:nvSpPr>
            <p:cNvPr id="54" name="Google Shape;54;p8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avLst/>
              <a:gdLst/>
              <a:ahLst/>
              <a:cxnLst/>
              <a:rect l="l" t="t" r="r" b="b"/>
              <a:pathLst>
                <a:path w="86600" h="50605" extrusionOk="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avLst/>
              <a:gdLst/>
              <a:ahLst/>
              <a:cxnLst/>
              <a:rect l="l" t="t" r="r" b="b"/>
              <a:pathLst>
                <a:path w="92649" h="46313" extrusionOk="0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/>
          <p:nvPr/>
        </p:nvSpPr>
        <p:spPr>
          <a:xfrm rot="10800000">
            <a:off x="3489500" y="-156056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9"/>
          <p:cNvSpPr/>
          <p:nvPr/>
        </p:nvSpPr>
        <p:spPr>
          <a:xfrm>
            <a:off x="3489500" y="4034431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2137800" y="149430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>
                <a:solidFill>
                  <a:schemeClr val="accent1"/>
                </a:solidFill>
                <a:latin typeface="Estedad Black" panose="02000A03000000000000" pitchFamily="2" charset="-78"/>
                <a:cs typeface="Estedad Black" panose="02000A03000000000000" pitchFamily="2" charset="-78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 dirty="0"/>
          </a:p>
        </p:txBody>
      </p:sp>
      <p:sp>
        <p:nvSpPr>
          <p:cNvPr id="60" name="Google Shape;60;p9"/>
          <p:cNvSpPr txBox="1">
            <a:spLocks noGrp="1"/>
          </p:cNvSpPr>
          <p:nvPr>
            <p:ph type="subTitle" idx="1"/>
          </p:nvPr>
        </p:nvSpPr>
        <p:spPr>
          <a:xfrm>
            <a:off x="2137800" y="2336101"/>
            <a:ext cx="4868400" cy="13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latin typeface="Vazir" panose="020B0603030804020204" pitchFamily="34" charset="-78"/>
                <a:cs typeface="Vazir" panose="020B0603030804020204" pitchFamily="34" charset="-78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 b="1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Fjalla One"/>
              <a:buNone/>
              <a:defRPr sz="3500">
                <a:solidFill>
                  <a:schemeClr val="dk1"/>
                </a:solidFill>
                <a:latin typeface="Fjalla One"/>
                <a:ea typeface="Fjalla One"/>
                <a:cs typeface="Fjalla One"/>
                <a:sym typeface="Fjalla One"/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5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48" r:id="rId3"/>
    <p:sldLayoutId id="2147483649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8" r:id="rId11"/>
    <p:sldLayoutId id="2147483659" r:id="rId12"/>
    <p:sldLayoutId id="2147483660" r:id="rId13"/>
    <p:sldLayoutId id="2147483662" r:id="rId14"/>
    <p:sldLayoutId id="2147483664" r:id="rId15"/>
    <p:sldLayoutId id="2147483665" r:id="rId16"/>
    <p:sldLayoutId id="2147483666" r:id="rId17"/>
    <p:sldLayoutId id="2147483668" r:id="rId18"/>
    <p:sldLayoutId id="2147483670" r:id="rId19"/>
    <p:sldLayoutId id="2147483671" r:id="rId20"/>
    <p:sldLayoutId id="2147483672" r:id="rId21"/>
    <p:sldLayoutId id="2147483675" r:id="rId22"/>
    <p:sldLayoutId id="2147483677" r:id="rId23"/>
    <p:sldLayoutId id="2147483679" r:id="rId24"/>
    <p:sldLayoutId id="2147483681" r:id="rId25"/>
    <p:sldLayoutId id="2147483686" r:id="rId26"/>
    <p:sldLayoutId id="2147483687" r:id="rId27"/>
    <p:sldLayoutId id="2147483688" r:id="rId2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Estedad Black" panose="02000A03000000000000" pitchFamily="2" charset="-78"/>
          <a:ea typeface="Estedad Black" panose="02000A03000000000000" pitchFamily="2" charset="-78"/>
          <a:cs typeface="Estedad Black" panose="02000A03000000000000" pitchFamily="2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Vazir" panose="020B0603030804020204" pitchFamily="34" charset="-78"/>
          <a:ea typeface="Vazir" panose="020B0603030804020204" pitchFamily="34" charset="-78"/>
          <a:cs typeface="Vazir" panose="020B0603030804020204" pitchFamily="34" charset="-78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R8lHGrhopKlWAntxFTniz4z2voG0CNrFnh60HZlh6U/copy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yR8lHGrhopKlWAntxFTniz4z2voG0CNrFnh60HZlh6U/cop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jeebstore.com/product/themplate-powerpoint-daneshgahi/" TargetMode="External"/><Relationship Id="rId13" Type="http://schemas.openxmlformats.org/officeDocument/2006/relationships/image" Target="../media/image6.jpg"/><Relationship Id="rId3" Type="http://schemas.openxmlformats.org/officeDocument/2006/relationships/image" Target="../media/image1.jpg"/><Relationship Id="rId7" Type="http://schemas.openxmlformats.org/officeDocument/2006/relationships/image" Target="../media/image3.jpg"/><Relationship Id="rId12" Type="http://schemas.openxmlformats.org/officeDocument/2006/relationships/hyperlink" Target="https://jeebstore.com/product/phd-proposal/" TargetMode="External"/><Relationship Id="rId2" Type="http://schemas.openxmlformats.org/officeDocument/2006/relationships/hyperlink" Target="https://jeebstore.com/product/payanname-moteharek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jeebstore.com/product/powerpoint-template-prezi-style/" TargetMode="External"/><Relationship Id="rId11" Type="http://schemas.openxmlformats.org/officeDocument/2006/relationships/image" Target="../media/image5.jpg"/><Relationship Id="rId5" Type="http://schemas.openxmlformats.org/officeDocument/2006/relationships/image" Target="../media/image2.jpg"/><Relationship Id="rId10" Type="http://schemas.openxmlformats.org/officeDocument/2006/relationships/hyperlink" Target="https://jeebstore.com/product/dashboard-powerpoint-template/" TargetMode="External"/><Relationship Id="rId4" Type="http://schemas.openxmlformats.org/officeDocument/2006/relationships/hyperlink" Target="https://jeebstore.com/product/mazhabi-eslami/" TargetMode="External"/><Relationship Id="rId9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9045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8"/>
          <p:cNvSpPr/>
          <p:nvPr/>
        </p:nvSpPr>
        <p:spPr>
          <a:xfrm>
            <a:off x="974250" y="819150"/>
            <a:ext cx="7195500" cy="3505200"/>
          </a:xfrm>
          <a:prstGeom prst="roundRect">
            <a:avLst>
              <a:gd name="adj" fmla="val 700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58"/>
          <p:cNvSpPr/>
          <p:nvPr/>
        </p:nvSpPr>
        <p:spPr>
          <a:xfrm>
            <a:off x="3296109" y="-97784"/>
            <a:ext cx="2551785" cy="127557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58"/>
          <p:cNvSpPr txBox="1">
            <a:spLocks noGrp="1"/>
          </p:cNvSpPr>
          <p:nvPr>
            <p:ph type="title"/>
          </p:nvPr>
        </p:nvSpPr>
        <p:spPr>
          <a:xfrm>
            <a:off x="1660050" y="3045001"/>
            <a:ext cx="58239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تیتر خود را وارد کنید</a:t>
            </a:r>
            <a:endParaRPr b="0" dirty="0"/>
          </a:p>
        </p:txBody>
      </p:sp>
      <p:sp>
        <p:nvSpPr>
          <p:cNvPr id="560" name="Google Shape;560;p58"/>
          <p:cNvSpPr txBox="1">
            <a:spLocks noGrp="1"/>
          </p:cNvSpPr>
          <p:nvPr>
            <p:ph type="subTitle" idx="1"/>
          </p:nvPr>
        </p:nvSpPr>
        <p:spPr>
          <a:xfrm>
            <a:off x="1660050" y="1566600"/>
            <a:ext cx="58239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800" dirty="0"/>
              <a:t>لورم ایپسوم متن ساختگی با تولید سادگی نامفهوم از صنعت چاپ و با استفاده از طراحان گرافیک است. </a:t>
            </a:r>
            <a:endParaRPr sz="1800" dirty="0"/>
          </a:p>
        </p:txBody>
      </p:sp>
      <p:sp>
        <p:nvSpPr>
          <p:cNvPr id="561" name="Google Shape;561;p58"/>
          <p:cNvSpPr/>
          <p:nvPr/>
        </p:nvSpPr>
        <p:spPr>
          <a:xfrm>
            <a:off x="3547651" y="-41319"/>
            <a:ext cx="2048701" cy="102409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9005E0-B4C6-40E3-9FB5-50100C3C85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725014" cy="5143500"/>
          </a:xfrm>
          <a:prstGeom prst="rect">
            <a:avLst/>
          </a:prstGeom>
        </p:spPr>
      </p:pic>
      <p:sp>
        <p:nvSpPr>
          <p:cNvPr id="566" name="Google Shape;566;p59"/>
          <p:cNvSpPr txBox="1">
            <a:spLocks noGrp="1"/>
          </p:cNvSpPr>
          <p:nvPr>
            <p:ph type="title"/>
          </p:nvPr>
        </p:nvSpPr>
        <p:spPr>
          <a:xfrm>
            <a:off x="4212750" y="3180467"/>
            <a:ext cx="42180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/>
              <a:t>تیتر خود را وارد کنید</a:t>
            </a:r>
            <a:endParaRPr dirty="0"/>
          </a:p>
        </p:txBody>
      </p:sp>
      <p:sp>
        <p:nvSpPr>
          <p:cNvPr id="567" name="Google Shape;567;p59"/>
          <p:cNvSpPr txBox="1">
            <a:spLocks noGrp="1"/>
          </p:cNvSpPr>
          <p:nvPr>
            <p:ph type="subTitle" idx="1"/>
          </p:nvPr>
        </p:nvSpPr>
        <p:spPr>
          <a:xfrm>
            <a:off x="4212750" y="1566600"/>
            <a:ext cx="42180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 rtl="1">
              <a:lnSpc>
                <a:spcPct val="200000"/>
              </a:lnSpc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چاپگرها و متون بلکه روزنامه و مجله در است.    </a:t>
            </a:r>
          </a:p>
        </p:txBody>
      </p:sp>
      <p:sp>
        <p:nvSpPr>
          <p:cNvPr id="569" name="Google Shape;569;p59"/>
          <p:cNvSpPr/>
          <p:nvPr/>
        </p:nvSpPr>
        <p:spPr>
          <a:xfrm rot="10800000" flipH="1">
            <a:off x="1397444" y="4572000"/>
            <a:ext cx="2010947" cy="1005224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59"/>
          <p:cNvSpPr/>
          <p:nvPr/>
        </p:nvSpPr>
        <p:spPr>
          <a:xfrm rot="5400000" flipH="1">
            <a:off x="-859162" y="95222"/>
            <a:ext cx="1809290" cy="105726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60"/>
          <p:cNvSpPr txBox="1">
            <a:spLocks noGrp="1"/>
          </p:cNvSpPr>
          <p:nvPr>
            <p:ph type="title"/>
          </p:nvPr>
        </p:nvSpPr>
        <p:spPr>
          <a:xfrm>
            <a:off x="1629135" y="826525"/>
            <a:ext cx="2447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عنوان را وارد کنید</a:t>
            </a:r>
          </a:p>
        </p:txBody>
      </p:sp>
      <p:sp>
        <p:nvSpPr>
          <p:cNvPr id="576" name="Google Shape;576;p60"/>
          <p:cNvSpPr txBox="1">
            <a:spLocks noGrp="1"/>
          </p:cNvSpPr>
          <p:nvPr>
            <p:ph type="title" idx="2"/>
          </p:nvPr>
        </p:nvSpPr>
        <p:spPr>
          <a:xfrm>
            <a:off x="5067783" y="2878525"/>
            <a:ext cx="2447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عنوان را وارد کنید</a:t>
            </a:r>
          </a:p>
        </p:txBody>
      </p:sp>
      <p:sp>
        <p:nvSpPr>
          <p:cNvPr id="577" name="Google Shape;577;p60"/>
          <p:cNvSpPr txBox="1">
            <a:spLocks noGrp="1"/>
          </p:cNvSpPr>
          <p:nvPr>
            <p:ph type="subTitle" idx="1"/>
          </p:nvPr>
        </p:nvSpPr>
        <p:spPr>
          <a:xfrm>
            <a:off x="5067788" y="3306275"/>
            <a:ext cx="24471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dirty="0"/>
          </a:p>
        </p:txBody>
      </p:sp>
      <p:sp>
        <p:nvSpPr>
          <p:cNvPr id="578" name="Google Shape;578;p60"/>
          <p:cNvSpPr txBox="1">
            <a:spLocks noGrp="1"/>
          </p:cNvSpPr>
          <p:nvPr>
            <p:ph type="subTitle" idx="3"/>
          </p:nvPr>
        </p:nvSpPr>
        <p:spPr>
          <a:xfrm>
            <a:off x="1629112" y="1254275"/>
            <a:ext cx="24471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dirty="0"/>
          </a:p>
        </p:txBody>
      </p:sp>
      <p:sp>
        <p:nvSpPr>
          <p:cNvPr id="581" name="Google Shape;581;p60"/>
          <p:cNvSpPr/>
          <p:nvPr/>
        </p:nvSpPr>
        <p:spPr>
          <a:xfrm flipH="1">
            <a:off x="4785590" y="564606"/>
            <a:ext cx="3084285" cy="1962282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60"/>
          <p:cNvSpPr/>
          <p:nvPr/>
        </p:nvSpPr>
        <p:spPr>
          <a:xfrm rot="10800000">
            <a:off x="1303340" y="2641218"/>
            <a:ext cx="3084285" cy="1962282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785E95-8B04-4ED2-BCEC-56F222879B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613" y="2578595"/>
            <a:ext cx="3164098" cy="20118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D85CA6-C595-4C78-A29E-33D2C41EE5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4657" y="629364"/>
            <a:ext cx="3164098" cy="201185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61"/>
          <p:cNvSpPr txBox="1">
            <a:spLocks noGrp="1"/>
          </p:cNvSpPr>
          <p:nvPr>
            <p:ph type="title"/>
          </p:nvPr>
        </p:nvSpPr>
        <p:spPr>
          <a:xfrm>
            <a:off x="1629140" y="2524850"/>
            <a:ext cx="2447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عنوان دوم</a:t>
            </a:r>
            <a:endParaRPr dirty="0"/>
          </a:p>
        </p:txBody>
      </p:sp>
      <p:sp>
        <p:nvSpPr>
          <p:cNvPr id="588" name="Google Shape;588;p61"/>
          <p:cNvSpPr txBox="1">
            <a:spLocks noGrp="1"/>
          </p:cNvSpPr>
          <p:nvPr>
            <p:ph type="title" idx="2"/>
          </p:nvPr>
        </p:nvSpPr>
        <p:spPr>
          <a:xfrm>
            <a:off x="5067788" y="2524850"/>
            <a:ext cx="2447100" cy="42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عنوان اول</a:t>
            </a:r>
            <a:endParaRPr dirty="0"/>
          </a:p>
        </p:txBody>
      </p:sp>
      <p:sp>
        <p:nvSpPr>
          <p:cNvPr id="589" name="Google Shape;589;p61"/>
          <p:cNvSpPr txBox="1">
            <a:spLocks noGrp="1"/>
          </p:cNvSpPr>
          <p:nvPr>
            <p:ph type="subTitle" idx="1"/>
          </p:nvPr>
        </p:nvSpPr>
        <p:spPr>
          <a:xfrm>
            <a:off x="5067788" y="2952650"/>
            <a:ext cx="24471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dirty="0"/>
          </a:p>
        </p:txBody>
      </p:sp>
      <p:sp>
        <p:nvSpPr>
          <p:cNvPr id="590" name="Google Shape;590;p61"/>
          <p:cNvSpPr txBox="1">
            <a:spLocks noGrp="1"/>
          </p:cNvSpPr>
          <p:nvPr>
            <p:ph type="subTitle" idx="3"/>
          </p:nvPr>
        </p:nvSpPr>
        <p:spPr>
          <a:xfrm>
            <a:off x="1629112" y="2952650"/>
            <a:ext cx="24471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dirty="0"/>
          </a:p>
        </p:txBody>
      </p:sp>
      <p:sp>
        <p:nvSpPr>
          <p:cNvPr id="591" name="Google Shape;591;p61"/>
          <p:cNvSpPr txBox="1">
            <a:spLocks noGrp="1"/>
          </p:cNvSpPr>
          <p:nvPr>
            <p:ph type="title" idx="4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/>
          </a:p>
        </p:txBody>
      </p:sp>
      <p:sp>
        <p:nvSpPr>
          <p:cNvPr id="592" name="Google Shape;592;p61"/>
          <p:cNvSpPr/>
          <p:nvPr/>
        </p:nvSpPr>
        <p:spPr>
          <a:xfrm rot="10800000">
            <a:off x="2344027" y="1655728"/>
            <a:ext cx="1017286" cy="70534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61"/>
          <p:cNvSpPr/>
          <p:nvPr/>
        </p:nvSpPr>
        <p:spPr>
          <a:xfrm>
            <a:off x="5782677" y="1655728"/>
            <a:ext cx="1017286" cy="70534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94" name="Google Shape;594;p61"/>
          <p:cNvGrpSpPr/>
          <p:nvPr/>
        </p:nvGrpSpPr>
        <p:grpSpPr>
          <a:xfrm>
            <a:off x="6140031" y="1722944"/>
            <a:ext cx="341704" cy="330612"/>
            <a:chOff x="3254750" y="2140150"/>
            <a:chExt cx="334250" cy="323400"/>
          </a:xfrm>
        </p:grpSpPr>
        <p:sp>
          <p:nvSpPr>
            <p:cNvPr id="595" name="Google Shape;595;p61"/>
            <p:cNvSpPr/>
            <p:nvPr/>
          </p:nvSpPr>
          <p:spPr>
            <a:xfrm>
              <a:off x="3438525" y="2346425"/>
              <a:ext cx="19425" cy="18650"/>
            </a:xfrm>
            <a:custGeom>
              <a:avLst/>
              <a:gdLst/>
              <a:ahLst/>
              <a:cxnLst/>
              <a:rect l="l" t="t" r="r" b="b"/>
              <a:pathLst>
                <a:path w="777" h="746" extrusionOk="0">
                  <a:moveTo>
                    <a:pt x="1" y="1"/>
                  </a:moveTo>
                  <a:lnTo>
                    <a:pt x="1" y="745"/>
                  </a:lnTo>
                  <a:lnTo>
                    <a:pt x="776" y="74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61"/>
            <p:cNvSpPr/>
            <p:nvPr/>
          </p:nvSpPr>
          <p:spPr>
            <a:xfrm>
              <a:off x="3478075" y="2405375"/>
              <a:ext cx="18650" cy="19400"/>
            </a:xfrm>
            <a:custGeom>
              <a:avLst/>
              <a:gdLst/>
              <a:ahLst/>
              <a:cxnLst/>
              <a:rect l="l" t="t" r="r" b="b"/>
              <a:pathLst>
                <a:path w="746" h="776" extrusionOk="0">
                  <a:moveTo>
                    <a:pt x="1" y="0"/>
                  </a:moveTo>
                  <a:lnTo>
                    <a:pt x="1" y="776"/>
                  </a:lnTo>
                  <a:lnTo>
                    <a:pt x="745" y="77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61"/>
            <p:cNvSpPr/>
            <p:nvPr/>
          </p:nvSpPr>
          <p:spPr>
            <a:xfrm>
              <a:off x="3431550" y="2348775"/>
              <a:ext cx="72150" cy="72900"/>
            </a:xfrm>
            <a:custGeom>
              <a:avLst/>
              <a:gdLst/>
              <a:ahLst/>
              <a:cxnLst/>
              <a:rect l="l" t="t" r="r" b="b"/>
              <a:pathLst>
                <a:path w="2886" h="2916" extrusionOk="0">
                  <a:moveTo>
                    <a:pt x="2327" y="0"/>
                  </a:moveTo>
                  <a:lnTo>
                    <a:pt x="1" y="2357"/>
                  </a:lnTo>
                  <a:lnTo>
                    <a:pt x="528" y="2916"/>
                  </a:lnTo>
                  <a:lnTo>
                    <a:pt x="2885" y="558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61"/>
            <p:cNvSpPr/>
            <p:nvPr/>
          </p:nvSpPr>
          <p:spPr>
            <a:xfrm>
              <a:off x="3254750" y="2140150"/>
              <a:ext cx="334250" cy="323400"/>
            </a:xfrm>
            <a:custGeom>
              <a:avLst/>
              <a:gdLst/>
              <a:ahLst/>
              <a:cxnLst/>
              <a:rect l="l" t="t" r="r" b="b"/>
              <a:pathLst>
                <a:path w="13370" h="12936" extrusionOk="0">
                  <a:moveTo>
                    <a:pt x="3288" y="3165"/>
                  </a:moveTo>
                  <a:lnTo>
                    <a:pt x="3102" y="4561"/>
                  </a:lnTo>
                  <a:lnTo>
                    <a:pt x="5304" y="5646"/>
                  </a:lnTo>
                  <a:lnTo>
                    <a:pt x="3722" y="7911"/>
                  </a:lnTo>
                  <a:lnTo>
                    <a:pt x="3971" y="6019"/>
                  </a:lnTo>
                  <a:lnTo>
                    <a:pt x="1799" y="5305"/>
                  </a:lnTo>
                  <a:lnTo>
                    <a:pt x="3288" y="3165"/>
                  </a:lnTo>
                  <a:close/>
                  <a:moveTo>
                    <a:pt x="9895" y="7476"/>
                  </a:moveTo>
                  <a:lnTo>
                    <a:pt x="12253" y="9834"/>
                  </a:lnTo>
                  <a:lnTo>
                    <a:pt x="9895" y="12160"/>
                  </a:lnTo>
                  <a:lnTo>
                    <a:pt x="776" y="12160"/>
                  </a:lnTo>
                  <a:lnTo>
                    <a:pt x="776" y="7476"/>
                  </a:lnTo>
                  <a:lnTo>
                    <a:pt x="2978" y="7476"/>
                  </a:lnTo>
                  <a:lnTo>
                    <a:pt x="2544" y="10951"/>
                  </a:lnTo>
                  <a:lnTo>
                    <a:pt x="4963" y="7476"/>
                  </a:lnTo>
                  <a:close/>
                  <a:moveTo>
                    <a:pt x="4529" y="1"/>
                  </a:moveTo>
                  <a:lnTo>
                    <a:pt x="559" y="5708"/>
                  </a:lnTo>
                  <a:lnTo>
                    <a:pt x="3102" y="6546"/>
                  </a:lnTo>
                  <a:lnTo>
                    <a:pt x="3102" y="6670"/>
                  </a:lnTo>
                  <a:lnTo>
                    <a:pt x="0" y="6670"/>
                  </a:lnTo>
                  <a:lnTo>
                    <a:pt x="0" y="12936"/>
                  </a:lnTo>
                  <a:lnTo>
                    <a:pt x="10237" y="12936"/>
                  </a:lnTo>
                  <a:lnTo>
                    <a:pt x="13370" y="9803"/>
                  </a:lnTo>
                  <a:lnTo>
                    <a:pt x="10237" y="6670"/>
                  </a:lnTo>
                  <a:lnTo>
                    <a:pt x="5522" y="6670"/>
                  </a:lnTo>
                  <a:lnTo>
                    <a:pt x="6452" y="5336"/>
                  </a:lnTo>
                  <a:lnTo>
                    <a:pt x="3971" y="4095"/>
                  </a:lnTo>
                  <a:lnTo>
                    <a:pt x="452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61"/>
          <p:cNvGrpSpPr/>
          <p:nvPr/>
        </p:nvGrpSpPr>
        <p:grpSpPr>
          <a:xfrm>
            <a:off x="2672021" y="1942298"/>
            <a:ext cx="341704" cy="341704"/>
            <a:chOff x="3254750" y="1575625"/>
            <a:chExt cx="334250" cy="334250"/>
          </a:xfrm>
        </p:grpSpPr>
        <p:sp>
          <p:nvSpPr>
            <p:cNvPr id="600" name="Google Shape;600;p61"/>
            <p:cNvSpPr/>
            <p:nvPr/>
          </p:nvSpPr>
          <p:spPr>
            <a:xfrm>
              <a:off x="3393550" y="1715975"/>
              <a:ext cx="27950" cy="27950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lnTo>
                    <a:pt x="1" y="559"/>
                  </a:lnTo>
                  <a:lnTo>
                    <a:pt x="559" y="1117"/>
                  </a:lnTo>
                  <a:lnTo>
                    <a:pt x="1117" y="559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61"/>
            <p:cNvSpPr/>
            <p:nvPr/>
          </p:nvSpPr>
          <p:spPr>
            <a:xfrm>
              <a:off x="3365625" y="1798950"/>
              <a:ext cx="27950" cy="27950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lnTo>
                    <a:pt x="1" y="559"/>
                  </a:lnTo>
                  <a:lnTo>
                    <a:pt x="559" y="1117"/>
                  </a:lnTo>
                  <a:lnTo>
                    <a:pt x="1118" y="559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61"/>
            <p:cNvSpPr/>
            <p:nvPr/>
          </p:nvSpPr>
          <p:spPr>
            <a:xfrm>
              <a:off x="3343925" y="1761725"/>
              <a:ext cx="100050" cy="19425"/>
            </a:xfrm>
            <a:custGeom>
              <a:avLst/>
              <a:gdLst/>
              <a:ahLst/>
              <a:cxnLst/>
              <a:rect l="l" t="t" r="r" b="b"/>
              <a:pathLst>
                <a:path w="4002" h="777" extrusionOk="0">
                  <a:moveTo>
                    <a:pt x="0" y="1"/>
                  </a:moveTo>
                  <a:lnTo>
                    <a:pt x="0" y="776"/>
                  </a:lnTo>
                  <a:lnTo>
                    <a:pt x="4002" y="776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61"/>
            <p:cNvSpPr/>
            <p:nvPr/>
          </p:nvSpPr>
          <p:spPr>
            <a:xfrm>
              <a:off x="3254750" y="1575625"/>
              <a:ext cx="334250" cy="334250"/>
            </a:xfrm>
            <a:custGeom>
              <a:avLst/>
              <a:gdLst/>
              <a:ahLst/>
              <a:cxnLst/>
              <a:rect l="l" t="t" r="r" b="b"/>
              <a:pathLst>
                <a:path w="13370" h="13370" extrusionOk="0">
                  <a:moveTo>
                    <a:pt x="8717" y="2668"/>
                  </a:moveTo>
                  <a:lnTo>
                    <a:pt x="9430" y="3381"/>
                  </a:lnTo>
                  <a:lnTo>
                    <a:pt x="8344" y="4498"/>
                  </a:lnTo>
                  <a:lnTo>
                    <a:pt x="7507" y="3660"/>
                  </a:lnTo>
                  <a:lnTo>
                    <a:pt x="6949" y="4219"/>
                  </a:lnTo>
                  <a:lnTo>
                    <a:pt x="9151" y="6452"/>
                  </a:lnTo>
                  <a:lnTo>
                    <a:pt x="9709" y="5894"/>
                  </a:lnTo>
                  <a:lnTo>
                    <a:pt x="8872" y="5056"/>
                  </a:lnTo>
                  <a:lnTo>
                    <a:pt x="9988" y="3939"/>
                  </a:lnTo>
                  <a:lnTo>
                    <a:pt x="10702" y="4653"/>
                  </a:lnTo>
                  <a:lnTo>
                    <a:pt x="10702" y="6545"/>
                  </a:lnTo>
                  <a:lnTo>
                    <a:pt x="4994" y="12253"/>
                  </a:lnTo>
                  <a:lnTo>
                    <a:pt x="1117" y="8375"/>
                  </a:lnTo>
                  <a:lnTo>
                    <a:pt x="6824" y="2668"/>
                  </a:lnTo>
                  <a:close/>
                  <a:moveTo>
                    <a:pt x="12811" y="0"/>
                  </a:moveTo>
                  <a:lnTo>
                    <a:pt x="9957" y="2854"/>
                  </a:lnTo>
                  <a:lnTo>
                    <a:pt x="9027" y="1923"/>
                  </a:lnTo>
                  <a:lnTo>
                    <a:pt x="6483" y="1923"/>
                  </a:lnTo>
                  <a:lnTo>
                    <a:pt x="0" y="8406"/>
                  </a:lnTo>
                  <a:lnTo>
                    <a:pt x="4963" y="13369"/>
                  </a:lnTo>
                  <a:lnTo>
                    <a:pt x="11477" y="6886"/>
                  </a:lnTo>
                  <a:lnTo>
                    <a:pt x="11477" y="4343"/>
                  </a:lnTo>
                  <a:lnTo>
                    <a:pt x="10516" y="3412"/>
                  </a:lnTo>
                  <a:lnTo>
                    <a:pt x="13370" y="558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p64"/>
          <p:cNvSpPr txBox="1">
            <a:spLocks noGrp="1"/>
          </p:cNvSpPr>
          <p:nvPr>
            <p:ph type="title"/>
          </p:nvPr>
        </p:nvSpPr>
        <p:spPr>
          <a:xfrm>
            <a:off x="720000" y="288878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>
              <a:solidFill>
                <a:srgbClr val="D9D9D9"/>
              </a:solidFill>
            </a:endParaRPr>
          </a:p>
        </p:txBody>
      </p:sp>
      <p:sp>
        <p:nvSpPr>
          <p:cNvPr id="671" name="Google Shape;671;p64"/>
          <p:cNvSpPr txBox="1">
            <a:spLocks noGrp="1"/>
          </p:cNvSpPr>
          <p:nvPr>
            <p:ph type="subTitle" idx="4294967295"/>
          </p:nvPr>
        </p:nvSpPr>
        <p:spPr>
          <a:xfrm>
            <a:off x="720000" y="4344175"/>
            <a:ext cx="77040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100" dirty="0">
                <a:latin typeface="Vazir" panose="020B0603030804020204" pitchFamily="34" charset="-78"/>
                <a:cs typeface="Vazir" panose="020B0603030804020204" pitchFamily="34" charset="-78"/>
              </a:rPr>
              <a:t>لورم ایپسوم متن ساختگی با تولید سادگی نامفهوم است.</a:t>
            </a:r>
          </a:p>
        </p:txBody>
      </p:sp>
      <p:sp>
        <p:nvSpPr>
          <p:cNvPr id="672" name="Google Shape;672;p64"/>
          <p:cNvSpPr/>
          <p:nvPr/>
        </p:nvSpPr>
        <p:spPr>
          <a:xfrm>
            <a:off x="720000" y="1355400"/>
            <a:ext cx="1764900" cy="929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64"/>
          <p:cNvSpPr/>
          <p:nvPr/>
        </p:nvSpPr>
        <p:spPr>
          <a:xfrm>
            <a:off x="720000" y="2458775"/>
            <a:ext cx="1764900" cy="929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64"/>
          <p:cNvSpPr/>
          <p:nvPr/>
        </p:nvSpPr>
        <p:spPr>
          <a:xfrm>
            <a:off x="6659100" y="1355400"/>
            <a:ext cx="1764900" cy="929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64"/>
          <p:cNvSpPr/>
          <p:nvPr/>
        </p:nvSpPr>
        <p:spPr>
          <a:xfrm>
            <a:off x="6659100" y="2458775"/>
            <a:ext cx="1764900" cy="929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64"/>
          <p:cNvSpPr/>
          <p:nvPr/>
        </p:nvSpPr>
        <p:spPr>
          <a:xfrm>
            <a:off x="3886125" y="3594975"/>
            <a:ext cx="2421600" cy="572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800" b="1" dirty="0">
                <a:solidFill>
                  <a:schemeClr val="dk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10000000</a:t>
            </a:r>
            <a:endParaRPr lang="fr" sz="2900" b="1" dirty="0"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677" name="Google Shape;677;p64"/>
          <p:cNvSpPr/>
          <p:nvPr/>
        </p:nvSpPr>
        <p:spPr>
          <a:xfrm>
            <a:off x="2841075" y="3594975"/>
            <a:ext cx="695100" cy="5727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b="1" dirty="0"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grpSp>
        <p:nvGrpSpPr>
          <p:cNvPr id="678" name="Google Shape;678;p64"/>
          <p:cNvGrpSpPr/>
          <p:nvPr/>
        </p:nvGrpSpPr>
        <p:grpSpPr>
          <a:xfrm>
            <a:off x="3012798" y="3714409"/>
            <a:ext cx="351663" cy="333831"/>
            <a:chOff x="6222125" y="2025975"/>
            <a:chExt cx="499450" cy="474125"/>
          </a:xfrm>
        </p:grpSpPr>
        <p:sp>
          <p:nvSpPr>
            <p:cNvPr id="679" name="Google Shape;679;p64"/>
            <p:cNvSpPr/>
            <p:nvPr/>
          </p:nvSpPr>
          <p:spPr>
            <a:xfrm>
              <a:off x="6222125" y="2025975"/>
              <a:ext cx="499450" cy="474125"/>
            </a:xfrm>
            <a:custGeom>
              <a:avLst/>
              <a:gdLst/>
              <a:ahLst/>
              <a:cxnLst/>
              <a:rect l="l" t="t" r="r" b="b"/>
              <a:pathLst>
                <a:path w="19978" h="18965" extrusionOk="0">
                  <a:moveTo>
                    <a:pt x="10490" y="1134"/>
                  </a:moveTo>
                  <a:cubicBezTo>
                    <a:pt x="15095" y="1134"/>
                    <a:pt x="18839" y="4878"/>
                    <a:pt x="18839" y="9483"/>
                  </a:cubicBezTo>
                  <a:cubicBezTo>
                    <a:pt x="18839" y="14087"/>
                    <a:pt x="15095" y="17832"/>
                    <a:pt x="10490" y="17832"/>
                  </a:cubicBezTo>
                  <a:cubicBezTo>
                    <a:pt x="5886" y="17832"/>
                    <a:pt x="2142" y="14087"/>
                    <a:pt x="2142" y="9483"/>
                  </a:cubicBezTo>
                  <a:cubicBezTo>
                    <a:pt x="2142" y="4878"/>
                    <a:pt x="5886" y="1134"/>
                    <a:pt x="10490" y="1134"/>
                  </a:cubicBezTo>
                  <a:close/>
                  <a:moveTo>
                    <a:pt x="10488" y="0"/>
                  </a:moveTo>
                  <a:cubicBezTo>
                    <a:pt x="6717" y="0"/>
                    <a:pt x="3222" y="2259"/>
                    <a:pt x="1731" y="5853"/>
                  </a:cubicBezTo>
                  <a:cubicBezTo>
                    <a:pt x="1" y="10032"/>
                    <a:pt x="1462" y="14854"/>
                    <a:pt x="5222" y="17367"/>
                  </a:cubicBezTo>
                  <a:cubicBezTo>
                    <a:pt x="6828" y="18439"/>
                    <a:pt x="8663" y="18964"/>
                    <a:pt x="10487" y="18964"/>
                  </a:cubicBezTo>
                  <a:cubicBezTo>
                    <a:pt x="12934" y="18964"/>
                    <a:pt x="15362" y="18020"/>
                    <a:pt x="17194" y="16186"/>
                  </a:cubicBezTo>
                  <a:cubicBezTo>
                    <a:pt x="18978" y="14414"/>
                    <a:pt x="19978" y="11998"/>
                    <a:pt x="19972" y="9483"/>
                  </a:cubicBezTo>
                  <a:cubicBezTo>
                    <a:pt x="19972" y="4960"/>
                    <a:pt x="16777" y="1065"/>
                    <a:pt x="12341" y="183"/>
                  </a:cubicBezTo>
                  <a:cubicBezTo>
                    <a:pt x="11721" y="60"/>
                    <a:pt x="11101" y="0"/>
                    <a:pt x="104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0" name="Google Shape;680;p64"/>
            <p:cNvSpPr/>
            <p:nvPr/>
          </p:nvSpPr>
          <p:spPr>
            <a:xfrm>
              <a:off x="6309175" y="2087825"/>
              <a:ext cx="350425" cy="350425"/>
            </a:xfrm>
            <a:custGeom>
              <a:avLst/>
              <a:gdLst/>
              <a:ahLst/>
              <a:cxnLst/>
              <a:rect l="l" t="t" r="r" b="b"/>
              <a:pathLst>
                <a:path w="14017" h="14017" extrusionOk="0">
                  <a:moveTo>
                    <a:pt x="7008" y="1133"/>
                  </a:moveTo>
                  <a:cubicBezTo>
                    <a:pt x="10248" y="1133"/>
                    <a:pt x="12884" y="3769"/>
                    <a:pt x="12884" y="7009"/>
                  </a:cubicBezTo>
                  <a:cubicBezTo>
                    <a:pt x="12884" y="10249"/>
                    <a:pt x="10248" y="12885"/>
                    <a:pt x="7008" y="12885"/>
                  </a:cubicBezTo>
                  <a:cubicBezTo>
                    <a:pt x="3769" y="12885"/>
                    <a:pt x="1133" y="10249"/>
                    <a:pt x="1133" y="7009"/>
                  </a:cubicBezTo>
                  <a:cubicBezTo>
                    <a:pt x="1133" y="3769"/>
                    <a:pt x="3769" y="1133"/>
                    <a:pt x="7008" y="1133"/>
                  </a:cubicBezTo>
                  <a:close/>
                  <a:moveTo>
                    <a:pt x="7008" y="1"/>
                  </a:moveTo>
                  <a:cubicBezTo>
                    <a:pt x="3144" y="1"/>
                    <a:pt x="0" y="3144"/>
                    <a:pt x="0" y="7009"/>
                  </a:cubicBezTo>
                  <a:cubicBezTo>
                    <a:pt x="0" y="10874"/>
                    <a:pt x="3144" y="14017"/>
                    <a:pt x="7008" y="14017"/>
                  </a:cubicBezTo>
                  <a:cubicBezTo>
                    <a:pt x="10873" y="14017"/>
                    <a:pt x="14017" y="10874"/>
                    <a:pt x="14017" y="7009"/>
                  </a:cubicBezTo>
                  <a:cubicBezTo>
                    <a:pt x="14017" y="3144"/>
                    <a:pt x="10873" y="1"/>
                    <a:pt x="70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81" name="Google Shape;681;p64"/>
            <p:cNvSpPr/>
            <p:nvPr/>
          </p:nvSpPr>
          <p:spPr>
            <a:xfrm>
              <a:off x="6431600" y="2142250"/>
              <a:ext cx="105575" cy="241575"/>
            </a:xfrm>
            <a:custGeom>
              <a:avLst/>
              <a:gdLst/>
              <a:ahLst/>
              <a:cxnLst/>
              <a:rect l="l" t="t" r="r" b="b"/>
              <a:pathLst>
                <a:path w="4223" h="9663" extrusionOk="0">
                  <a:moveTo>
                    <a:pt x="2111" y="1"/>
                  </a:moveTo>
                  <a:cubicBezTo>
                    <a:pt x="1797" y="1"/>
                    <a:pt x="1547" y="254"/>
                    <a:pt x="1547" y="568"/>
                  </a:cubicBezTo>
                  <a:lnTo>
                    <a:pt x="1547" y="1504"/>
                  </a:lnTo>
                  <a:cubicBezTo>
                    <a:pt x="599" y="1785"/>
                    <a:pt x="1" y="2718"/>
                    <a:pt x="143" y="3697"/>
                  </a:cubicBezTo>
                  <a:cubicBezTo>
                    <a:pt x="285" y="4675"/>
                    <a:pt x="1124" y="5399"/>
                    <a:pt x="2111" y="5399"/>
                  </a:cubicBezTo>
                  <a:cubicBezTo>
                    <a:pt x="2872" y="5399"/>
                    <a:pt x="3256" y="6320"/>
                    <a:pt x="2715" y="6858"/>
                  </a:cubicBezTo>
                  <a:cubicBezTo>
                    <a:pt x="2542" y="7033"/>
                    <a:pt x="2328" y="7111"/>
                    <a:pt x="2118" y="7111"/>
                  </a:cubicBezTo>
                  <a:cubicBezTo>
                    <a:pt x="1679" y="7111"/>
                    <a:pt x="1257" y="6769"/>
                    <a:pt x="1257" y="6254"/>
                  </a:cubicBezTo>
                  <a:cubicBezTo>
                    <a:pt x="1257" y="5940"/>
                    <a:pt x="1003" y="5686"/>
                    <a:pt x="689" y="5686"/>
                  </a:cubicBezTo>
                  <a:cubicBezTo>
                    <a:pt x="378" y="5686"/>
                    <a:pt x="125" y="5940"/>
                    <a:pt x="125" y="6254"/>
                  </a:cubicBezTo>
                  <a:cubicBezTo>
                    <a:pt x="125" y="7133"/>
                    <a:pt x="701" y="7909"/>
                    <a:pt x="1547" y="8159"/>
                  </a:cubicBezTo>
                  <a:lnTo>
                    <a:pt x="1547" y="9098"/>
                  </a:lnTo>
                  <a:cubicBezTo>
                    <a:pt x="1547" y="9409"/>
                    <a:pt x="1797" y="9663"/>
                    <a:pt x="2111" y="9663"/>
                  </a:cubicBezTo>
                  <a:cubicBezTo>
                    <a:pt x="2425" y="9663"/>
                    <a:pt x="2679" y="9409"/>
                    <a:pt x="2679" y="9098"/>
                  </a:cubicBezTo>
                  <a:lnTo>
                    <a:pt x="2679" y="8159"/>
                  </a:lnTo>
                  <a:cubicBezTo>
                    <a:pt x="3624" y="7878"/>
                    <a:pt x="4222" y="6945"/>
                    <a:pt x="4080" y="5967"/>
                  </a:cubicBezTo>
                  <a:cubicBezTo>
                    <a:pt x="3939" y="4991"/>
                    <a:pt x="3102" y="4267"/>
                    <a:pt x="2118" y="4267"/>
                  </a:cubicBezTo>
                  <a:cubicBezTo>
                    <a:pt x="2116" y="4267"/>
                    <a:pt x="2114" y="4267"/>
                    <a:pt x="2111" y="4267"/>
                  </a:cubicBezTo>
                  <a:cubicBezTo>
                    <a:pt x="2106" y="4267"/>
                    <a:pt x="2100" y="4267"/>
                    <a:pt x="2095" y="4267"/>
                  </a:cubicBezTo>
                  <a:cubicBezTo>
                    <a:pt x="1622" y="4267"/>
                    <a:pt x="1239" y="3884"/>
                    <a:pt x="1239" y="3410"/>
                  </a:cubicBezTo>
                  <a:cubicBezTo>
                    <a:pt x="1239" y="2935"/>
                    <a:pt x="1622" y="2555"/>
                    <a:pt x="2095" y="2555"/>
                  </a:cubicBezTo>
                  <a:cubicBezTo>
                    <a:pt x="2100" y="2555"/>
                    <a:pt x="2106" y="2555"/>
                    <a:pt x="2111" y="2555"/>
                  </a:cubicBezTo>
                  <a:cubicBezTo>
                    <a:pt x="2582" y="2555"/>
                    <a:pt x="2966" y="2939"/>
                    <a:pt x="2966" y="3410"/>
                  </a:cubicBezTo>
                  <a:cubicBezTo>
                    <a:pt x="2966" y="3724"/>
                    <a:pt x="3220" y="3977"/>
                    <a:pt x="3534" y="3977"/>
                  </a:cubicBezTo>
                  <a:cubicBezTo>
                    <a:pt x="3845" y="3977"/>
                    <a:pt x="4098" y="3724"/>
                    <a:pt x="4098" y="3410"/>
                  </a:cubicBezTo>
                  <a:cubicBezTo>
                    <a:pt x="4098" y="2531"/>
                    <a:pt x="3522" y="1755"/>
                    <a:pt x="2679" y="1504"/>
                  </a:cubicBezTo>
                  <a:lnTo>
                    <a:pt x="2679" y="568"/>
                  </a:lnTo>
                  <a:cubicBezTo>
                    <a:pt x="2679" y="254"/>
                    <a:pt x="2425" y="1"/>
                    <a:pt x="2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sp>
        <p:nvSpPr>
          <p:cNvPr id="682" name="Google Shape;682;p64"/>
          <p:cNvSpPr txBox="1">
            <a:spLocks noGrp="1"/>
          </p:cNvSpPr>
          <p:nvPr>
            <p:ph type="subTitle" idx="4294967295"/>
          </p:nvPr>
        </p:nvSpPr>
        <p:spPr>
          <a:xfrm>
            <a:off x="720000" y="1494400"/>
            <a:ext cx="12000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100" dirty="0">
                <a:latin typeface="Vazir" panose="020B0603030804020204" pitchFamily="34" charset="-78"/>
                <a:cs typeface="Vazir" panose="020B0603030804020204" pitchFamily="34" charset="-78"/>
              </a:rPr>
              <a:t>لورم ایپسوم متن ساختگی است.</a:t>
            </a:r>
          </a:p>
        </p:txBody>
      </p:sp>
      <p:sp>
        <p:nvSpPr>
          <p:cNvPr id="683" name="Google Shape;683;p64"/>
          <p:cNvSpPr txBox="1">
            <a:spLocks noGrp="1"/>
          </p:cNvSpPr>
          <p:nvPr>
            <p:ph type="subTitle" idx="4294967295"/>
          </p:nvPr>
        </p:nvSpPr>
        <p:spPr>
          <a:xfrm>
            <a:off x="720000" y="2597825"/>
            <a:ext cx="12000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100" dirty="0">
                <a:latin typeface="Vazir" panose="020B0603030804020204" pitchFamily="34" charset="-78"/>
                <a:cs typeface="Vazir" panose="020B0603030804020204" pitchFamily="34" charset="-78"/>
              </a:rPr>
              <a:t>لورم ایپسوم متن ساختگی است.</a:t>
            </a:r>
          </a:p>
        </p:txBody>
      </p:sp>
      <p:sp>
        <p:nvSpPr>
          <p:cNvPr id="684" name="Google Shape;684;p64"/>
          <p:cNvSpPr txBox="1">
            <a:spLocks noGrp="1"/>
          </p:cNvSpPr>
          <p:nvPr>
            <p:ph type="subTitle" idx="4294967295"/>
          </p:nvPr>
        </p:nvSpPr>
        <p:spPr>
          <a:xfrm>
            <a:off x="7224000" y="1494400"/>
            <a:ext cx="12000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100" dirty="0">
                <a:latin typeface="Vazir" panose="020B0603030804020204" pitchFamily="34" charset="-78"/>
                <a:cs typeface="Vazir" panose="020B0603030804020204" pitchFamily="34" charset="-78"/>
              </a:rPr>
              <a:t>لورم ایپسوم متن ساختگی است.</a:t>
            </a:r>
          </a:p>
        </p:txBody>
      </p:sp>
      <p:sp>
        <p:nvSpPr>
          <p:cNvPr id="685" name="Google Shape;685;p64"/>
          <p:cNvSpPr txBox="1">
            <a:spLocks noGrp="1"/>
          </p:cNvSpPr>
          <p:nvPr>
            <p:ph type="subTitle" idx="4294967295"/>
          </p:nvPr>
        </p:nvSpPr>
        <p:spPr>
          <a:xfrm>
            <a:off x="7224000" y="2597825"/>
            <a:ext cx="1200000" cy="6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100" dirty="0">
                <a:latin typeface="Vazir" panose="020B0603030804020204" pitchFamily="34" charset="-78"/>
                <a:cs typeface="Vazir" panose="020B0603030804020204" pitchFamily="34" charset="-78"/>
              </a:rPr>
              <a:t>لورم ایپسوم متن ساختگی است.</a:t>
            </a:r>
          </a:p>
        </p:txBody>
      </p:sp>
      <p:grpSp>
        <p:nvGrpSpPr>
          <p:cNvPr id="686" name="Google Shape;686;p64"/>
          <p:cNvGrpSpPr/>
          <p:nvPr/>
        </p:nvGrpSpPr>
        <p:grpSpPr>
          <a:xfrm>
            <a:off x="1942136" y="1631865"/>
            <a:ext cx="377672" cy="376670"/>
            <a:chOff x="-937025" y="2064750"/>
            <a:chExt cx="292225" cy="291450"/>
          </a:xfrm>
        </p:grpSpPr>
        <p:sp>
          <p:nvSpPr>
            <p:cNvPr id="687" name="Google Shape;687;p64"/>
            <p:cNvSpPr/>
            <p:nvPr/>
          </p:nvSpPr>
          <p:spPr>
            <a:xfrm>
              <a:off x="-834625" y="2134850"/>
              <a:ext cx="86650" cy="85075"/>
            </a:xfrm>
            <a:custGeom>
              <a:avLst/>
              <a:gdLst/>
              <a:ahLst/>
              <a:cxnLst/>
              <a:rect l="l" t="t" r="r" b="b"/>
              <a:pathLst>
                <a:path w="3466" h="3403" extrusionOk="0">
                  <a:moveTo>
                    <a:pt x="1702" y="599"/>
                  </a:moveTo>
                  <a:cubicBezTo>
                    <a:pt x="1922" y="599"/>
                    <a:pt x="2080" y="788"/>
                    <a:pt x="2080" y="977"/>
                  </a:cubicBezTo>
                  <a:cubicBezTo>
                    <a:pt x="2080" y="1166"/>
                    <a:pt x="1922" y="1324"/>
                    <a:pt x="1702" y="1324"/>
                  </a:cubicBezTo>
                  <a:cubicBezTo>
                    <a:pt x="1512" y="1324"/>
                    <a:pt x="1355" y="1166"/>
                    <a:pt x="1355" y="977"/>
                  </a:cubicBezTo>
                  <a:cubicBezTo>
                    <a:pt x="1355" y="788"/>
                    <a:pt x="1512" y="599"/>
                    <a:pt x="1702" y="599"/>
                  </a:cubicBezTo>
                  <a:close/>
                  <a:moveTo>
                    <a:pt x="1765" y="2048"/>
                  </a:moveTo>
                  <a:cubicBezTo>
                    <a:pt x="2174" y="2048"/>
                    <a:pt x="2584" y="2300"/>
                    <a:pt x="2741" y="2710"/>
                  </a:cubicBezTo>
                  <a:lnTo>
                    <a:pt x="756" y="2710"/>
                  </a:lnTo>
                  <a:cubicBezTo>
                    <a:pt x="914" y="2300"/>
                    <a:pt x="1292" y="2048"/>
                    <a:pt x="1765" y="2048"/>
                  </a:cubicBezTo>
                  <a:close/>
                  <a:moveTo>
                    <a:pt x="1702" y="0"/>
                  </a:moveTo>
                  <a:cubicBezTo>
                    <a:pt x="1166" y="0"/>
                    <a:pt x="693" y="441"/>
                    <a:pt x="693" y="1009"/>
                  </a:cubicBezTo>
                  <a:cubicBezTo>
                    <a:pt x="693" y="1198"/>
                    <a:pt x="788" y="1387"/>
                    <a:pt x="851" y="1576"/>
                  </a:cubicBezTo>
                  <a:cubicBezTo>
                    <a:pt x="347" y="1891"/>
                    <a:pt x="0" y="2426"/>
                    <a:pt x="0" y="3056"/>
                  </a:cubicBezTo>
                  <a:cubicBezTo>
                    <a:pt x="0" y="3245"/>
                    <a:pt x="158" y="3403"/>
                    <a:pt x="347" y="3403"/>
                  </a:cubicBezTo>
                  <a:lnTo>
                    <a:pt x="3088" y="3403"/>
                  </a:lnTo>
                  <a:cubicBezTo>
                    <a:pt x="3308" y="3403"/>
                    <a:pt x="3466" y="3245"/>
                    <a:pt x="3466" y="3056"/>
                  </a:cubicBezTo>
                  <a:cubicBezTo>
                    <a:pt x="3434" y="2426"/>
                    <a:pt x="3088" y="1828"/>
                    <a:pt x="2584" y="1576"/>
                  </a:cubicBezTo>
                  <a:cubicBezTo>
                    <a:pt x="2710" y="1387"/>
                    <a:pt x="2741" y="1198"/>
                    <a:pt x="2741" y="1009"/>
                  </a:cubicBezTo>
                  <a:cubicBezTo>
                    <a:pt x="2741" y="441"/>
                    <a:pt x="2269" y="0"/>
                    <a:pt x="17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64"/>
            <p:cNvSpPr/>
            <p:nvPr/>
          </p:nvSpPr>
          <p:spPr>
            <a:xfrm>
              <a:off x="-936225" y="2304975"/>
              <a:ext cx="289850" cy="51225"/>
            </a:xfrm>
            <a:custGeom>
              <a:avLst/>
              <a:gdLst/>
              <a:ahLst/>
              <a:cxnLst/>
              <a:rect l="l" t="t" r="r" b="b"/>
              <a:pathLst>
                <a:path w="11594" h="2049" extrusionOk="0">
                  <a:moveTo>
                    <a:pt x="3056" y="662"/>
                  </a:moveTo>
                  <a:cubicBezTo>
                    <a:pt x="3277" y="662"/>
                    <a:pt x="3434" y="820"/>
                    <a:pt x="3434" y="1009"/>
                  </a:cubicBezTo>
                  <a:cubicBezTo>
                    <a:pt x="3434" y="1229"/>
                    <a:pt x="3277" y="1387"/>
                    <a:pt x="3056" y="1387"/>
                  </a:cubicBezTo>
                  <a:lnTo>
                    <a:pt x="1008" y="1387"/>
                  </a:lnTo>
                  <a:cubicBezTo>
                    <a:pt x="819" y="1387"/>
                    <a:pt x="662" y="1229"/>
                    <a:pt x="662" y="1009"/>
                  </a:cubicBezTo>
                  <a:cubicBezTo>
                    <a:pt x="662" y="820"/>
                    <a:pt x="819" y="662"/>
                    <a:pt x="1008" y="662"/>
                  </a:cubicBezTo>
                  <a:close/>
                  <a:moveTo>
                    <a:pt x="10586" y="693"/>
                  </a:moveTo>
                  <a:cubicBezTo>
                    <a:pt x="10775" y="693"/>
                    <a:pt x="10932" y="851"/>
                    <a:pt x="10932" y="1072"/>
                  </a:cubicBezTo>
                  <a:cubicBezTo>
                    <a:pt x="10901" y="1229"/>
                    <a:pt x="10775" y="1387"/>
                    <a:pt x="10586" y="1387"/>
                  </a:cubicBezTo>
                  <a:lnTo>
                    <a:pt x="4001" y="1387"/>
                  </a:lnTo>
                  <a:cubicBezTo>
                    <a:pt x="4096" y="1166"/>
                    <a:pt x="4096" y="914"/>
                    <a:pt x="4001" y="693"/>
                  </a:cubicBezTo>
                  <a:close/>
                  <a:moveTo>
                    <a:pt x="1008" y="0"/>
                  </a:moveTo>
                  <a:cubicBezTo>
                    <a:pt x="473" y="0"/>
                    <a:pt x="0" y="473"/>
                    <a:pt x="0" y="1009"/>
                  </a:cubicBezTo>
                  <a:cubicBezTo>
                    <a:pt x="0" y="1576"/>
                    <a:pt x="473" y="2048"/>
                    <a:pt x="1008" y="2048"/>
                  </a:cubicBezTo>
                  <a:lnTo>
                    <a:pt x="10586" y="2048"/>
                  </a:lnTo>
                  <a:cubicBezTo>
                    <a:pt x="11121" y="2048"/>
                    <a:pt x="11594" y="1576"/>
                    <a:pt x="11594" y="1009"/>
                  </a:cubicBezTo>
                  <a:cubicBezTo>
                    <a:pt x="11594" y="473"/>
                    <a:pt x="11121" y="0"/>
                    <a:pt x="105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64"/>
            <p:cNvSpPr/>
            <p:nvPr/>
          </p:nvSpPr>
          <p:spPr>
            <a:xfrm>
              <a:off x="-937025" y="2064750"/>
              <a:ext cx="292225" cy="223125"/>
            </a:xfrm>
            <a:custGeom>
              <a:avLst/>
              <a:gdLst/>
              <a:ahLst/>
              <a:cxnLst/>
              <a:rect l="l" t="t" r="r" b="b"/>
              <a:pathLst>
                <a:path w="11689" h="8925" extrusionOk="0">
                  <a:moveTo>
                    <a:pt x="3813" y="662"/>
                  </a:moveTo>
                  <a:cubicBezTo>
                    <a:pt x="4002" y="662"/>
                    <a:pt x="4159" y="820"/>
                    <a:pt x="4159" y="1009"/>
                  </a:cubicBezTo>
                  <a:lnTo>
                    <a:pt x="4159" y="1355"/>
                  </a:lnTo>
                  <a:lnTo>
                    <a:pt x="3813" y="1355"/>
                  </a:lnTo>
                  <a:cubicBezTo>
                    <a:pt x="3246" y="1355"/>
                    <a:pt x="2773" y="1828"/>
                    <a:pt x="2773" y="2395"/>
                  </a:cubicBezTo>
                  <a:lnTo>
                    <a:pt x="2773" y="4978"/>
                  </a:lnTo>
                  <a:lnTo>
                    <a:pt x="2080" y="5703"/>
                  </a:lnTo>
                  <a:lnTo>
                    <a:pt x="2080" y="5199"/>
                  </a:lnTo>
                  <a:cubicBezTo>
                    <a:pt x="2080" y="4978"/>
                    <a:pt x="1922" y="4821"/>
                    <a:pt x="1702" y="4821"/>
                  </a:cubicBezTo>
                  <a:lnTo>
                    <a:pt x="1040" y="4821"/>
                  </a:lnTo>
                  <a:cubicBezTo>
                    <a:pt x="851" y="4821"/>
                    <a:pt x="694" y="4663"/>
                    <a:pt x="694" y="4474"/>
                  </a:cubicBezTo>
                  <a:lnTo>
                    <a:pt x="694" y="1009"/>
                  </a:lnTo>
                  <a:cubicBezTo>
                    <a:pt x="694" y="820"/>
                    <a:pt x="851" y="662"/>
                    <a:pt x="1040" y="662"/>
                  </a:cubicBezTo>
                  <a:close/>
                  <a:moveTo>
                    <a:pt x="10649" y="662"/>
                  </a:moveTo>
                  <a:cubicBezTo>
                    <a:pt x="10838" y="662"/>
                    <a:pt x="10996" y="820"/>
                    <a:pt x="10996" y="1009"/>
                  </a:cubicBezTo>
                  <a:lnTo>
                    <a:pt x="10996" y="4474"/>
                  </a:lnTo>
                  <a:cubicBezTo>
                    <a:pt x="10996" y="4695"/>
                    <a:pt x="10838" y="4852"/>
                    <a:pt x="10649" y="4852"/>
                  </a:cubicBezTo>
                  <a:lnTo>
                    <a:pt x="9893" y="4852"/>
                  </a:lnTo>
                  <a:cubicBezTo>
                    <a:pt x="9704" y="4852"/>
                    <a:pt x="9547" y="5010"/>
                    <a:pt x="9547" y="5199"/>
                  </a:cubicBezTo>
                  <a:lnTo>
                    <a:pt x="9547" y="5703"/>
                  </a:lnTo>
                  <a:lnTo>
                    <a:pt x="8885" y="5010"/>
                  </a:lnTo>
                  <a:lnTo>
                    <a:pt x="8885" y="2395"/>
                  </a:lnTo>
                  <a:cubicBezTo>
                    <a:pt x="8885" y="1859"/>
                    <a:pt x="8412" y="1387"/>
                    <a:pt x="7845" y="1387"/>
                  </a:cubicBezTo>
                  <a:lnTo>
                    <a:pt x="7499" y="1387"/>
                  </a:lnTo>
                  <a:lnTo>
                    <a:pt x="7499" y="1009"/>
                  </a:lnTo>
                  <a:cubicBezTo>
                    <a:pt x="7499" y="820"/>
                    <a:pt x="7656" y="662"/>
                    <a:pt x="7845" y="662"/>
                  </a:cubicBezTo>
                  <a:close/>
                  <a:moveTo>
                    <a:pt x="7845" y="2048"/>
                  </a:moveTo>
                  <a:cubicBezTo>
                    <a:pt x="8066" y="2048"/>
                    <a:pt x="8223" y="2206"/>
                    <a:pt x="8223" y="2395"/>
                  </a:cubicBezTo>
                  <a:lnTo>
                    <a:pt x="8223" y="6522"/>
                  </a:lnTo>
                  <a:cubicBezTo>
                    <a:pt x="8223" y="6742"/>
                    <a:pt x="8066" y="6900"/>
                    <a:pt x="7845" y="6900"/>
                  </a:cubicBezTo>
                  <a:lnTo>
                    <a:pt x="6711" y="6900"/>
                  </a:lnTo>
                  <a:cubicBezTo>
                    <a:pt x="6585" y="6900"/>
                    <a:pt x="6491" y="6931"/>
                    <a:pt x="6428" y="7057"/>
                  </a:cubicBezTo>
                  <a:lnTo>
                    <a:pt x="5798" y="8003"/>
                  </a:lnTo>
                  <a:lnTo>
                    <a:pt x="5167" y="7057"/>
                  </a:lnTo>
                  <a:cubicBezTo>
                    <a:pt x="5104" y="6963"/>
                    <a:pt x="5010" y="6900"/>
                    <a:pt x="4915" y="6900"/>
                  </a:cubicBezTo>
                  <a:lnTo>
                    <a:pt x="3750" y="6900"/>
                  </a:lnTo>
                  <a:cubicBezTo>
                    <a:pt x="3561" y="6900"/>
                    <a:pt x="3403" y="6742"/>
                    <a:pt x="3403" y="6522"/>
                  </a:cubicBezTo>
                  <a:lnTo>
                    <a:pt x="3403" y="2395"/>
                  </a:lnTo>
                  <a:cubicBezTo>
                    <a:pt x="3403" y="2206"/>
                    <a:pt x="3561" y="2048"/>
                    <a:pt x="3750" y="2048"/>
                  </a:cubicBezTo>
                  <a:close/>
                  <a:moveTo>
                    <a:pt x="1009" y="0"/>
                  </a:moveTo>
                  <a:cubicBezTo>
                    <a:pt x="473" y="0"/>
                    <a:pt x="1" y="473"/>
                    <a:pt x="1" y="1009"/>
                  </a:cubicBezTo>
                  <a:lnTo>
                    <a:pt x="1" y="4474"/>
                  </a:lnTo>
                  <a:cubicBezTo>
                    <a:pt x="1" y="5041"/>
                    <a:pt x="473" y="5514"/>
                    <a:pt x="1009" y="5514"/>
                  </a:cubicBezTo>
                  <a:lnTo>
                    <a:pt x="1355" y="5514"/>
                  </a:lnTo>
                  <a:lnTo>
                    <a:pt x="1355" y="6522"/>
                  </a:lnTo>
                  <a:cubicBezTo>
                    <a:pt x="1355" y="6736"/>
                    <a:pt x="1544" y="6877"/>
                    <a:pt x="1724" y="6877"/>
                  </a:cubicBezTo>
                  <a:cubicBezTo>
                    <a:pt x="1809" y="6877"/>
                    <a:pt x="1893" y="6845"/>
                    <a:pt x="1954" y="6774"/>
                  </a:cubicBezTo>
                  <a:lnTo>
                    <a:pt x="2742" y="5986"/>
                  </a:lnTo>
                  <a:lnTo>
                    <a:pt x="2742" y="6522"/>
                  </a:lnTo>
                  <a:cubicBezTo>
                    <a:pt x="2742" y="7089"/>
                    <a:pt x="3214" y="7562"/>
                    <a:pt x="3781" y="7562"/>
                  </a:cubicBezTo>
                  <a:lnTo>
                    <a:pt x="4726" y="7562"/>
                  </a:lnTo>
                  <a:lnTo>
                    <a:pt x="5545" y="8759"/>
                  </a:lnTo>
                  <a:cubicBezTo>
                    <a:pt x="5608" y="8869"/>
                    <a:pt x="5719" y="8924"/>
                    <a:pt x="5825" y="8924"/>
                  </a:cubicBezTo>
                  <a:cubicBezTo>
                    <a:pt x="5931" y="8924"/>
                    <a:pt x="6034" y="8869"/>
                    <a:pt x="6081" y="8759"/>
                  </a:cubicBezTo>
                  <a:lnTo>
                    <a:pt x="6932" y="7562"/>
                  </a:lnTo>
                  <a:lnTo>
                    <a:pt x="7877" y="7562"/>
                  </a:lnTo>
                  <a:cubicBezTo>
                    <a:pt x="8412" y="7562"/>
                    <a:pt x="8885" y="7089"/>
                    <a:pt x="8885" y="6522"/>
                  </a:cubicBezTo>
                  <a:lnTo>
                    <a:pt x="8885" y="5986"/>
                  </a:lnTo>
                  <a:lnTo>
                    <a:pt x="9673" y="6774"/>
                  </a:lnTo>
                  <a:cubicBezTo>
                    <a:pt x="9733" y="6845"/>
                    <a:pt x="9817" y="6877"/>
                    <a:pt x="9903" y="6877"/>
                  </a:cubicBezTo>
                  <a:cubicBezTo>
                    <a:pt x="10083" y="6877"/>
                    <a:pt x="10271" y="6736"/>
                    <a:pt x="10271" y="6522"/>
                  </a:cubicBezTo>
                  <a:lnTo>
                    <a:pt x="10271" y="5514"/>
                  </a:lnTo>
                  <a:lnTo>
                    <a:pt x="10649" y="5514"/>
                  </a:lnTo>
                  <a:cubicBezTo>
                    <a:pt x="11216" y="5514"/>
                    <a:pt x="11689" y="5041"/>
                    <a:pt x="11689" y="4474"/>
                  </a:cubicBezTo>
                  <a:lnTo>
                    <a:pt x="11689" y="1009"/>
                  </a:lnTo>
                  <a:cubicBezTo>
                    <a:pt x="11689" y="441"/>
                    <a:pt x="11216" y="0"/>
                    <a:pt x="10649" y="0"/>
                  </a:cubicBezTo>
                  <a:lnTo>
                    <a:pt x="7845" y="0"/>
                  </a:lnTo>
                  <a:cubicBezTo>
                    <a:pt x="7310" y="0"/>
                    <a:pt x="6837" y="473"/>
                    <a:pt x="6837" y="1009"/>
                  </a:cubicBezTo>
                  <a:lnTo>
                    <a:pt x="6837" y="1387"/>
                  </a:lnTo>
                  <a:lnTo>
                    <a:pt x="4789" y="1387"/>
                  </a:lnTo>
                  <a:lnTo>
                    <a:pt x="4789" y="1009"/>
                  </a:lnTo>
                  <a:cubicBezTo>
                    <a:pt x="4789" y="473"/>
                    <a:pt x="4317" y="0"/>
                    <a:pt x="37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0" name="Google Shape;690;p64"/>
          <p:cNvSpPr/>
          <p:nvPr/>
        </p:nvSpPr>
        <p:spPr>
          <a:xfrm>
            <a:off x="1942125" y="2735302"/>
            <a:ext cx="377672" cy="376638"/>
          </a:xfrm>
          <a:custGeom>
            <a:avLst/>
            <a:gdLst/>
            <a:ahLst/>
            <a:cxnLst/>
            <a:rect l="l" t="t" r="r" b="b"/>
            <a:pathLst>
              <a:path w="11689" h="11657" extrusionOk="0">
                <a:moveTo>
                  <a:pt x="5860" y="662"/>
                </a:moveTo>
                <a:cubicBezTo>
                  <a:pt x="6080" y="662"/>
                  <a:pt x="6238" y="851"/>
                  <a:pt x="6238" y="1040"/>
                </a:cubicBezTo>
                <a:lnTo>
                  <a:pt x="6238" y="1386"/>
                </a:lnTo>
                <a:lnTo>
                  <a:pt x="756" y="1386"/>
                </a:lnTo>
                <a:lnTo>
                  <a:pt x="756" y="1040"/>
                </a:lnTo>
                <a:cubicBezTo>
                  <a:pt x="725" y="851"/>
                  <a:pt x="882" y="662"/>
                  <a:pt x="1071" y="662"/>
                </a:cubicBezTo>
                <a:close/>
                <a:moveTo>
                  <a:pt x="6175" y="2048"/>
                </a:moveTo>
                <a:lnTo>
                  <a:pt x="6175" y="3686"/>
                </a:lnTo>
                <a:cubicBezTo>
                  <a:pt x="5639" y="3686"/>
                  <a:pt x="5198" y="4096"/>
                  <a:pt x="5198" y="4663"/>
                </a:cubicBezTo>
                <a:cubicBezTo>
                  <a:pt x="4820" y="4694"/>
                  <a:pt x="4505" y="4883"/>
                  <a:pt x="4348" y="5261"/>
                </a:cubicBezTo>
                <a:lnTo>
                  <a:pt x="3592" y="4505"/>
                </a:lnTo>
                <a:cubicBezTo>
                  <a:pt x="3403" y="4300"/>
                  <a:pt x="3135" y="4198"/>
                  <a:pt x="2867" y="4198"/>
                </a:cubicBezTo>
                <a:cubicBezTo>
                  <a:pt x="2599" y="4198"/>
                  <a:pt x="2331" y="4300"/>
                  <a:pt x="2142" y="4505"/>
                </a:cubicBezTo>
                <a:cubicBezTo>
                  <a:pt x="1733" y="4883"/>
                  <a:pt x="1733" y="5576"/>
                  <a:pt x="2142" y="5954"/>
                </a:cubicBezTo>
                <a:lnTo>
                  <a:pt x="4505" y="8317"/>
                </a:lnTo>
                <a:lnTo>
                  <a:pt x="4316" y="8317"/>
                </a:lnTo>
                <a:cubicBezTo>
                  <a:pt x="3875" y="8317"/>
                  <a:pt x="3466" y="8601"/>
                  <a:pt x="3308" y="9042"/>
                </a:cubicBezTo>
                <a:lnTo>
                  <a:pt x="725" y="9042"/>
                </a:lnTo>
                <a:lnTo>
                  <a:pt x="725" y="8979"/>
                </a:lnTo>
                <a:lnTo>
                  <a:pt x="725" y="2048"/>
                </a:lnTo>
                <a:close/>
                <a:moveTo>
                  <a:pt x="7640" y="3907"/>
                </a:moveTo>
                <a:cubicBezTo>
                  <a:pt x="7727" y="3907"/>
                  <a:pt x="7813" y="3938"/>
                  <a:pt x="7876" y="4001"/>
                </a:cubicBezTo>
                <a:lnTo>
                  <a:pt x="8664" y="4789"/>
                </a:lnTo>
                <a:cubicBezTo>
                  <a:pt x="9325" y="5450"/>
                  <a:pt x="9861" y="6238"/>
                  <a:pt x="10113" y="7026"/>
                </a:cubicBezTo>
                <a:lnTo>
                  <a:pt x="7530" y="9609"/>
                </a:lnTo>
                <a:lnTo>
                  <a:pt x="4222" y="9609"/>
                </a:lnTo>
                <a:cubicBezTo>
                  <a:pt x="4033" y="9609"/>
                  <a:pt x="3875" y="9451"/>
                  <a:pt x="3875" y="9262"/>
                </a:cubicBezTo>
                <a:cubicBezTo>
                  <a:pt x="3875" y="9073"/>
                  <a:pt x="4033" y="8916"/>
                  <a:pt x="4222" y="8916"/>
                </a:cubicBezTo>
                <a:lnTo>
                  <a:pt x="5230" y="8916"/>
                </a:lnTo>
                <a:cubicBezTo>
                  <a:pt x="5387" y="8916"/>
                  <a:pt x="5513" y="8821"/>
                  <a:pt x="5545" y="8695"/>
                </a:cubicBezTo>
                <a:cubicBezTo>
                  <a:pt x="5608" y="8601"/>
                  <a:pt x="5608" y="8443"/>
                  <a:pt x="5482" y="8349"/>
                </a:cubicBezTo>
                <a:lnTo>
                  <a:pt x="2520" y="5387"/>
                </a:lnTo>
                <a:cubicBezTo>
                  <a:pt x="2394" y="5293"/>
                  <a:pt x="2394" y="5041"/>
                  <a:pt x="2520" y="4915"/>
                </a:cubicBezTo>
                <a:cubicBezTo>
                  <a:pt x="2583" y="4868"/>
                  <a:pt x="2670" y="4844"/>
                  <a:pt x="2757" y="4844"/>
                </a:cubicBezTo>
                <a:cubicBezTo>
                  <a:pt x="2843" y="4844"/>
                  <a:pt x="2930" y="4868"/>
                  <a:pt x="2993" y="4915"/>
                </a:cubicBezTo>
                <a:lnTo>
                  <a:pt x="4442" y="6395"/>
                </a:lnTo>
                <a:lnTo>
                  <a:pt x="5450" y="7372"/>
                </a:lnTo>
                <a:cubicBezTo>
                  <a:pt x="5498" y="7435"/>
                  <a:pt x="5584" y="7467"/>
                  <a:pt x="5675" y="7467"/>
                </a:cubicBezTo>
                <a:cubicBezTo>
                  <a:pt x="5765" y="7467"/>
                  <a:pt x="5860" y="7435"/>
                  <a:pt x="5923" y="7372"/>
                </a:cubicBezTo>
                <a:cubicBezTo>
                  <a:pt x="6017" y="7246"/>
                  <a:pt x="6017" y="7026"/>
                  <a:pt x="5923" y="6900"/>
                </a:cubicBezTo>
                <a:lnTo>
                  <a:pt x="4915" y="5923"/>
                </a:lnTo>
                <a:cubicBezTo>
                  <a:pt x="4820" y="5797"/>
                  <a:pt x="4820" y="5545"/>
                  <a:pt x="4915" y="5450"/>
                </a:cubicBezTo>
                <a:cubicBezTo>
                  <a:pt x="4978" y="5387"/>
                  <a:pt x="5072" y="5356"/>
                  <a:pt x="5163" y="5356"/>
                </a:cubicBezTo>
                <a:cubicBezTo>
                  <a:pt x="5253" y="5356"/>
                  <a:pt x="5340" y="5387"/>
                  <a:pt x="5387" y="5450"/>
                </a:cubicBezTo>
                <a:lnTo>
                  <a:pt x="6396" y="6427"/>
                </a:lnTo>
                <a:cubicBezTo>
                  <a:pt x="6443" y="6490"/>
                  <a:pt x="6529" y="6522"/>
                  <a:pt x="6620" y="6522"/>
                </a:cubicBezTo>
                <a:cubicBezTo>
                  <a:pt x="6711" y="6522"/>
                  <a:pt x="6805" y="6490"/>
                  <a:pt x="6868" y="6427"/>
                </a:cubicBezTo>
                <a:cubicBezTo>
                  <a:pt x="6963" y="6301"/>
                  <a:pt x="6963" y="6080"/>
                  <a:pt x="6868" y="5954"/>
                </a:cubicBezTo>
                <a:lnTo>
                  <a:pt x="5860" y="4978"/>
                </a:lnTo>
                <a:cubicBezTo>
                  <a:pt x="5765" y="4852"/>
                  <a:pt x="5765" y="4631"/>
                  <a:pt x="5860" y="4505"/>
                </a:cubicBezTo>
                <a:cubicBezTo>
                  <a:pt x="5923" y="4442"/>
                  <a:pt x="6017" y="4411"/>
                  <a:pt x="6108" y="4411"/>
                </a:cubicBezTo>
                <a:cubicBezTo>
                  <a:pt x="6199" y="4411"/>
                  <a:pt x="6285" y="4442"/>
                  <a:pt x="6333" y="4505"/>
                </a:cubicBezTo>
                <a:lnTo>
                  <a:pt x="7341" y="5482"/>
                </a:lnTo>
                <a:cubicBezTo>
                  <a:pt x="7388" y="5545"/>
                  <a:pt x="7475" y="5576"/>
                  <a:pt x="7565" y="5576"/>
                </a:cubicBezTo>
                <a:cubicBezTo>
                  <a:pt x="7656" y="5576"/>
                  <a:pt x="7750" y="5545"/>
                  <a:pt x="7813" y="5482"/>
                </a:cubicBezTo>
                <a:cubicBezTo>
                  <a:pt x="7908" y="5356"/>
                  <a:pt x="7908" y="5135"/>
                  <a:pt x="7813" y="5009"/>
                </a:cubicBezTo>
                <a:lnTo>
                  <a:pt x="7341" y="4537"/>
                </a:lnTo>
                <a:cubicBezTo>
                  <a:pt x="7278" y="4348"/>
                  <a:pt x="7278" y="4096"/>
                  <a:pt x="7404" y="4001"/>
                </a:cubicBezTo>
                <a:cubicBezTo>
                  <a:pt x="7467" y="3938"/>
                  <a:pt x="7553" y="3907"/>
                  <a:pt x="7640" y="3907"/>
                </a:cubicBezTo>
                <a:close/>
                <a:moveTo>
                  <a:pt x="10554" y="7624"/>
                </a:moveTo>
                <a:lnTo>
                  <a:pt x="10806" y="7845"/>
                </a:lnTo>
                <a:cubicBezTo>
                  <a:pt x="10964" y="8002"/>
                  <a:pt x="10964" y="8191"/>
                  <a:pt x="10806" y="8317"/>
                </a:cubicBezTo>
                <a:lnTo>
                  <a:pt x="8853" y="10239"/>
                </a:lnTo>
                <a:cubicBezTo>
                  <a:pt x="8806" y="10302"/>
                  <a:pt x="8719" y="10334"/>
                  <a:pt x="8628" y="10334"/>
                </a:cubicBezTo>
                <a:cubicBezTo>
                  <a:pt x="8538" y="10334"/>
                  <a:pt x="8443" y="10302"/>
                  <a:pt x="8380" y="10239"/>
                </a:cubicBezTo>
                <a:lnTo>
                  <a:pt x="8160" y="10019"/>
                </a:lnTo>
                <a:lnTo>
                  <a:pt x="10554" y="7624"/>
                </a:lnTo>
                <a:close/>
                <a:moveTo>
                  <a:pt x="3277" y="9672"/>
                </a:moveTo>
                <a:cubicBezTo>
                  <a:pt x="3434" y="10050"/>
                  <a:pt x="3781" y="10334"/>
                  <a:pt x="4222" y="10334"/>
                </a:cubicBezTo>
                <a:lnTo>
                  <a:pt x="6143" y="10334"/>
                </a:lnTo>
                <a:lnTo>
                  <a:pt x="6143" y="10680"/>
                </a:lnTo>
                <a:lnTo>
                  <a:pt x="6175" y="10680"/>
                </a:lnTo>
                <a:cubicBezTo>
                  <a:pt x="6175" y="10869"/>
                  <a:pt x="6017" y="11027"/>
                  <a:pt x="5828" y="11027"/>
                </a:cubicBezTo>
                <a:lnTo>
                  <a:pt x="1040" y="11027"/>
                </a:lnTo>
                <a:cubicBezTo>
                  <a:pt x="819" y="11027"/>
                  <a:pt x="662" y="10869"/>
                  <a:pt x="662" y="10680"/>
                </a:cubicBezTo>
                <a:lnTo>
                  <a:pt x="662" y="9672"/>
                </a:lnTo>
                <a:close/>
                <a:moveTo>
                  <a:pt x="1040" y="0"/>
                </a:moveTo>
                <a:cubicBezTo>
                  <a:pt x="473" y="0"/>
                  <a:pt x="0" y="473"/>
                  <a:pt x="0" y="1040"/>
                </a:cubicBezTo>
                <a:lnTo>
                  <a:pt x="0" y="10649"/>
                </a:lnTo>
                <a:cubicBezTo>
                  <a:pt x="0" y="11184"/>
                  <a:pt x="473" y="11657"/>
                  <a:pt x="1040" y="11657"/>
                </a:cubicBezTo>
                <a:lnTo>
                  <a:pt x="5828" y="11657"/>
                </a:lnTo>
                <a:cubicBezTo>
                  <a:pt x="6396" y="11657"/>
                  <a:pt x="6868" y="11184"/>
                  <a:pt x="6868" y="10649"/>
                </a:cubicBezTo>
                <a:lnTo>
                  <a:pt x="6868" y="10334"/>
                </a:lnTo>
                <a:lnTo>
                  <a:pt x="7467" y="10334"/>
                </a:lnTo>
                <a:lnTo>
                  <a:pt x="7876" y="10775"/>
                </a:lnTo>
                <a:cubicBezTo>
                  <a:pt x="8081" y="10964"/>
                  <a:pt x="8349" y="11058"/>
                  <a:pt x="8613" y="11058"/>
                </a:cubicBezTo>
                <a:cubicBezTo>
                  <a:pt x="8877" y="11058"/>
                  <a:pt x="9136" y="10964"/>
                  <a:pt x="9325" y="10775"/>
                </a:cubicBezTo>
                <a:lnTo>
                  <a:pt x="11279" y="8821"/>
                </a:lnTo>
                <a:cubicBezTo>
                  <a:pt x="11688" y="8443"/>
                  <a:pt x="11688" y="7782"/>
                  <a:pt x="11310" y="7372"/>
                </a:cubicBezTo>
                <a:lnTo>
                  <a:pt x="10869" y="6931"/>
                </a:lnTo>
                <a:cubicBezTo>
                  <a:pt x="10554" y="6080"/>
                  <a:pt x="10082" y="5261"/>
                  <a:pt x="9420" y="4505"/>
                </a:cubicBezTo>
                <a:lnTo>
                  <a:pt x="8380" y="3466"/>
                </a:lnTo>
                <a:cubicBezTo>
                  <a:pt x="8191" y="3277"/>
                  <a:pt x="7931" y="3182"/>
                  <a:pt x="7668" y="3182"/>
                </a:cubicBezTo>
                <a:cubicBezTo>
                  <a:pt x="7404" y="3182"/>
                  <a:pt x="7136" y="3277"/>
                  <a:pt x="6931" y="3466"/>
                </a:cubicBezTo>
                <a:lnTo>
                  <a:pt x="6868" y="3560"/>
                </a:lnTo>
                <a:lnTo>
                  <a:pt x="6868" y="1040"/>
                </a:lnTo>
                <a:cubicBezTo>
                  <a:pt x="6868" y="473"/>
                  <a:pt x="6396" y="0"/>
                  <a:pt x="582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1" name="Google Shape;691;p64"/>
          <p:cNvGrpSpPr/>
          <p:nvPr/>
        </p:nvGrpSpPr>
        <p:grpSpPr>
          <a:xfrm>
            <a:off x="6824189" y="1653271"/>
            <a:ext cx="333856" cy="333856"/>
            <a:chOff x="-2419325" y="2408150"/>
            <a:chExt cx="291450" cy="291450"/>
          </a:xfrm>
        </p:grpSpPr>
        <p:sp>
          <p:nvSpPr>
            <p:cNvPr id="692" name="Google Shape;692;p64"/>
            <p:cNvSpPr/>
            <p:nvPr/>
          </p:nvSpPr>
          <p:spPr>
            <a:xfrm>
              <a:off x="-2419325" y="2408150"/>
              <a:ext cx="291450" cy="291450"/>
            </a:xfrm>
            <a:custGeom>
              <a:avLst/>
              <a:gdLst/>
              <a:ahLst/>
              <a:cxnLst/>
              <a:rect l="l" t="t" r="r" b="b"/>
              <a:pathLst>
                <a:path w="11658" h="11658" extrusionOk="0">
                  <a:moveTo>
                    <a:pt x="8948" y="725"/>
                  </a:moveTo>
                  <a:lnTo>
                    <a:pt x="8948" y="2489"/>
                  </a:lnTo>
                  <a:lnTo>
                    <a:pt x="8948" y="10366"/>
                  </a:lnTo>
                  <a:cubicBezTo>
                    <a:pt x="8948" y="10586"/>
                    <a:pt x="9011" y="10838"/>
                    <a:pt x="9137" y="11027"/>
                  </a:cubicBezTo>
                  <a:lnTo>
                    <a:pt x="1733" y="11027"/>
                  </a:lnTo>
                  <a:cubicBezTo>
                    <a:pt x="1134" y="11027"/>
                    <a:pt x="662" y="10586"/>
                    <a:pt x="662" y="10019"/>
                  </a:cubicBezTo>
                  <a:lnTo>
                    <a:pt x="662" y="725"/>
                  </a:lnTo>
                  <a:close/>
                  <a:moveTo>
                    <a:pt x="11027" y="2836"/>
                  </a:moveTo>
                  <a:lnTo>
                    <a:pt x="11027" y="10366"/>
                  </a:lnTo>
                  <a:lnTo>
                    <a:pt x="10995" y="10366"/>
                  </a:lnTo>
                  <a:cubicBezTo>
                    <a:pt x="10995" y="10744"/>
                    <a:pt x="10680" y="11027"/>
                    <a:pt x="10334" y="11027"/>
                  </a:cubicBezTo>
                  <a:cubicBezTo>
                    <a:pt x="9987" y="11027"/>
                    <a:pt x="9672" y="10712"/>
                    <a:pt x="9672" y="10366"/>
                  </a:cubicBezTo>
                  <a:lnTo>
                    <a:pt x="9672" y="2836"/>
                  </a:ln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956"/>
                  </a:lnTo>
                  <a:cubicBezTo>
                    <a:pt x="0" y="10901"/>
                    <a:pt x="756" y="11657"/>
                    <a:pt x="1702" y="11657"/>
                  </a:cubicBezTo>
                  <a:lnTo>
                    <a:pt x="10302" y="11657"/>
                  </a:lnTo>
                  <a:cubicBezTo>
                    <a:pt x="11027" y="11657"/>
                    <a:pt x="11657" y="11027"/>
                    <a:pt x="11657" y="10271"/>
                  </a:cubicBezTo>
                  <a:lnTo>
                    <a:pt x="11657" y="2395"/>
                  </a:lnTo>
                  <a:cubicBezTo>
                    <a:pt x="11657" y="2300"/>
                    <a:pt x="11500" y="2143"/>
                    <a:pt x="11342" y="2143"/>
                  </a:cubicBezTo>
                  <a:lnTo>
                    <a:pt x="9641" y="2143"/>
                  </a:lnTo>
                  <a:lnTo>
                    <a:pt x="9641" y="347"/>
                  </a:lnTo>
                  <a:cubicBezTo>
                    <a:pt x="9641" y="158"/>
                    <a:pt x="9483" y="1"/>
                    <a:pt x="929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64"/>
            <p:cNvSpPr/>
            <p:nvPr/>
          </p:nvSpPr>
          <p:spPr>
            <a:xfrm>
              <a:off x="-2385475" y="2444375"/>
              <a:ext cx="173325" cy="86675"/>
            </a:xfrm>
            <a:custGeom>
              <a:avLst/>
              <a:gdLst/>
              <a:ahLst/>
              <a:cxnLst/>
              <a:rect l="l" t="t" r="r" b="b"/>
              <a:pathLst>
                <a:path w="6933" h="3467" extrusionOk="0">
                  <a:moveTo>
                    <a:pt x="6207" y="694"/>
                  </a:moveTo>
                  <a:lnTo>
                    <a:pt x="6207" y="2742"/>
                  </a:lnTo>
                  <a:lnTo>
                    <a:pt x="694" y="2742"/>
                  </a:lnTo>
                  <a:lnTo>
                    <a:pt x="694" y="694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79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6554" y="3466"/>
                  </a:lnTo>
                  <a:cubicBezTo>
                    <a:pt x="6775" y="3466"/>
                    <a:pt x="6932" y="3309"/>
                    <a:pt x="6932" y="3120"/>
                  </a:cubicBezTo>
                  <a:lnTo>
                    <a:pt x="6932" y="379"/>
                  </a:lnTo>
                  <a:cubicBezTo>
                    <a:pt x="6869" y="158"/>
                    <a:pt x="6712" y="1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64"/>
            <p:cNvSpPr/>
            <p:nvPr/>
          </p:nvSpPr>
          <p:spPr>
            <a:xfrm>
              <a:off x="-2385475" y="2545975"/>
              <a:ext cx="86675" cy="86675"/>
            </a:xfrm>
            <a:custGeom>
              <a:avLst/>
              <a:gdLst/>
              <a:ahLst/>
              <a:cxnLst/>
              <a:rect l="l" t="t" r="r" b="b"/>
              <a:pathLst>
                <a:path w="3467" h="3467" extrusionOk="0">
                  <a:moveTo>
                    <a:pt x="2742" y="757"/>
                  </a:moveTo>
                  <a:lnTo>
                    <a:pt x="2742" y="2805"/>
                  </a:lnTo>
                  <a:lnTo>
                    <a:pt x="694" y="2805"/>
                  </a:lnTo>
                  <a:lnTo>
                    <a:pt x="694" y="757"/>
                  </a:lnTo>
                  <a:close/>
                  <a:moveTo>
                    <a:pt x="348" y="1"/>
                  </a:moveTo>
                  <a:cubicBezTo>
                    <a:pt x="159" y="1"/>
                    <a:pt x="1" y="158"/>
                    <a:pt x="1" y="347"/>
                  </a:cubicBezTo>
                  <a:lnTo>
                    <a:pt x="1" y="3120"/>
                  </a:lnTo>
                  <a:cubicBezTo>
                    <a:pt x="1" y="3309"/>
                    <a:pt x="159" y="3466"/>
                    <a:pt x="348" y="3466"/>
                  </a:cubicBezTo>
                  <a:lnTo>
                    <a:pt x="3088" y="3466"/>
                  </a:lnTo>
                  <a:cubicBezTo>
                    <a:pt x="3309" y="3466"/>
                    <a:pt x="3467" y="3309"/>
                    <a:pt x="3467" y="3120"/>
                  </a:cubicBezTo>
                  <a:lnTo>
                    <a:pt x="3467" y="347"/>
                  </a:lnTo>
                  <a:cubicBezTo>
                    <a:pt x="3467" y="158"/>
                    <a:pt x="3309" y="1"/>
                    <a:pt x="30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64"/>
            <p:cNvSpPr/>
            <p:nvPr/>
          </p:nvSpPr>
          <p:spPr>
            <a:xfrm>
              <a:off x="-2281500" y="2546775"/>
              <a:ext cx="69350" cy="18125"/>
            </a:xfrm>
            <a:custGeom>
              <a:avLst/>
              <a:gdLst/>
              <a:ahLst/>
              <a:cxnLst/>
              <a:rect l="l" t="t" r="r" b="b"/>
              <a:pathLst>
                <a:path w="2774" h="725" extrusionOk="0">
                  <a:moveTo>
                    <a:pt x="347" y="0"/>
                  </a:moveTo>
                  <a:cubicBezTo>
                    <a:pt x="158" y="0"/>
                    <a:pt x="1" y="158"/>
                    <a:pt x="1" y="378"/>
                  </a:cubicBezTo>
                  <a:cubicBezTo>
                    <a:pt x="1" y="567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7"/>
                    <a:pt x="2773" y="378"/>
                  </a:cubicBezTo>
                  <a:cubicBezTo>
                    <a:pt x="2710" y="158"/>
                    <a:pt x="2553" y="0"/>
                    <a:pt x="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64"/>
            <p:cNvSpPr/>
            <p:nvPr/>
          </p:nvSpPr>
          <p:spPr>
            <a:xfrm>
              <a:off x="-2281500" y="2581425"/>
              <a:ext cx="69350" cy="18150"/>
            </a:xfrm>
            <a:custGeom>
              <a:avLst/>
              <a:gdLst/>
              <a:ahLst/>
              <a:cxnLst/>
              <a:rect l="l" t="t" r="r" b="b"/>
              <a:pathLst>
                <a:path w="2774" h="726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68"/>
                    <a:pt x="158" y="725"/>
                    <a:pt x="347" y="725"/>
                  </a:cubicBezTo>
                  <a:lnTo>
                    <a:pt x="2395" y="725"/>
                  </a:lnTo>
                  <a:cubicBezTo>
                    <a:pt x="2616" y="725"/>
                    <a:pt x="2773" y="568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64"/>
            <p:cNvSpPr/>
            <p:nvPr/>
          </p:nvSpPr>
          <p:spPr>
            <a:xfrm>
              <a:off x="-2281500" y="2616075"/>
              <a:ext cx="69350" cy="17350"/>
            </a:xfrm>
            <a:custGeom>
              <a:avLst/>
              <a:gdLst/>
              <a:ahLst/>
              <a:cxnLst/>
              <a:rect l="l" t="t" r="r" b="b"/>
              <a:pathLst>
                <a:path w="2774" h="694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cubicBezTo>
                    <a:pt x="1" y="536"/>
                    <a:pt x="158" y="694"/>
                    <a:pt x="347" y="694"/>
                  </a:cubicBezTo>
                  <a:lnTo>
                    <a:pt x="2395" y="694"/>
                  </a:lnTo>
                  <a:cubicBezTo>
                    <a:pt x="2616" y="694"/>
                    <a:pt x="2773" y="536"/>
                    <a:pt x="2773" y="347"/>
                  </a:cubicBezTo>
                  <a:cubicBezTo>
                    <a:pt x="2710" y="158"/>
                    <a:pt x="2553" y="1"/>
                    <a:pt x="2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64"/>
            <p:cNvSpPr/>
            <p:nvPr/>
          </p:nvSpPr>
          <p:spPr>
            <a:xfrm>
              <a:off x="-2385475" y="2649150"/>
              <a:ext cx="173325" cy="18150"/>
            </a:xfrm>
            <a:custGeom>
              <a:avLst/>
              <a:gdLst/>
              <a:ahLst/>
              <a:cxnLst/>
              <a:rect l="l" t="t" r="r" b="b"/>
              <a:pathLst>
                <a:path w="6933" h="726" extrusionOk="0">
                  <a:moveTo>
                    <a:pt x="348" y="1"/>
                  </a:moveTo>
                  <a:cubicBezTo>
                    <a:pt x="159" y="1"/>
                    <a:pt x="1" y="159"/>
                    <a:pt x="1" y="379"/>
                  </a:cubicBezTo>
                  <a:cubicBezTo>
                    <a:pt x="1" y="568"/>
                    <a:pt x="159" y="726"/>
                    <a:pt x="348" y="726"/>
                  </a:cubicBezTo>
                  <a:lnTo>
                    <a:pt x="6554" y="726"/>
                  </a:lnTo>
                  <a:cubicBezTo>
                    <a:pt x="6775" y="726"/>
                    <a:pt x="6932" y="568"/>
                    <a:pt x="6932" y="379"/>
                  </a:cubicBezTo>
                  <a:cubicBezTo>
                    <a:pt x="6869" y="159"/>
                    <a:pt x="6712" y="1"/>
                    <a:pt x="65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9" name="Google Shape;699;p64"/>
          <p:cNvGrpSpPr/>
          <p:nvPr/>
        </p:nvGrpSpPr>
        <p:grpSpPr>
          <a:xfrm>
            <a:off x="6824195" y="2733716"/>
            <a:ext cx="333843" cy="379819"/>
            <a:chOff x="-1684475" y="2049000"/>
            <a:chExt cx="257575" cy="293025"/>
          </a:xfrm>
        </p:grpSpPr>
        <p:sp>
          <p:nvSpPr>
            <p:cNvPr id="700" name="Google Shape;700;p64"/>
            <p:cNvSpPr/>
            <p:nvPr/>
          </p:nvSpPr>
          <p:spPr>
            <a:xfrm>
              <a:off x="-1684475" y="2049000"/>
              <a:ext cx="257575" cy="293025"/>
            </a:xfrm>
            <a:custGeom>
              <a:avLst/>
              <a:gdLst/>
              <a:ahLst/>
              <a:cxnLst/>
              <a:rect l="l" t="t" r="r" b="b"/>
              <a:pathLst>
                <a:path w="10303" h="11721" extrusionOk="0">
                  <a:moveTo>
                    <a:pt x="1355" y="693"/>
                  </a:moveTo>
                  <a:lnTo>
                    <a:pt x="1355" y="1387"/>
                  </a:lnTo>
                  <a:lnTo>
                    <a:pt x="694" y="1387"/>
                  </a:lnTo>
                  <a:lnTo>
                    <a:pt x="694" y="693"/>
                  </a:lnTo>
                  <a:close/>
                  <a:moveTo>
                    <a:pt x="9546" y="693"/>
                  </a:moveTo>
                  <a:lnTo>
                    <a:pt x="9546" y="1387"/>
                  </a:lnTo>
                  <a:lnTo>
                    <a:pt x="8885" y="1387"/>
                  </a:lnTo>
                  <a:lnTo>
                    <a:pt x="8885" y="693"/>
                  </a:lnTo>
                  <a:close/>
                  <a:moveTo>
                    <a:pt x="8223" y="1387"/>
                  </a:moveTo>
                  <a:lnTo>
                    <a:pt x="8223" y="1733"/>
                  </a:lnTo>
                  <a:cubicBezTo>
                    <a:pt x="8223" y="1922"/>
                    <a:pt x="8381" y="2080"/>
                    <a:pt x="8570" y="2080"/>
                  </a:cubicBezTo>
                  <a:lnTo>
                    <a:pt x="8916" y="2080"/>
                  </a:lnTo>
                  <a:lnTo>
                    <a:pt x="8916" y="9641"/>
                  </a:lnTo>
                  <a:lnTo>
                    <a:pt x="8538" y="9641"/>
                  </a:lnTo>
                  <a:cubicBezTo>
                    <a:pt x="8349" y="9641"/>
                    <a:pt x="8192" y="9798"/>
                    <a:pt x="8192" y="9987"/>
                  </a:cubicBezTo>
                  <a:lnTo>
                    <a:pt x="8192" y="10365"/>
                  </a:lnTo>
                  <a:lnTo>
                    <a:pt x="2080" y="10365"/>
                  </a:lnTo>
                  <a:lnTo>
                    <a:pt x="2080" y="9987"/>
                  </a:lnTo>
                  <a:cubicBezTo>
                    <a:pt x="2080" y="9798"/>
                    <a:pt x="1922" y="9641"/>
                    <a:pt x="1733" y="9641"/>
                  </a:cubicBezTo>
                  <a:lnTo>
                    <a:pt x="1355" y="9641"/>
                  </a:lnTo>
                  <a:lnTo>
                    <a:pt x="1355" y="2080"/>
                  </a:lnTo>
                  <a:lnTo>
                    <a:pt x="1733" y="2080"/>
                  </a:lnTo>
                  <a:cubicBezTo>
                    <a:pt x="1922" y="2080"/>
                    <a:pt x="2080" y="1922"/>
                    <a:pt x="2080" y="1733"/>
                  </a:cubicBezTo>
                  <a:lnTo>
                    <a:pt x="2080" y="1387"/>
                  </a:lnTo>
                  <a:close/>
                  <a:moveTo>
                    <a:pt x="1355" y="10365"/>
                  </a:moveTo>
                  <a:lnTo>
                    <a:pt x="1355" y="11027"/>
                  </a:lnTo>
                  <a:lnTo>
                    <a:pt x="694" y="11027"/>
                  </a:lnTo>
                  <a:lnTo>
                    <a:pt x="694" y="10365"/>
                  </a:lnTo>
                  <a:close/>
                  <a:moveTo>
                    <a:pt x="9609" y="10365"/>
                  </a:moveTo>
                  <a:lnTo>
                    <a:pt x="9609" y="11027"/>
                  </a:lnTo>
                  <a:lnTo>
                    <a:pt x="8916" y="11027"/>
                  </a:lnTo>
                  <a:lnTo>
                    <a:pt x="8916" y="10365"/>
                  </a:lnTo>
                  <a:close/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0" y="1922"/>
                    <a:pt x="158" y="2080"/>
                    <a:pt x="347" y="2080"/>
                  </a:cubicBezTo>
                  <a:lnTo>
                    <a:pt x="694" y="2080"/>
                  </a:lnTo>
                  <a:lnTo>
                    <a:pt x="694" y="9641"/>
                  </a:lnTo>
                  <a:lnTo>
                    <a:pt x="347" y="9641"/>
                  </a:lnTo>
                  <a:cubicBezTo>
                    <a:pt x="158" y="9641"/>
                    <a:pt x="0" y="9798"/>
                    <a:pt x="0" y="9987"/>
                  </a:cubicBezTo>
                  <a:lnTo>
                    <a:pt x="0" y="11374"/>
                  </a:lnTo>
                  <a:cubicBezTo>
                    <a:pt x="0" y="11563"/>
                    <a:pt x="158" y="11720"/>
                    <a:pt x="347" y="11720"/>
                  </a:cubicBezTo>
                  <a:lnTo>
                    <a:pt x="1733" y="11720"/>
                  </a:lnTo>
                  <a:cubicBezTo>
                    <a:pt x="1922" y="11720"/>
                    <a:pt x="2080" y="11563"/>
                    <a:pt x="2080" y="11374"/>
                  </a:cubicBezTo>
                  <a:lnTo>
                    <a:pt x="2080" y="11027"/>
                  </a:lnTo>
                  <a:lnTo>
                    <a:pt x="8223" y="11027"/>
                  </a:lnTo>
                  <a:lnTo>
                    <a:pt x="8223" y="11374"/>
                  </a:lnTo>
                  <a:cubicBezTo>
                    <a:pt x="8223" y="11563"/>
                    <a:pt x="8381" y="11720"/>
                    <a:pt x="8570" y="11720"/>
                  </a:cubicBezTo>
                  <a:lnTo>
                    <a:pt x="9956" y="11720"/>
                  </a:lnTo>
                  <a:cubicBezTo>
                    <a:pt x="10145" y="11720"/>
                    <a:pt x="10303" y="11563"/>
                    <a:pt x="10303" y="11374"/>
                  </a:cubicBezTo>
                  <a:lnTo>
                    <a:pt x="10303" y="9987"/>
                  </a:lnTo>
                  <a:cubicBezTo>
                    <a:pt x="10303" y="9798"/>
                    <a:pt x="10145" y="9641"/>
                    <a:pt x="9956" y="9641"/>
                  </a:cubicBezTo>
                  <a:lnTo>
                    <a:pt x="9609" y="9641"/>
                  </a:lnTo>
                  <a:lnTo>
                    <a:pt x="9609" y="2080"/>
                  </a:lnTo>
                  <a:lnTo>
                    <a:pt x="9924" y="2080"/>
                  </a:lnTo>
                  <a:cubicBezTo>
                    <a:pt x="10113" y="2080"/>
                    <a:pt x="10271" y="1922"/>
                    <a:pt x="10271" y="1733"/>
                  </a:cubicBezTo>
                  <a:lnTo>
                    <a:pt x="10271" y="347"/>
                  </a:lnTo>
                  <a:cubicBezTo>
                    <a:pt x="10271" y="158"/>
                    <a:pt x="10113" y="0"/>
                    <a:pt x="9924" y="0"/>
                  </a:cubicBezTo>
                  <a:lnTo>
                    <a:pt x="8538" y="0"/>
                  </a:lnTo>
                  <a:cubicBezTo>
                    <a:pt x="8349" y="0"/>
                    <a:pt x="8192" y="158"/>
                    <a:pt x="8192" y="347"/>
                  </a:cubicBezTo>
                  <a:lnTo>
                    <a:pt x="8192" y="693"/>
                  </a:lnTo>
                  <a:lnTo>
                    <a:pt x="2080" y="693"/>
                  </a:lnTo>
                  <a:lnTo>
                    <a:pt x="2080" y="347"/>
                  </a:lnTo>
                  <a:cubicBezTo>
                    <a:pt x="2080" y="158"/>
                    <a:pt x="1922" y="0"/>
                    <a:pt x="17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64"/>
            <p:cNvSpPr/>
            <p:nvPr/>
          </p:nvSpPr>
          <p:spPr>
            <a:xfrm>
              <a:off x="-1615950" y="2238800"/>
              <a:ext cx="120525" cy="18150"/>
            </a:xfrm>
            <a:custGeom>
              <a:avLst/>
              <a:gdLst/>
              <a:ahLst/>
              <a:cxnLst/>
              <a:rect l="l" t="t" r="r" b="b"/>
              <a:pathLst>
                <a:path w="4821" h="726" extrusionOk="0">
                  <a:moveTo>
                    <a:pt x="347" y="1"/>
                  </a:moveTo>
                  <a:cubicBezTo>
                    <a:pt x="158" y="1"/>
                    <a:pt x="0" y="159"/>
                    <a:pt x="0" y="348"/>
                  </a:cubicBezTo>
                  <a:cubicBezTo>
                    <a:pt x="0" y="568"/>
                    <a:pt x="158" y="726"/>
                    <a:pt x="347" y="726"/>
                  </a:cubicBezTo>
                  <a:lnTo>
                    <a:pt x="4443" y="726"/>
                  </a:lnTo>
                  <a:cubicBezTo>
                    <a:pt x="4663" y="726"/>
                    <a:pt x="4821" y="568"/>
                    <a:pt x="4821" y="348"/>
                  </a:cubicBezTo>
                  <a:cubicBezTo>
                    <a:pt x="4821" y="159"/>
                    <a:pt x="4663" y="1"/>
                    <a:pt x="44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64"/>
            <p:cNvSpPr/>
            <p:nvPr/>
          </p:nvSpPr>
          <p:spPr>
            <a:xfrm>
              <a:off x="-1615950" y="2273475"/>
              <a:ext cx="120525" cy="17350"/>
            </a:xfrm>
            <a:custGeom>
              <a:avLst/>
              <a:gdLst/>
              <a:ahLst/>
              <a:cxnLst/>
              <a:rect l="l" t="t" r="r" b="b"/>
              <a:pathLst>
                <a:path w="4821" h="694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cubicBezTo>
                    <a:pt x="0" y="536"/>
                    <a:pt x="158" y="693"/>
                    <a:pt x="347" y="693"/>
                  </a:cubicBezTo>
                  <a:lnTo>
                    <a:pt x="4443" y="693"/>
                  </a:lnTo>
                  <a:cubicBezTo>
                    <a:pt x="4663" y="693"/>
                    <a:pt x="4821" y="536"/>
                    <a:pt x="4821" y="347"/>
                  </a:cubicBezTo>
                  <a:cubicBezTo>
                    <a:pt x="4821" y="158"/>
                    <a:pt x="4663" y="0"/>
                    <a:pt x="44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64"/>
            <p:cNvSpPr/>
            <p:nvPr/>
          </p:nvSpPr>
          <p:spPr>
            <a:xfrm>
              <a:off x="-1630925" y="2100975"/>
              <a:ext cx="153625" cy="116600"/>
            </a:xfrm>
            <a:custGeom>
              <a:avLst/>
              <a:gdLst/>
              <a:ahLst/>
              <a:cxnLst/>
              <a:rect l="l" t="t" r="r" b="b"/>
              <a:pathLst>
                <a:path w="6145" h="4664" extrusionOk="0">
                  <a:moveTo>
                    <a:pt x="4695" y="662"/>
                  </a:moveTo>
                  <a:lnTo>
                    <a:pt x="2994" y="1985"/>
                  </a:lnTo>
                  <a:lnTo>
                    <a:pt x="1261" y="662"/>
                  </a:lnTo>
                  <a:close/>
                  <a:moveTo>
                    <a:pt x="599" y="1040"/>
                  </a:moveTo>
                  <a:lnTo>
                    <a:pt x="2427" y="2395"/>
                  </a:lnTo>
                  <a:lnTo>
                    <a:pt x="599" y="3781"/>
                  </a:lnTo>
                  <a:lnTo>
                    <a:pt x="599" y="1040"/>
                  </a:lnTo>
                  <a:close/>
                  <a:moveTo>
                    <a:pt x="5357" y="1040"/>
                  </a:moveTo>
                  <a:lnTo>
                    <a:pt x="5357" y="3781"/>
                  </a:lnTo>
                  <a:lnTo>
                    <a:pt x="3561" y="2395"/>
                  </a:lnTo>
                  <a:lnTo>
                    <a:pt x="5357" y="1040"/>
                  </a:lnTo>
                  <a:close/>
                  <a:moveTo>
                    <a:pt x="2994" y="2836"/>
                  </a:moveTo>
                  <a:lnTo>
                    <a:pt x="4695" y="4128"/>
                  </a:lnTo>
                  <a:lnTo>
                    <a:pt x="1292" y="4128"/>
                  </a:lnTo>
                  <a:lnTo>
                    <a:pt x="2994" y="2836"/>
                  </a:lnTo>
                  <a:close/>
                  <a:moveTo>
                    <a:pt x="316" y="1"/>
                  </a:moveTo>
                  <a:cubicBezTo>
                    <a:pt x="158" y="1"/>
                    <a:pt x="1" y="127"/>
                    <a:pt x="1" y="284"/>
                  </a:cubicBezTo>
                  <a:lnTo>
                    <a:pt x="1" y="4380"/>
                  </a:lnTo>
                  <a:cubicBezTo>
                    <a:pt x="64" y="4506"/>
                    <a:pt x="127" y="4600"/>
                    <a:pt x="253" y="4663"/>
                  </a:cubicBezTo>
                  <a:lnTo>
                    <a:pt x="5798" y="4663"/>
                  </a:lnTo>
                  <a:cubicBezTo>
                    <a:pt x="5955" y="4663"/>
                    <a:pt x="6113" y="4537"/>
                    <a:pt x="6144" y="4317"/>
                  </a:cubicBezTo>
                  <a:lnTo>
                    <a:pt x="6081" y="316"/>
                  </a:lnTo>
                  <a:cubicBezTo>
                    <a:pt x="6081" y="158"/>
                    <a:pt x="5955" y="32"/>
                    <a:pt x="579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704" name="Google Shape;704;p64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11475" y="1226446"/>
            <a:ext cx="3686163" cy="2279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p67"/>
          <p:cNvSpPr txBox="1">
            <a:spLocks noGrp="1"/>
          </p:cNvSpPr>
          <p:nvPr>
            <p:ph type="title"/>
          </p:nvPr>
        </p:nvSpPr>
        <p:spPr>
          <a:xfrm>
            <a:off x="941825" y="2711288"/>
            <a:ext cx="4601700" cy="9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r" rtl="1"/>
            <a:r>
              <a:rPr lang="fa-IR" sz="3600" dirty="0"/>
              <a:t>تیتر خود را وارد کنید</a:t>
            </a:r>
            <a:endParaRPr sz="3600" dirty="0"/>
          </a:p>
        </p:txBody>
      </p:sp>
      <p:sp>
        <p:nvSpPr>
          <p:cNvPr id="755" name="Google Shape;755;p67"/>
          <p:cNvSpPr txBox="1">
            <a:spLocks noGrp="1"/>
          </p:cNvSpPr>
          <p:nvPr>
            <p:ph type="title" idx="2"/>
          </p:nvPr>
        </p:nvSpPr>
        <p:spPr>
          <a:xfrm>
            <a:off x="941825" y="1869485"/>
            <a:ext cx="4601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800" dirty="0"/>
              <a:t>فصل دوم</a:t>
            </a:r>
            <a:endParaRPr sz="4800" dirty="0"/>
          </a:p>
        </p:txBody>
      </p:sp>
      <p:sp>
        <p:nvSpPr>
          <p:cNvPr id="756" name="Google Shape;756;p67"/>
          <p:cNvSpPr txBox="1">
            <a:spLocks noGrp="1"/>
          </p:cNvSpPr>
          <p:nvPr>
            <p:ph type="subTitle" idx="1"/>
          </p:nvPr>
        </p:nvSpPr>
        <p:spPr>
          <a:xfrm>
            <a:off x="941825" y="3672063"/>
            <a:ext cx="46017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/>
            <a:r>
              <a:rPr lang="fa-IR" dirty="0"/>
              <a:t>لورم ایپسوم متن ساختگی و نامفهوم از صنعت چاپ است.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" name="Google Shape;782;p70"/>
          <p:cNvSpPr txBox="1">
            <a:spLocks noGrp="1"/>
          </p:cNvSpPr>
          <p:nvPr>
            <p:ph type="title"/>
          </p:nvPr>
        </p:nvSpPr>
        <p:spPr>
          <a:xfrm>
            <a:off x="1050000" y="1639606"/>
            <a:ext cx="195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58</a:t>
            </a:r>
            <a:r>
              <a:rPr lang="fr" dirty="0"/>
              <a:t>K</a:t>
            </a:r>
            <a:endParaRPr dirty="0"/>
          </a:p>
        </p:txBody>
      </p:sp>
      <p:sp>
        <p:nvSpPr>
          <p:cNvPr id="783" name="Google Shape;783;p70"/>
          <p:cNvSpPr txBox="1">
            <a:spLocks noGrp="1"/>
          </p:cNvSpPr>
          <p:nvPr>
            <p:ph type="subTitle" idx="1"/>
          </p:nvPr>
        </p:nvSpPr>
        <p:spPr>
          <a:xfrm>
            <a:off x="845475" y="2915250"/>
            <a:ext cx="23622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400" dirty="0"/>
          </a:p>
        </p:txBody>
      </p:sp>
      <p:sp>
        <p:nvSpPr>
          <p:cNvPr id="784" name="Google Shape;784;p70"/>
          <p:cNvSpPr txBox="1">
            <a:spLocks noGrp="1"/>
          </p:cNvSpPr>
          <p:nvPr>
            <p:ph type="title" idx="2"/>
          </p:nvPr>
        </p:nvSpPr>
        <p:spPr>
          <a:xfrm>
            <a:off x="3595350" y="1639606"/>
            <a:ext cx="195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32</a:t>
            </a:r>
            <a:r>
              <a:rPr lang="fr" dirty="0"/>
              <a:t>M</a:t>
            </a:r>
            <a:endParaRPr dirty="0"/>
          </a:p>
        </p:txBody>
      </p:sp>
      <p:sp>
        <p:nvSpPr>
          <p:cNvPr id="785" name="Google Shape;785;p70"/>
          <p:cNvSpPr txBox="1">
            <a:spLocks noGrp="1"/>
          </p:cNvSpPr>
          <p:nvPr>
            <p:ph type="subTitle" idx="3"/>
          </p:nvPr>
        </p:nvSpPr>
        <p:spPr>
          <a:xfrm>
            <a:off x="3390825" y="2915250"/>
            <a:ext cx="23622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400" dirty="0"/>
          </a:p>
        </p:txBody>
      </p:sp>
      <p:sp>
        <p:nvSpPr>
          <p:cNvPr id="786" name="Google Shape;786;p70"/>
          <p:cNvSpPr txBox="1">
            <a:spLocks noGrp="1"/>
          </p:cNvSpPr>
          <p:nvPr>
            <p:ph type="title" idx="4"/>
          </p:nvPr>
        </p:nvSpPr>
        <p:spPr>
          <a:xfrm>
            <a:off x="6140700" y="1639606"/>
            <a:ext cx="1953300" cy="76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60</a:t>
            </a:r>
            <a:r>
              <a:rPr lang="fr" dirty="0"/>
              <a:t>K</a:t>
            </a:r>
            <a:endParaRPr dirty="0"/>
          </a:p>
        </p:txBody>
      </p:sp>
      <p:sp>
        <p:nvSpPr>
          <p:cNvPr id="787" name="Google Shape;787;p70"/>
          <p:cNvSpPr txBox="1">
            <a:spLocks noGrp="1"/>
          </p:cNvSpPr>
          <p:nvPr>
            <p:ph type="subTitle" idx="5"/>
          </p:nvPr>
        </p:nvSpPr>
        <p:spPr>
          <a:xfrm>
            <a:off x="5936175" y="2915250"/>
            <a:ext cx="2362200" cy="609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400" dirty="0"/>
          </a:p>
        </p:txBody>
      </p:sp>
      <p:sp>
        <p:nvSpPr>
          <p:cNvPr id="788" name="Google Shape;788;p70"/>
          <p:cNvSpPr txBox="1">
            <a:spLocks noGrp="1"/>
          </p:cNvSpPr>
          <p:nvPr>
            <p:ph type="subTitle" idx="6"/>
          </p:nvPr>
        </p:nvSpPr>
        <p:spPr>
          <a:xfrm>
            <a:off x="3747000" y="2486669"/>
            <a:ext cx="16500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dirty="0"/>
              <a:t>عنوان را وارد کنید</a:t>
            </a:r>
          </a:p>
        </p:txBody>
      </p:sp>
      <p:sp>
        <p:nvSpPr>
          <p:cNvPr id="789" name="Google Shape;789;p70"/>
          <p:cNvSpPr txBox="1">
            <a:spLocks noGrp="1"/>
          </p:cNvSpPr>
          <p:nvPr>
            <p:ph type="subTitle" idx="7"/>
          </p:nvPr>
        </p:nvSpPr>
        <p:spPr>
          <a:xfrm>
            <a:off x="1201575" y="2486669"/>
            <a:ext cx="16500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dirty="0"/>
              <a:t>عنوان را وارد کنید</a:t>
            </a:r>
          </a:p>
        </p:txBody>
      </p:sp>
      <p:sp>
        <p:nvSpPr>
          <p:cNvPr id="790" name="Google Shape;790;p70"/>
          <p:cNvSpPr txBox="1">
            <a:spLocks noGrp="1"/>
          </p:cNvSpPr>
          <p:nvPr>
            <p:ph type="subTitle" idx="8"/>
          </p:nvPr>
        </p:nvSpPr>
        <p:spPr>
          <a:xfrm>
            <a:off x="6292425" y="2486669"/>
            <a:ext cx="1650000" cy="35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600" dirty="0"/>
              <a:t>عنوان را وارد کنید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73"/>
          <p:cNvSpPr txBox="1">
            <a:spLocks noGrp="1"/>
          </p:cNvSpPr>
          <p:nvPr>
            <p:ph type="title"/>
          </p:nvPr>
        </p:nvSpPr>
        <p:spPr>
          <a:xfrm>
            <a:off x="720000" y="1682043"/>
            <a:ext cx="3971700" cy="100470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/>
          </a:p>
        </p:txBody>
      </p:sp>
      <p:sp>
        <p:nvSpPr>
          <p:cNvPr id="861" name="Google Shape;861;p73"/>
          <p:cNvSpPr txBox="1">
            <a:spLocks noGrp="1"/>
          </p:cNvSpPr>
          <p:nvPr>
            <p:ph type="subTitle" idx="1"/>
          </p:nvPr>
        </p:nvSpPr>
        <p:spPr>
          <a:xfrm>
            <a:off x="327378" y="2571750"/>
            <a:ext cx="4364322" cy="152373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dirty="0"/>
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چاپگرها و متون بلکه روزنامه و مجله در است. </a:t>
            </a:r>
            <a:endParaRPr sz="1400" dirty="0"/>
          </a:p>
        </p:txBody>
      </p:sp>
      <p:sp>
        <p:nvSpPr>
          <p:cNvPr id="863" name="Google Shape;863;p73"/>
          <p:cNvSpPr/>
          <p:nvPr/>
        </p:nvSpPr>
        <p:spPr>
          <a:xfrm rot="-5400000" flipH="1">
            <a:off x="7106418" y="2854406"/>
            <a:ext cx="2889626" cy="1688562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41C1AA3-FC73-4005-BAC3-712B39927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1598" y="1315865"/>
            <a:ext cx="3511600" cy="251177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Google Shape;868;p7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/>
          </a:p>
        </p:txBody>
      </p:sp>
      <p:sp>
        <p:nvSpPr>
          <p:cNvPr id="869" name="Google Shape;869;p74"/>
          <p:cNvSpPr txBox="1"/>
          <p:nvPr/>
        </p:nvSpPr>
        <p:spPr>
          <a:xfrm>
            <a:off x="720003" y="1952625"/>
            <a:ext cx="24744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latin typeface="Vazir" panose="020B0603030804020204" pitchFamily="34" charset="-78"/>
                <a:ea typeface="Lato"/>
                <a:cs typeface="Vazir" panose="020B0603030804020204" pitchFamily="34" charset="-78"/>
                <a:sym typeface="Lato"/>
              </a:rPr>
              <a:t>لورم ایپسوم متن ساختگی است.</a:t>
            </a:r>
            <a:endParaRPr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870" name="Google Shape;870;p74"/>
          <p:cNvSpPr txBox="1"/>
          <p:nvPr/>
        </p:nvSpPr>
        <p:spPr>
          <a:xfrm>
            <a:off x="720000" y="1529025"/>
            <a:ext cx="24744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20000</a:t>
            </a:r>
            <a:endParaRPr sz="3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871" name="Google Shape;871;p74"/>
          <p:cNvSpPr txBox="1"/>
          <p:nvPr/>
        </p:nvSpPr>
        <p:spPr>
          <a:xfrm>
            <a:off x="407200" y="3515950"/>
            <a:ext cx="27873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dk1"/>
                </a:solidFill>
                <a:latin typeface="Vazir" panose="020B0603030804020204" pitchFamily="34" charset="-78"/>
                <a:ea typeface="Lato"/>
                <a:cs typeface="Vazir" panose="020B0603030804020204" pitchFamily="34" charset="-78"/>
                <a:sym typeface="Lato"/>
              </a:rPr>
              <a:t>لورم ایپسوم متن ساختگی است.</a:t>
            </a:r>
            <a:endParaRPr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872" name="Google Shape;872;p74"/>
          <p:cNvSpPr txBox="1"/>
          <p:nvPr/>
        </p:nvSpPr>
        <p:spPr>
          <a:xfrm>
            <a:off x="720000" y="3092350"/>
            <a:ext cx="24744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100</a:t>
            </a:r>
            <a:endParaRPr sz="3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873" name="Google Shape;873;p74"/>
          <p:cNvSpPr txBox="1">
            <a:spLocks noGrp="1"/>
          </p:cNvSpPr>
          <p:nvPr>
            <p:ph type="subTitle" idx="4294967295"/>
          </p:nvPr>
        </p:nvSpPr>
        <p:spPr>
          <a:xfrm>
            <a:off x="720000" y="4344175"/>
            <a:ext cx="7704000" cy="2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1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lang="fr-FR" sz="1100" b="1" dirty="0">
              <a:solidFill>
                <a:schemeClr val="dk1"/>
              </a:solidFill>
              <a:latin typeface="Vazir" panose="020B0603030804020204" pitchFamily="34" charset="-78"/>
              <a:cs typeface="Vazir" panose="020B0603030804020204" pitchFamily="34" charset="-78"/>
            </a:endParaRPr>
          </a:p>
        </p:txBody>
      </p:sp>
      <p:pic>
        <p:nvPicPr>
          <p:cNvPr id="874" name="Google Shape;874;p74" title="Char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46900" y="1170125"/>
            <a:ext cx="4886766" cy="302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7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/>
          </a:p>
        </p:txBody>
      </p:sp>
      <p:sp>
        <p:nvSpPr>
          <p:cNvPr id="899" name="Google Shape;899;p76"/>
          <p:cNvSpPr txBox="1">
            <a:spLocks noGrp="1"/>
          </p:cNvSpPr>
          <p:nvPr>
            <p:ph type="title" idx="2"/>
          </p:nvPr>
        </p:nvSpPr>
        <p:spPr>
          <a:xfrm>
            <a:off x="828850" y="3356500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عنوان را وارد کنید</a:t>
            </a:r>
          </a:p>
        </p:txBody>
      </p:sp>
      <p:sp>
        <p:nvSpPr>
          <p:cNvPr id="900" name="Google Shape;900;p76"/>
          <p:cNvSpPr txBox="1">
            <a:spLocks noGrp="1"/>
          </p:cNvSpPr>
          <p:nvPr>
            <p:ph type="subTitle" idx="1"/>
          </p:nvPr>
        </p:nvSpPr>
        <p:spPr>
          <a:xfrm>
            <a:off x="828850" y="3750675"/>
            <a:ext cx="2240400" cy="9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200" dirty="0"/>
          </a:p>
        </p:txBody>
      </p:sp>
      <p:sp>
        <p:nvSpPr>
          <p:cNvPr id="901" name="Google Shape;901;p76"/>
          <p:cNvSpPr txBox="1">
            <a:spLocks noGrp="1"/>
          </p:cNvSpPr>
          <p:nvPr>
            <p:ph type="title" idx="3"/>
          </p:nvPr>
        </p:nvSpPr>
        <p:spPr>
          <a:xfrm>
            <a:off x="3451795" y="3356500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عنوان را وارد کنید</a:t>
            </a:r>
          </a:p>
        </p:txBody>
      </p:sp>
      <p:sp>
        <p:nvSpPr>
          <p:cNvPr id="902" name="Google Shape;902;p76"/>
          <p:cNvSpPr txBox="1">
            <a:spLocks noGrp="1"/>
          </p:cNvSpPr>
          <p:nvPr>
            <p:ph type="subTitle" idx="4"/>
          </p:nvPr>
        </p:nvSpPr>
        <p:spPr>
          <a:xfrm>
            <a:off x="3451796" y="3750675"/>
            <a:ext cx="2240400" cy="9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200" dirty="0"/>
          </a:p>
        </p:txBody>
      </p:sp>
      <p:sp>
        <p:nvSpPr>
          <p:cNvPr id="903" name="Google Shape;903;p76"/>
          <p:cNvSpPr txBox="1">
            <a:spLocks noGrp="1"/>
          </p:cNvSpPr>
          <p:nvPr>
            <p:ph type="title" idx="5"/>
          </p:nvPr>
        </p:nvSpPr>
        <p:spPr>
          <a:xfrm>
            <a:off x="6074747" y="3356500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عنوان را وارد کنید</a:t>
            </a:r>
          </a:p>
        </p:txBody>
      </p:sp>
      <p:sp>
        <p:nvSpPr>
          <p:cNvPr id="904" name="Google Shape;904;p76"/>
          <p:cNvSpPr txBox="1">
            <a:spLocks noGrp="1"/>
          </p:cNvSpPr>
          <p:nvPr>
            <p:ph type="subTitle" idx="6"/>
          </p:nvPr>
        </p:nvSpPr>
        <p:spPr>
          <a:xfrm>
            <a:off x="6074749" y="3750675"/>
            <a:ext cx="2240400" cy="94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200" dirty="0"/>
          </a:p>
        </p:txBody>
      </p:sp>
      <p:sp>
        <p:nvSpPr>
          <p:cNvPr id="907" name="Google Shape;907;p76"/>
          <p:cNvSpPr/>
          <p:nvPr/>
        </p:nvSpPr>
        <p:spPr>
          <a:xfrm flipH="1">
            <a:off x="3312409" y="1562373"/>
            <a:ext cx="2507545" cy="1595483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76"/>
          <p:cNvSpPr/>
          <p:nvPr/>
        </p:nvSpPr>
        <p:spPr>
          <a:xfrm rot="10800000">
            <a:off x="689460" y="1562373"/>
            <a:ext cx="2507545" cy="1595483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76"/>
          <p:cNvSpPr/>
          <p:nvPr/>
        </p:nvSpPr>
        <p:spPr>
          <a:xfrm rot="10800000">
            <a:off x="5935362" y="1562373"/>
            <a:ext cx="2507545" cy="1595483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0FFED25-3833-492D-B7D3-8F9F28767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64" y="1523986"/>
            <a:ext cx="2572735" cy="163387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6AA206-3D40-4528-8F7E-D018A53AF6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783" y="1523986"/>
            <a:ext cx="2572735" cy="16338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9FF1B1-868E-4030-9589-02B3094C7F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747" y="1426221"/>
            <a:ext cx="2572735" cy="16338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8"/>
          <p:cNvSpPr txBox="1">
            <a:spLocks noGrp="1"/>
          </p:cNvSpPr>
          <p:nvPr>
            <p:ph type="ctrTitle"/>
          </p:nvPr>
        </p:nvSpPr>
        <p:spPr>
          <a:xfrm>
            <a:off x="2056531" y="1188113"/>
            <a:ext cx="5031000" cy="2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5400" dirty="0"/>
              <a:t>قالب پاورپوینت پروپوزال مینیمال</a:t>
            </a:r>
            <a:endParaRPr sz="4400" dirty="0">
              <a:solidFill>
                <a:schemeClr val="accent1"/>
              </a:solidFill>
            </a:endParaRPr>
          </a:p>
        </p:txBody>
      </p:sp>
      <p:sp>
        <p:nvSpPr>
          <p:cNvPr id="417" name="Google Shape;417;p48"/>
          <p:cNvSpPr txBox="1">
            <a:spLocks noGrp="1"/>
          </p:cNvSpPr>
          <p:nvPr>
            <p:ph type="subTitle" idx="1"/>
          </p:nvPr>
        </p:nvSpPr>
        <p:spPr>
          <a:xfrm>
            <a:off x="2056475" y="3799788"/>
            <a:ext cx="50310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تهیه شده توسط وبسایت جیب استور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79"/>
          <p:cNvSpPr txBox="1">
            <a:spLocks noGrp="1"/>
          </p:cNvSpPr>
          <p:nvPr>
            <p:ph type="title"/>
          </p:nvPr>
        </p:nvSpPr>
        <p:spPr>
          <a:xfrm>
            <a:off x="720000" y="1377150"/>
            <a:ext cx="4119300" cy="23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dirty="0"/>
              <a:t>تیتر خود را وارد کنید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80"/>
          <p:cNvSpPr txBox="1">
            <a:spLocks noGrp="1"/>
          </p:cNvSpPr>
          <p:nvPr>
            <p:ph type="title"/>
          </p:nvPr>
        </p:nvSpPr>
        <p:spPr>
          <a:xfrm>
            <a:off x="3188275" y="3815400"/>
            <a:ext cx="5242500" cy="75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>
                <a:solidFill>
                  <a:schemeClr val="lt1"/>
                </a:solidFill>
              </a:rPr>
              <a:t>اسلاید مربوط به تصویر</a:t>
            </a:r>
            <a:endParaRPr dirty="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p8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/>
          </a:p>
        </p:txBody>
      </p:sp>
      <p:sp>
        <p:nvSpPr>
          <p:cNvPr id="1095" name="Google Shape;1095;p84"/>
          <p:cNvSpPr/>
          <p:nvPr/>
        </p:nvSpPr>
        <p:spPr>
          <a:xfrm>
            <a:off x="3586807" y="1387200"/>
            <a:ext cx="1970400" cy="4389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عنوان</a:t>
            </a:r>
            <a:endParaRPr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096" name="Google Shape;1096;p84"/>
          <p:cNvSpPr/>
          <p:nvPr/>
        </p:nvSpPr>
        <p:spPr>
          <a:xfrm>
            <a:off x="1146700" y="2898450"/>
            <a:ext cx="1970400" cy="1673700"/>
          </a:xfrm>
          <a:prstGeom prst="roundRect">
            <a:avLst>
              <a:gd name="adj" fmla="val 9896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1097" name="Google Shape;1097;p84"/>
          <p:cNvSpPr/>
          <p:nvPr/>
        </p:nvSpPr>
        <p:spPr>
          <a:xfrm>
            <a:off x="3586800" y="2288913"/>
            <a:ext cx="1970400" cy="486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تیتر دوم</a:t>
            </a:r>
            <a:endParaRPr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098" name="Google Shape;1098;p84"/>
          <p:cNvSpPr/>
          <p:nvPr/>
        </p:nvSpPr>
        <p:spPr>
          <a:xfrm>
            <a:off x="1146700" y="2288913"/>
            <a:ext cx="1970400" cy="486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تیتر سوم</a:t>
            </a:r>
            <a:endParaRPr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099" name="Google Shape;1099;p84"/>
          <p:cNvSpPr/>
          <p:nvPr/>
        </p:nvSpPr>
        <p:spPr>
          <a:xfrm>
            <a:off x="6026900" y="2288913"/>
            <a:ext cx="1970400" cy="4866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تیتر یک</a:t>
            </a:r>
            <a:endParaRPr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100" name="Google Shape;1100;p84"/>
          <p:cNvSpPr/>
          <p:nvPr/>
        </p:nvSpPr>
        <p:spPr>
          <a:xfrm>
            <a:off x="3586800" y="2898450"/>
            <a:ext cx="1970400" cy="1673700"/>
          </a:xfrm>
          <a:prstGeom prst="roundRect">
            <a:avLst>
              <a:gd name="adj" fmla="val 954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1101" name="Google Shape;1101;p84"/>
          <p:cNvSpPr/>
          <p:nvPr/>
        </p:nvSpPr>
        <p:spPr>
          <a:xfrm>
            <a:off x="6026900" y="2898450"/>
            <a:ext cx="1970400" cy="1673700"/>
          </a:xfrm>
          <a:prstGeom prst="roundRect">
            <a:avLst>
              <a:gd name="adj" fmla="val 12138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cxnSp>
        <p:nvCxnSpPr>
          <p:cNvPr id="1102" name="Google Shape;1102;p84"/>
          <p:cNvCxnSpPr>
            <a:stCxn id="1095" idx="2"/>
            <a:endCxn id="1098" idx="0"/>
          </p:cNvCxnSpPr>
          <p:nvPr/>
        </p:nvCxnSpPr>
        <p:spPr>
          <a:xfrm flipH="1">
            <a:off x="2131807" y="1826100"/>
            <a:ext cx="2440200" cy="462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3" name="Google Shape;1103;p84"/>
          <p:cNvCxnSpPr>
            <a:stCxn id="1095" idx="2"/>
            <a:endCxn id="1097" idx="0"/>
          </p:cNvCxnSpPr>
          <p:nvPr/>
        </p:nvCxnSpPr>
        <p:spPr>
          <a:xfrm>
            <a:off x="4572007" y="1826100"/>
            <a:ext cx="0" cy="462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04" name="Google Shape;1104;p84"/>
          <p:cNvCxnSpPr>
            <a:stCxn id="1095" idx="2"/>
            <a:endCxn id="1099" idx="0"/>
          </p:cNvCxnSpPr>
          <p:nvPr/>
        </p:nvCxnSpPr>
        <p:spPr>
          <a:xfrm>
            <a:off x="4572007" y="1826100"/>
            <a:ext cx="2440200" cy="4629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85"/>
          <p:cNvSpPr/>
          <p:nvPr/>
        </p:nvSpPr>
        <p:spPr>
          <a:xfrm>
            <a:off x="936000" y="540000"/>
            <a:ext cx="7272000" cy="4063500"/>
          </a:xfrm>
          <a:prstGeom prst="roundRect">
            <a:avLst>
              <a:gd name="adj" fmla="val 700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0" name="Google Shape;1110;p85"/>
          <p:cNvSpPr txBox="1">
            <a:spLocks noGrp="1"/>
          </p:cNvSpPr>
          <p:nvPr>
            <p:ph type="title"/>
          </p:nvPr>
        </p:nvSpPr>
        <p:spPr>
          <a:xfrm>
            <a:off x="2317950" y="905550"/>
            <a:ext cx="4508100" cy="33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rtl="1"/>
            <a:r>
              <a:rPr lang="fa-IR" sz="8000" dirty="0"/>
              <a:t>تیتر خود را وارد کنید</a:t>
            </a:r>
            <a:endParaRPr sz="8800" dirty="0"/>
          </a:p>
        </p:txBody>
      </p:sp>
      <p:grpSp>
        <p:nvGrpSpPr>
          <p:cNvPr id="1111" name="Google Shape;1111;p85"/>
          <p:cNvGrpSpPr/>
          <p:nvPr/>
        </p:nvGrpSpPr>
        <p:grpSpPr>
          <a:xfrm>
            <a:off x="-371550" y="1260424"/>
            <a:ext cx="1666100" cy="2622681"/>
            <a:chOff x="-371550" y="1260424"/>
            <a:chExt cx="1666100" cy="2622681"/>
          </a:xfrm>
        </p:grpSpPr>
        <p:sp>
          <p:nvSpPr>
            <p:cNvPr id="1112" name="Google Shape;1112;p85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avLst/>
              <a:gdLst/>
              <a:ahLst/>
              <a:cxnLst/>
              <a:rect l="l" t="t" r="r" b="b"/>
              <a:pathLst>
                <a:path w="86600" h="50605" extrusionOk="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85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avLst/>
              <a:gdLst/>
              <a:ahLst/>
              <a:cxnLst/>
              <a:rect l="l" t="t" r="r" b="b"/>
              <a:pathLst>
                <a:path w="92649" h="46313" extrusionOk="0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4" name="Google Shape;1114;p85"/>
          <p:cNvGrpSpPr/>
          <p:nvPr/>
        </p:nvGrpSpPr>
        <p:grpSpPr>
          <a:xfrm flipH="1">
            <a:off x="7849450" y="1260424"/>
            <a:ext cx="1666100" cy="2622681"/>
            <a:chOff x="-371550" y="1260424"/>
            <a:chExt cx="1666100" cy="2622681"/>
          </a:xfrm>
        </p:grpSpPr>
        <p:sp>
          <p:nvSpPr>
            <p:cNvPr id="1115" name="Google Shape;1115;p85"/>
            <p:cNvSpPr/>
            <p:nvPr/>
          </p:nvSpPr>
          <p:spPr>
            <a:xfrm rot="5400000">
              <a:off x="-783077" y="1805478"/>
              <a:ext cx="2622681" cy="1532572"/>
            </a:xfrm>
            <a:custGeom>
              <a:avLst/>
              <a:gdLst/>
              <a:ahLst/>
              <a:cxnLst/>
              <a:rect l="l" t="t" r="r" b="b"/>
              <a:pathLst>
                <a:path w="86600" h="50605" extrusionOk="0">
                  <a:moveTo>
                    <a:pt x="43297" y="1"/>
                  </a:moveTo>
                  <a:cubicBezTo>
                    <a:pt x="42353" y="1"/>
                    <a:pt x="41405" y="366"/>
                    <a:pt x="40675" y="1096"/>
                  </a:cubicBezTo>
                  <a:lnTo>
                    <a:pt x="1438" y="40333"/>
                  </a:lnTo>
                  <a:cubicBezTo>
                    <a:pt x="0" y="41771"/>
                    <a:pt x="0" y="44122"/>
                    <a:pt x="1438" y="45560"/>
                  </a:cubicBezTo>
                  <a:lnTo>
                    <a:pt x="6483" y="50604"/>
                  </a:lnTo>
                  <a:lnTo>
                    <a:pt x="40675" y="16412"/>
                  </a:lnTo>
                  <a:cubicBezTo>
                    <a:pt x="41405" y="15693"/>
                    <a:pt x="42353" y="15333"/>
                    <a:pt x="43297" y="15333"/>
                  </a:cubicBezTo>
                  <a:cubicBezTo>
                    <a:pt x="44241" y="15333"/>
                    <a:pt x="45183" y="15693"/>
                    <a:pt x="45902" y="16412"/>
                  </a:cubicBezTo>
                  <a:lnTo>
                    <a:pt x="80117" y="50604"/>
                  </a:lnTo>
                  <a:lnTo>
                    <a:pt x="85162" y="45560"/>
                  </a:lnTo>
                  <a:cubicBezTo>
                    <a:pt x="86600" y="44122"/>
                    <a:pt x="86600" y="41771"/>
                    <a:pt x="85162" y="40333"/>
                  </a:cubicBezTo>
                  <a:lnTo>
                    <a:pt x="45902" y="1096"/>
                  </a:lnTo>
                  <a:cubicBezTo>
                    <a:pt x="45183" y="366"/>
                    <a:pt x="44241" y="1"/>
                    <a:pt x="432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85"/>
            <p:cNvSpPr/>
            <p:nvPr/>
          </p:nvSpPr>
          <p:spPr>
            <a:xfrm rot="-5400000">
              <a:off x="-849506" y="2094083"/>
              <a:ext cx="1911349" cy="955437"/>
            </a:xfrm>
            <a:custGeom>
              <a:avLst/>
              <a:gdLst/>
              <a:ahLst/>
              <a:cxnLst/>
              <a:rect l="l" t="t" r="r" b="b"/>
              <a:pathLst>
                <a:path w="92649" h="46313" extrusionOk="0">
                  <a:moveTo>
                    <a:pt x="0" y="0"/>
                  </a:moveTo>
                  <a:cubicBezTo>
                    <a:pt x="0" y="936"/>
                    <a:pt x="366" y="1872"/>
                    <a:pt x="1096" y="2602"/>
                  </a:cubicBezTo>
                  <a:lnTo>
                    <a:pt x="43711" y="45217"/>
                  </a:lnTo>
                  <a:cubicBezTo>
                    <a:pt x="44430" y="45947"/>
                    <a:pt x="45377" y="46312"/>
                    <a:pt x="46324" y="46312"/>
                  </a:cubicBezTo>
                  <a:cubicBezTo>
                    <a:pt x="47272" y="46312"/>
                    <a:pt x="48219" y="45947"/>
                    <a:pt x="48938" y="45217"/>
                  </a:cubicBezTo>
                  <a:lnTo>
                    <a:pt x="91553" y="2602"/>
                  </a:lnTo>
                  <a:cubicBezTo>
                    <a:pt x="92283" y="1872"/>
                    <a:pt x="92648" y="936"/>
                    <a:pt x="92648" y="0"/>
                  </a:cubicBezTo>
                  <a:close/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88"/>
          <p:cNvSpPr txBox="1">
            <a:spLocks noGrp="1"/>
          </p:cNvSpPr>
          <p:nvPr>
            <p:ph type="subTitle" idx="13"/>
          </p:nvPr>
        </p:nvSpPr>
        <p:spPr>
          <a:xfrm>
            <a:off x="6109321" y="2210399"/>
            <a:ext cx="2056500" cy="77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1206" name="Google Shape;1206;p88"/>
          <p:cNvSpPr txBox="1">
            <a:spLocks noGrp="1"/>
          </p:cNvSpPr>
          <p:nvPr>
            <p:ph type="subTitle" idx="15"/>
          </p:nvPr>
        </p:nvSpPr>
        <p:spPr>
          <a:xfrm>
            <a:off x="6109321" y="3643949"/>
            <a:ext cx="2056500" cy="77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1207" name="Google Shape;1207;p88"/>
          <p:cNvSpPr txBox="1">
            <a:spLocks noGrp="1"/>
          </p:cNvSpPr>
          <p:nvPr>
            <p:ph type="title" idx="9"/>
          </p:nvPr>
        </p:nvSpPr>
        <p:spPr>
          <a:xfrm>
            <a:off x="6109320" y="178980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عنوان را وارد کنید</a:t>
            </a:r>
            <a:endParaRPr lang="en-US"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208" name="Google Shape;1208;p88"/>
          <p:cNvSpPr txBox="1">
            <a:spLocks noGrp="1"/>
          </p:cNvSpPr>
          <p:nvPr>
            <p:ph type="title" idx="14"/>
          </p:nvPr>
        </p:nvSpPr>
        <p:spPr>
          <a:xfrm>
            <a:off x="6109320" y="322335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عنوان را وارد کنید</a:t>
            </a:r>
            <a:endParaRPr lang="en-US"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209" name="Google Shape;1209;p8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/>
          </a:p>
        </p:txBody>
      </p:sp>
      <p:sp>
        <p:nvSpPr>
          <p:cNvPr id="1210" name="Google Shape;1210;p88"/>
          <p:cNvSpPr txBox="1">
            <a:spLocks noGrp="1"/>
          </p:cNvSpPr>
          <p:nvPr>
            <p:ph type="title" idx="2"/>
          </p:nvPr>
        </p:nvSpPr>
        <p:spPr>
          <a:xfrm>
            <a:off x="978188" y="178980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عنوان را وارد کنید</a:t>
            </a:r>
            <a:endParaRPr lang="en-US"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211" name="Google Shape;1211;p88"/>
          <p:cNvSpPr txBox="1">
            <a:spLocks noGrp="1"/>
          </p:cNvSpPr>
          <p:nvPr>
            <p:ph type="subTitle" idx="1"/>
          </p:nvPr>
        </p:nvSpPr>
        <p:spPr>
          <a:xfrm>
            <a:off x="978188" y="2210399"/>
            <a:ext cx="2056500" cy="77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1212" name="Google Shape;1212;p88"/>
          <p:cNvSpPr txBox="1">
            <a:spLocks noGrp="1"/>
          </p:cNvSpPr>
          <p:nvPr>
            <p:ph type="title" idx="3"/>
          </p:nvPr>
        </p:nvSpPr>
        <p:spPr>
          <a:xfrm>
            <a:off x="3543750" y="178980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عنوان را وارد کنید</a:t>
            </a:r>
            <a:endParaRPr lang="en-US"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213" name="Google Shape;1213;p88"/>
          <p:cNvSpPr txBox="1">
            <a:spLocks noGrp="1"/>
          </p:cNvSpPr>
          <p:nvPr>
            <p:ph type="subTitle" idx="4"/>
          </p:nvPr>
        </p:nvSpPr>
        <p:spPr>
          <a:xfrm>
            <a:off x="3543754" y="2210399"/>
            <a:ext cx="2056500" cy="77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1214" name="Google Shape;1214;p88"/>
          <p:cNvSpPr txBox="1">
            <a:spLocks noGrp="1"/>
          </p:cNvSpPr>
          <p:nvPr>
            <p:ph type="title" idx="5"/>
          </p:nvPr>
        </p:nvSpPr>
        <p:spPr>
          <a:xfrm>
            <a:off x="978188" y="322335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عنوان را وارد کنید</a:t>
            </a:r>
            <a:endParaRPr lang="en-US"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215" name="Google Shape;1215;p88"/>
          <p:cNvSpPr txBox="1">
            <a:spLocks noGrp="1"/>
          </p:cNvSpPr>
          <p:nvPr>
            <p:ph type="subTitle" idx="6"/>
          </p:nvPr>
        </p:nvSpPr>
        <p:spPr>
          <a:xfrm>
            <a:off x="978188" y="3643949"/>
            <a:ext cx="2056500" cy="77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  <p:sp>
        <p:nvSpPr>
          <p:cNvPr id="1216" name="Google Shape;1216;p88"/>
          <p:cNvSpPr txBox="1">
            <a:spLocks noGrp="1"/>
          </p:cNvSpPr>
          <p:nvPr>
            <p:ph type="title" idx="7"/>
          </p:nvPr>
        </p:nvSpPr>
        <p:spPr>
          <a:xfrm>
            <a:off x="3543750" y="3223350"/>
            <a:ext cx="2056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b="1" dirty="0">
                <a:solidFill>
                  <a:schemeClr val="accent1"/>
                </a:solidFill>
                <a:latin typeface="Estedad Black" panose="02000A03000000000000" pitchFamily="2" charset="-78"/>
                <a:ea typeface="Fjalla One"/>
                <a:cs typeface="Estedad Black" panose="02000A03000000000000" pitchFamily="2" charset="-78"/>
                <a:sym typeface="Fjalla One"/>
              </a:rPr>
              <a:t>عنوان را وارد کنید</a:t>
            </a:r>
            <a:endParaRPr lang="en-US" sz="2000" b="1" dirty="0">
              <a:solidFill>
                <a:schemeClr val="accent1"/>
              </a:solidFill>
              <a:latin typeface="Estedad Black" panose="02000A03000000000000" pitchFamily="2" charset="-78"/>
              <a:ea typeface="Fjalla One"/>
              <a:cs typeface="Estedad Black" panose="02000A03000000000000" pitchFamily="2" charset="-78"/>
              <a:sym typeface="Fjalla One"/>
            </a:endParaRPr>
          </a:p>
        </p:txBody>
      </p:sp>
      <p:sp>
        <p:nvSpPr>
          <p:cNvPr id="1217" name="Google Shape;1217;p88"/>
          <p:cNvSpPr txBox="1">
            <a:spLocks noGrp="1"/>
          </p:cNvSpPr>
          <p:nvPr>
            <p:ph type="subTitle" idx="8"/>
          </p:nvPr>
        </p:nvSpPr>
        <p:spPr>
          <a:xfrm>
            <a:off x="3543751" y="3643949"/>
            <a:ext cx="2056500" cy="77207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با استفاده از طراحان گرافیک است.</a:t>
            </a:r>
            <a:endParaRPr lang="fa-IR" sz="1200" dirty="0">
              <a:solidFill>
                <a:schemeClr val="dk1"/>
              </a:solidFill>
              <a:latin typeface="Vazir" panose="020B0603030804020204" pitchFamily="34" charset="-78"/>
              <a:ea typeface="Lato"/>
              <a:cs typeface="Vazir" panose="020B0603030804020204" pitchFamily="34" charset="-78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" name="Google Shape;2037;p107"/>
          <p:cNvSpPr txBox="1">
            <a:spLocks noGrp="1"/>
          </p:cNvSpPr>
          <p:nvPr>
            <p:ph type="title"/>
          </p:nvPr>
        </p:nvSpPr>
        <p:spPr>
          <a:xfrm>
            <a:off x="731288" y="1325698"/>
            <a:ext cx="5285689" cy="24921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با تشکر از توجه همه شما عزیزان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p10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/>
              <a:t>آیکون‌های قالب پاورپوینت پروپوزال مینیمال</a:t>
            </a:r>
            <a:endParaRPr sz="3200" dirty="0"/>
          </a:p>
        </p:txBody>
      </p:sp>
      <p:grpSp>
        <p:nvGrpSpPr>
          <p:cNvPr id="2057" name="Google Shape;2057;p108"/>
          <p:cNvGrpSpPr/>
          <p:nvPr/>
        </p:nvGrpSpPr>
        <p:grpSpPr>
          <a:xfrm>
            <a:off x="7955293" y="3798090"/>
            <a:ext cx="350929" cy="350929"/>
            <a:chOff x="7043750" y="3804325"/>
            <a:chExt cx="334250" cy="334250"/>
          </a:xfrm>
        </p:grpSpPr>
        <p:sp>
          <p:nvSpPr>
            <p:cNvPr id="2058" name="Google Shape;2058;p108"/>
            <p:cNvSpPr/>
            <p:nvPr/>
          </p:nvSpPr>
          <p:spPr>
            <a:xfrm>
              <a:off x="7043750" y="3804325"/>
              <a:ext cx="334250" cy="334250"/>
            </a:xfrm>
            <a:custGeom>
              <a:avLst/>
              <a:gdLst/>
              <a:ahLst/>
              <a:cxnLst/>
              <a:rect l="l" t="t" r="r" b="b"/>
              <a:pathLst>
                <a:path w="13370" h="13370" extrusionOk="0">
                  <a:moveTo>
                    <a:pt x="2358" y="3692"/>
                  </a:moveTo>
                  <a:lnTo>
                    <a:pt x="2358" y="6112"/>
                  </a:lnTo>
                  <a:lnTo>
                    <a:pt x="962" y="5057"/>
                  </a:lnTo>
                  <a:lnTo>
                    <a:pt x="2358" y="3692"/>
                  </a:lnTo>
                  <a:close/>
                  <a:moveTo>
                    <a:pt x="10981" y="3692"/>
                  </a:moveTo>
                  <a:lnTo>
                    <a:pt x="12377" y="5057"/>
                  </a:lnTo>
                  <a:lnTo>
                    <a:pt x="10981" y="6112"/>
                  </a:lnTo>
                  <a:lnTo>
                    <a:pt x="10981" y="3692"/>
                  </a:lnTo>
                  <a:close/>
                  <a:moveTo>
                    <a:pt x="10206" y="807"/>
                  </a:moveTo>
                  <a:lnTo>
                    <a:pt x="10206" y="6701"/>
                  </a:lnTo>
                  <a:lnTo>
                    <a:pt x="6670" y="9338"/>
                  </a:lnTo>
                  <a:lnTo>
                    <a:pt x="3134" y="6701"/>
                  </a:lnTo>
                  <a:lnTo>
                    <a:pt x="3134" y="807"/>
                  </a:lnTo>
                  <a:close/>
                  <a:moveTo>
                    <a:pt x="12563" y="5894"/>
                  </a:moveTo>
                  <a:lnTo>
                    <a:pt x="12563" y="12626"/>
                  </a:lnTo>
                  <a:lnTo>
                    <a:pt x="776" y="12626"/>
                  </a:lnTo>
                  <a:lnTo>
                    <a:pt x="776" y="5894"/>
                  </a:lnTo>
                  <a:lnTo>
                    <a:pt x="6670" y="10299"/>
                  </a:lnTo>
                  <a:lnTo>
                    <a:pt x="12563" y="5894"/>
                  </a:lnTo>
                  <a:close/>
                  <a:moveTo>
                    <a:pt x="2358" y="1"/>
                  </a:moveTo>
                  <a:lnTo>
                    <a:pt x="2358" y="2575"/>
                  </a:lnTo>
                  <a:lnTo>
                    <a:pt x="1" y="4933"/>
                  </a:lnTo>
                  <a:lnTo>
                    <a:pt x="1" y="13370"/>
                  </a:lnTo>
                  <a:lnTo>
                    <a:pt x="13370" y="13370"/>
                  </a:lnTo>
                  <a:lnTo>
                    <a:pt x="13370" y="4933"/>
                  </a:lnTo>
                  <a:lnTo>
                    <a:pt x="10981" y="2575"/>
                  </a:lnTo>
                  <a:lnTo>
                    <a:pt x="1098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108"/>
            <p:cNvSpPr/>
            <p:nvPr/>
          </p:nvSpPr>
          <p:spPr>
            <a:xfrm>
              <a:off x="7083300" y="4079625"/>
              <a:ext cx="58175" cy="20200"/>
            </a:xfrm>
            <a:custGeom>
              <a:avLst/>
              <a:gdLst/>
              <a:ahLst/>
              <a:cxnLst/>
              <a:rect l="l" t="t" r="r" b="b"/>
              <a:pathLst>
                <a:path w="232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2327" y="807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108"/>
            <p:cNvSpPr/>
            <p:nvPr/>
          </p:nvSpPr>
          <p:spPr>
            <a:xfrm>
              <a:off x="7181025" y="3873350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108"/>
            <p:cNvSpPr/>
            <p:nvPr/>
          </p:nvSpPr>
          <p:spPr>
            <a:xfrm>
              <a:off x="7220550" y="3931500"/>
              <a:ext cx="19425" cy="20200"/>
            </a:xfrm>
            <a:custGeom>
              <a:avLst/>
              <a:gdLst/>
              <a:ahLst/>
              <a:cxnLst/>
              <a:rect l="l" t="t" r="r" b="b"/>
              <a:pathLst>
                <a:path w="77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108"/>
            <p:cNvSpPr/>
            <p:nvPr/>
          </p:nvSpPr>
          <p:spPr>
            <a:xfrm>
              <a:off x="7174025" y="3875675"/>
              <a:ext cx="72925" cy="72925"/>
            </a:xfrm>
            <a:custGeom>
              <a:avLst/>
              <a:gdLst/>
              <a:ahLst/>
              <a:cxnLst/>
              <a:rect l="l" t="t" r="r" b="b"/>
              <a:pathLst>
                <a:path w="2917" h="2917" extrusionOk="0">
                  <a:moveTo>
                    <a:pt x="2358" y="1"/>
                  </a:moveTo>
                  <a:lnTo>
                    <a:pt x="1" y="2358"/>
                  </a:lnTo>
                  <a:lnTo>
                    <a:pt x="559" y="2916"/>
                  </a:lnTo>
                  <a:lnTo>
                    <a:pt x="2917" y="559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3" name="Google Shape;2063;p108"/>
          <p:cNvGrpSpPr/>
          <p:nvPr/>
        </p:nvGrpSpPr>
        <p:grpSpPr>
          <a:xfrm>
            <a:off x="7148445" y="3798090"/>
            <a:ext cx="365601" cy="351139"/>
            <a:chOff x="6275250" y="3804325"/>
            <a:chExt cx="348225" cy="334450"/>
          </a:xfrm>
        </p:grpSpPr>
        <p:sp>
          <p:nvSpPr>
            <p:cNvPr id="2064" name="Google Shape;2064;p108"/>
            <p:cNvSpPr/>
            <p:nvPr/>
          </p:nvSpPr>
          <p:spPr>
            <a:xfrm>
              <a:off x="6501700" y="4021475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108"/>
            <p:cNvSpPr/>
            <p:nvPr/>
          </p:nvSpPr>
          <p:spPr>
            <a:xfrm>
              <a:off x="6541250" y="4079625"/>
              <a:ext cx="20175" cy="20200"/>
            </a:xfrm>
            <a:custGeom>
              <a:avLst/>
              <a:gdLst/>
              <a:ahLst/>
              <a:cxnLst/>
              <a:rect l="l" t="t" r="r" b="b"/>
              <a:pathLst>
                <a:path w="807" h="808" extrusionOk="0">
                  <a:moveTo>
                    <a:pt x="0" y="1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108"/>
            <p:cNvSpPr/>
            <p:nvPr/>
          </p:nvSpPr>
          <p:spPr>
            <a:xfrm>
              <a:off x="6494700" y="4024575"/>
              <a:ext cx="72925" cy="72125"/>
            </a:xfrm>
            <a:custGeom>
              <a:avLst/>
              <a:gdLst/>
              <a:ahLst/>
              <a:cxnLst/>
              <a:rect l="l" t="t" r="r" b="b"/>
              <a:pathLst>
                <a:path w="2917" h="2885" extrusionOk="0">
                  <a:moveTo>
                    <a:pt x="2358" y="0"/>
                  </a:moveTo>
                  <a:lnTo>
                    <a:pt x="1" y="2327"/>
                  </a:lnTo>
                  <a:lnTo>
                    <a:pt x="559" y="2885"/>
                  </a:lnTo>
                  <a:lnTo>
                    <a:pt x="2917" y="528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108"/>
            <p:cNvSpPr/>
            <p:nvPr/>
          </p:nvSpPr>
          <p:spPr>
            <a:xfrm>
              <a:off x="6335725" y="3922975"/>
              <a:ext cx="38800" cy="20200"/>
            </a:xfrm>
            <a:custGeom>
              <a:avLst/>
              <a:gdLst/>
              <a:ahLst/>
              <a:cxnLst/>
              <a:rect l="l" t="t" r="r" b="b"/>
              <a:pathLst>
                <a:path w="1552" h="808" extrusionOk="0">
                  <a:moveTo>
                    <a:pt x="1" y="1"/>
                  </a:moveTo>
                  <a:lnTo>
                    <a:pt x="1" y="807"/>
                  </a:lnTo>
                  <a:lnTo>
                    <a:pt x="1552" y="807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108"/>
            <p:cNvSpPr/>
            <p:nvPr/>
          </p:nvSpPr>
          <p:spPr>
            <a:xfrm>
              <a:off x="6335725" y="3981925"/>
              <a:ext cx="38800" cy="20175"/>
            </a:xfrm>
            <a:custGeom>
              <a:avLst/>
              <a:gdLst/>
              <a:ahLst/>
              <a:cxnLst/>
              <a:rect l="l" t="t" r="r" b="b"/>
              <a:pathLst>
                <a:path w="1552" h="807" extrusionOk="0">
                  <a:moveTo>
                    <a:pt x="1" y="0"/>
                  </a:moveTo>
                  <a:lnTo>
                    <a:pt x="1" y="807"/>
                  </a:lnTo>
                  <a:lnTo>
                    <a:pt x="1552" y="807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108"/>
            <p:cNvSpPr/>
            <p:nvPr/>
          </p:nvSpPr>
          <p:spPr>
            <a:xfrm>
              <a:off x="6335725" y="4040075"/>
              <a:ext cx="38800" cy="20200"/>
            </a:xfrm>
            <a:custGeom>
              <a:avLst/>
              <a:gdLst/>
              <a:ahLst/>
              <a:cxnLst/>
              <a:rect l="l" t="t" r="r" b="b"/>
              <a:pathLst>
                <a:path w="1552" h="808" extrusionOk="0">
                  <a:moveTo>
                    <a:pt x="1" y="1"/>
                  </a:moveTo>
                  <a:lnTo>
                    <a:pt x="1" y="807"/>
                  </a:lnTo>
                  <a:lnTo>
                    <a:pt x="1552" y="807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108"/>
            <p:cNvSpPr/>
            <p:nvPr/>
          </p:nvSpPr>
          <p:spPr>
            <a:xfrm>
              <a:off x="6414050" y="3922975"/>
              <a:ext cx="38800" cy="20200"/>
            </a:xfrm>
            <a:custGeom>
              <a:avLst/>
              <a:gdLst/>
              <a:ahLst/>
              <a:cxnLst/>
              <a:rect l="l" t="t" r="r" b="b"/>
              <a:pathLst>
                <a:path w="1552" h="808" extrusionOk="0">
                  <a:moveTo>
                    <a:pt x="1" y="1"/>
                  </a:moveTo>
                  <a:lnTo>
                    <a:pt x="1" y="807"/>
                  </a:lnTo>
                  <a:lnTo>
                    <a:pt x="1552" y="807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108"/>
            <p:cNvSpPr/>
            <p:nvPr/>
          </p:nvSpPr>
          <p:spPr>
            <a:xfrm>
              <a:off x="6492375" y="3922975"/>
              <a:ext cx="38800" cy="20200"/>
            </a:xfrm>
            <a:custGeom>
              <a:avLst/>
              <a:gdLst/>
              <a:ahLst/>
              <a:cxnLst/>
              <a:rect l="l" t="t" r="r" b="b"/>
              <a:pathLst>
                <a:path w="1552" h="808" extrusionOk="0">
                  <a:moveTo>
                    <a:pt x="1" y="1"/>
                  </a:moveTo>
                  <a:lnTo>
                    <a:pt x="1" y="807"/>
                  </a:lnTo>
                  <a:lnTo>
                    <a:pt x="1552" y="807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108"/>
            <p:cNvSpPr/>
            <p:nvPr/>
          </p:nvSpPr>
          <p:spPr>
            <a:xfrm>
              <a:off x="6414050" y="3981925"/>
              <a:ext cx="38800" cy="20175"/>
            </a:xfrm>
            <a:custGeom>
              <a:avLst/>
              <a:gdLst/>
              <a:ahLst/>
              <a:cxnLst/>
              <a:rect l="l" t="t" r="r" b="b"/>
              <a:pathLst>
                <a:path w="1552" h="807" extrusionOk="0">
                  <a:moveTo>
                    <a:pt x="1" y="0"/>
                  </a:moveTo>
                  <a:lnTo>
                    <a:pt x="1" y="807"/>
                  </a:lnTo>
                  <a:lnTo>
                    <a:pt x="1552" y="807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108"/>
            <p:cNvSpPr/>
            <p:nvPr/>
          </p:nvSpPr>
          <p:spPr>
            <a:xfrm>
              <a:off x="6275250" y="3804325"/>
              <a:ext cx="348225" cy="334450"/>
            </a:xfrm>
            <a:custGeom>
              <a:avLst/>
              <a:gdLst/>
              <a:ahLst/>
              <a:cxnLst/>
              <a:rect l="l" t="t" r="r" b="b"/>
              <a:pathLst>
                <a:path w="13929" h="13378" extrusionOk="0">
                  <a:moveTo>
                    <a:pt x="11788" y="1583"/>
                  </a:moveTo>
                  <a:lnTo>
                    <a:pt x="11788" y="3134"/>
                  </a:lnTo>
                  <a:lnTo>
                    <a:pt x="776" y="3134"/>
                  </a:lnTo>
                  <a:lnTo>
                    <a:pt x="776" y="1583"/>
                  </a:lnTo>
                  <a:lnTo>
                    <a:pt x="2420" y="1583"/>
                  </a:lnTo>
                  <a:lnTo>
                    <a:pt x="2420" y="2389"/>
                  </a:lnTo>
                  <a:lnTo>
                    <a:pt x="3195" y="2389"/>
                  </a:lnTo>
                  <a:lnTo>
                    <a:pt x="3195" y="1583"/>
                  </a:lnTo>
                  <a:lnTo>
                    <a:pt x="5925" y="1583"/>
                  </a:lnTo>
                  <a:lnTo>
                    <a:pt x="5925" y="2389"/>
                  </a:lnTo>
                  <a:lnTo>
                    <a:pt x="6701" y="2389"/>
                  </a:lnTo>
                  <a:lnTo>
                    <a:pt x="6701" y="1583"/>
                  </a:lnTo>
                  <a:lnTo>
                    <a:pt x="9461" y="1583"/>
                  </a:lnTo>
                  <a:lnTo>
                    <a:pt x="9461" y="2389"/>
                  </a:lnTo>
                  <a:lnTo>
                    <a:pt x="10237" y="2389"/>
                  </a:lnTo>
                  <a:lnTo>
                    <a:pt x="10237" y="1583"/>
                  </a:lnTo>
                  <a:close/>
                  <a:moveTo>
                    <a:pt x="11043" y="3940"/>
                  </a:moveTo>
                  <a:lnTo>
                    <a:pt x="11043" y="7228"/>
                  </a:lnTo>
                  <a:cubicBezTo>
                    <a:pt x="10764" y="7166"/>
                    <a:pt x="10454" y="7135"/>
                    <a:pt x="10144" y="7135"/>
                  </a:cubicBezTo>
                  <a:cubicBezTo>
                    <a:pt x="8500" y="7197"/>
                    <a:pt x="7197" y="8500"/>
                    <a:pt x="7135" y="10144"/>
                  </a:cubicBezTo>
                  <a:cubicBezTo>
                    <a:pt x="7135" y="10454"/>
                    <a:pt x="7166" y="10764"/>
                    <a:pt x="7228" y="11044"/>
                  </a:cubicBezTo>
                  <a:lnTo>
                    <a:pt x="1644" y="11044"/>
                  </a:lnTo>
                  <a:lnTo>
                    <a:pt x="1644" y="3940"/>
                  </a:lnTo>
                  <a:close/>
                  <a:moveTo>
                    <a:pt x="10229" y="7895"/>
                  </a:moveTo>
                  <a:cubicBezTo>
                    <a:pt x="11432" y="7895"/>
                    <a:pt x="12594" y="8832"/>
                    <a:pt x="12594" y="10237"/>
                  </a:cubicBezTo>
                  <a:cubicBezTo>
                    <a:pt x="12594" y="11540"/>
                    <a:pt x="11540" y="12595"/>
                    <a:pt x="10237" y="12595"/>
                  </a:cubicBezTo>
                  <a:cubicBezTo>
                    <a:pt x="8159" y="12595"/>
                    <a:pt x="7104" y="10082"/>
                    <a:pt x="8593" y="8593"/>
                  </a:cubicBezTo>
                  <a:cubicBezTo>
                    <a:pt x="9065" y="8111"/>
                    <a:pt x="9652" y="7895"/>
                    <a:pt x="10229" y="7895"/>
                  </a:cubicBezTo>
                  <a:close/>
                  <a:moveTo>
                    <a:pt x="2420" y="1"/>
                  </a:moveTo>
                  <a:lnTo>
                    <a:pt x="2420" y="807"/>
                  </a:lnTo>
                  <a:lnTo>
                    <a:pt x="0" y="807"/>
                  </a:lnTo>
                  <a:lnTo>
                    <a:pt x="0" y="3909"/>
                  </a:lnTo>
                  <a:lnTo>
                    <a:pt x="838" y="3909"/>
                  </a:lnTo>
                  <a:lnTo>
                    <a:pt x="838" y="11819"/>
                  </a:lnTo>
                  <a:lnTo>
                    <a:pt x="7538" y="11819"/>
                  </a:lnTo>
                  <a:cubicBezTo>
                    <a:pt x="8125" y="12832"/>
                    <a:pt x="9180" y="13377"/>
                    <a:pt x="10249" y="13377"/>
                  </a:cubicBezTo>
                  <a:cubicBezTo>
                    <a:pt x="11045" y="13377"/>
                    <a:pt x="11848" y="13075"/>
                    <a:pt x="12470" y="12439"/>
                  </a:cubicBezTo>
                  <a:cubicBezTo>
                    <a:pt x="13928" y="10982"/>
                    <a:pt x="13587" y="8531"/>
                    <a:pt x="11788" y="7538"/>
                  </a:cubicBezTo>
                  <a:lnTo>
                    <a:pt x="11819" y="7507"/>
                  </a:lnTo>
                  <a:lnTo>
                    <a:pt x="11819" y="3940"/>
                  </a:lnTo>
                  <a:lnTo>
                    <a:pt x="12625" y="3940"/>
                  </a:lnTo>
                  <a:lnTo>
                    <a:pt x="12625" y="807"/>
                  </a:lnTo>
                  <a:lnTo>
                    <a:pt x="10237" y="807"/>
                  </a:lnTo>
                  <a:lnTo>
                    <a:pt x="10237" y="1"/>
                  </a:lnTo>
                  <a:lnTo>
                    <a:pt x="9461" y="1"/>
                  </a:lnTo>
                  <a:lnTo>
                    <a:pt x="9461" y="807"/>
                  </a:lnTo>
                  <a:lnTo>
                    <a:pt x="6701" y="807"/>
                  </a:lnTo>
                  <a:lnTo>
                    <a:pt x="6701" y="1"/>
                  </a:lnTo>
                  <a:lnTo>
                    <a:pt x="5925" y="1"/>
                  </a:lnTo>
                  <a:lnTo>
                    <a:pt x="5925" y="807"/>
                  </a:lnTo>
                  <a:lnTo>
                    <a:pt x="3195" y="807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4" name="Google Shape;2074;p108"/>
          <p:cNvGrpSpPr/>
          <p:nvPr/>
        </p:nvGrpSpPr>
        <p:grpSpPr>
          <a:xfrm>
            <a:off x="5598242" y="3798090"/>
            <a:ext cx="350115" cy="351139"/>
            <a:chOff x="4798725" y="3804325"/>
            <a:chExt cx="333475" cy="334450"/>
          </a:xfrm>
        </p:grpSpPr>
        <p:sp>
          <p:nvSpPr>
            <p:cNvPr id="2075" name="Google Shape;2075;p108"/>
            <p:cNvSpPr/>
            <p:nvPr/>
          </p:nvSpPr>
          <p:spPr>
            <a:xfrm>
              <a:off x="4837500" y="3843875"/>
              <a:ext cx="137300" cy="59750"/>
            </a:xfrm>
            <a:custGeom>
              <a:avLst/>
              <a:gdLst/>
              <a:ahLst/>
              <a:cxnLst/>
              <a:rect l="l" t="t" r="r" b="b"/>
              <a:pathLst>
                <a:path w="5492" h="2390" extrusionOk="0">
                  <a:moveTo>
                    <a:pt x="4716" y="807"/>
                  </a:moveTo>
                  <a:lnTo>
                    <a:pt x="4716" y="1645"/>
                  </a:lnTo>
                  <a:lnTo>
                    <a:pt x="776" y="1645"/>
                  </a:lnTo>
                  <a:lnTo>
                    <a:pt x="776" y="807"/>
                  </a:lnTo>
                  <a:close/>
                  <a:moveTo>
                    <a:pt x="1" y="1"/>
                  </a:moveTo>
                  <a:lnTo>
                    <a:pt x="1" y="2389"/>
                  </a:lnTo>
                  <a:lnTo>
                    <a:pt x="5491" y="2389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108"/>
            <p:cNvSpPr/>
            <p:nvPr/>
          </p:nvSpPr>
          <p:spPr>
            <a:xfrm>
              <a:off x="4877050" y="3922975"/>
              <a:ext cx="19425" cy="20200"/>
            </a:xfrm>
            <a:custGeom>
              <a:avLst/>
              <a:gdLst/>
              <a:ahLst/>
              <a:cxnLst/>
              <a:rect l="l" t="t" r="r" b="b"/>
              <a:pathLst>
                <a:path w="77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108"/>
            <p:cNvSpPr/>
            <p:nvPr/>
          </p:nvSpPr>
          <p:spPr>
            <a:xfrm>
              <a:off x="4915825" y="392297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108"/>
            <p:cNvSpPr/>
            <p:nvPr/>
          </p:nvSpPr>
          <p:spPr>
            <a:xfrm>
              <a:off x="4837500" y="3961750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108"/>
            <p:cNvSpPr/>
            <p:nvPr/>
          </p:nvSpPr>
          <p:spPr>
            <a:xfrm>
              <a:off x="4877050" y="3961750"/>
              <a:ext cx="19425" cy="20200"/>
            </a:xfrm>
            <a:custGeom>
              <a:avLst/>
              <a:gdLst/>
              <a:ahLst/>
              <a:cxnLst/>
              <a:rect l="l" t="t" r="r" b="b"/>
              <a:pathLst>
                <a:path w="77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0" name="Google Shape;2080;p108"/>
            <p:cNvSpPr/>
            <p:nvPr/>
          </p:nvSpPr>
          <p:spPr>
            <a:xfrm>
              <a:off x="4915825" y="3961750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1" name="Google Shape;2081;p108"/>
            <p:cNvSpPr/>
            <p:nvPr/>
          </p:nvSpPr>
          <p:spPr>
            <a:xfrm>
              <a:off x="4955375" y="3961750"/>
              <a:ext cx="19425" cy="20200"/>
            </a:xfrm>
            <a:custGeom>
              <a:avLst/>
              <a:gdLst/>
              <a:ahLst/>
              <a:cxnLst/>
              <a:rect l="l" t="t" r="r" b="b"/>
              <a:pathLst>
                <a:path w="77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108"/>
            <p:cNvSpPr/>
            <p:nvPr/>
          </p:nvSpPr>
          <p:spPr>
            <a:xfrm>
              <a:off x="4837500" y="4001300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108"/>
            <p:cNvSpPr/>
            <p:nvPr/>
          </p:nvSpPr>
          <p:spPr>
            <a:xfrm>
              <a:off x="4877050" y="4001300"/>
              <a:ext cx="19425" cy="20200"/>
            </a:xfrm>
            <a:custGeom>
              <a:avLst/>
              <a:gdLst/>
              <a:ahLst/>
              <a:cxnLst/>
              <a:rect l="l" t="t" r="r" b="b"/>
              <a:pathLst>
                <a:path w="77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108"/>
            <p:cNvSpPr/>
            <p:nvPr/>
          </p:nvSpPr>
          <p:spPr>
            <a:xfrm>
              <a:off x="4837500" y="4040850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1" y="1"/>
                  </a:moveTo>
                  <a:lnTo>
                    <a:pt x="1" y="776"/>
                  </a:lnTo>
                  <a:lnTo>
                    <a:pt x="807" y="77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108"/>
            <p:cNvSpPr/>
            <p:nvPr/>
          </p:nvSpPr>
          <p:spPr>
            <a:xfrm>
              <a:off x="4877050" y="4040850"/>
              <a:ext cx="19425" cy="19425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1" y="1"/>
                  </a:moveTo>
                  <a:lnTo>
                    <a:pt x="1" y="776"/>
                  </a:lnTo>
                  <a:lnTo>
                    <a:pt x="776" y="776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108"/>
            <p:cNvSpPr/>
            <p:nvPr/>
          </p:nvSpPr>
          <p:spPr>
            <a:xfrm>
              <a:off x="4955375" y="3922975"/>
              <a:ext cx="19425" cy="20200"/>
            </a:xfrm>
            <a:custGeom>
              <a:avLst/>
              <a:gdLst/>
              <a:ahLst/>
              <a:cxnLst/>
              <a:rect l="l" t="t" r="r" b="b"/>
              <a:pathLst>
                <a:path w="77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108"/>
            <p:cNvSpPr/>
            <p:nvPr/>
          </p:nvSpPr>
          <p:spPr>
            <a:xfrm>
              <a:off x="4915825" y="4001300"/>
              <a:ext cx="20200" cy="58975"/>
            </a:xfrm>
            <a:custGeom>
              <a:avLst/>
              <a:gdLst/>
              <a:ahLst/>
              <a:cxnLst/>
              <a:rect l="l" t="t" r="r" b="b"/>
              <a:pathLst>
                <a:path w="808" h="2359" extrusionOk="0">
                  <a:moveTo>
                    <a:pt x="1" y="1"/>
                  </a:moveTo>
                  <a:lnTo>
                    <a:pt x="1" y="2358"/>
                  </a:lnTo>
                  <a:lnTo>
                    <a:pt x="807" y="2358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108"/>
            <p:cNvSpPr/>
            <p:nvPr/>
          </p:nvSpPr>
          <p:spPr>
            <a:xfrm>
              <a:off x="4837500" y="392297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108"/>
            <p:cNvSpPr/>
            <p:nvPr/>
          </p:nvSpPr>
          <p:spPr>
            <a:xfrm>
              <a:off x="5004225" y="4021475"/>
              <a:ext cx="19425" cy="20175"/>
            </a:xfrm>
            <a:custGeom>
              <a:avLst/>
              <a:gdLst/>
              <a:ahLst/>
              <a:cxnLst/>
              <a:rect l="l" t="t" r="r" b="b"/>
              <a:pathLst>
                <a:path w="777" h="807" extrusionOk="0">
                  <a:moveTo>
                    <a:pt x="1" y="0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108"/>
            <p:cNvSpPr/>
            <p:nvPr/>
          </p:nvSpPr>
          <p:spPr>
            <a:xfrm>
              <a:off x="5043000" y="407962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108"/>
            <p:cNvSpPr/>
            <p:nvPr/>
          </p:nvSpPr>
          <p:spPr>
            <a:xfrm>
              <a:off x="4997250" y="4024575"/>
              <a:ext cx="72150" cy="72125"/>
            </a:xfrm>
            <a:custGeom>
              <a:avLst/>
              <a:gdLst/>
              <a:ahLst/>
              <a:cxnLst/>
              <a:rect l="l" t="t" r="r" b="b"/>
              <a:pathLst>
                <a:path w="2886" h="2885" extrusionOk="0">
                  <a:moveTo>
                    <a:pt x="2327" y="0"/>
                  </a:moveTo>
                  <a:lnTo>
                    <a:pt x="1" y="2327"/>
                  </a:lnTo>
                  <a:lnTo>
                    <a:pt x="559" y="2885"/>
                  </a:lnTo>
                  <a:lnTo>
                    <a:pt x="2885" y="528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108"/>
            <p:cNvSpPr/>
            <p:nvPr/>
          </p:nvSpPr>
          <p:spPr>
            <a:xfrm>
              <a:off x="4798725" y="3804325"/>
              <a:ext cx="333475" cy="334450"/>
            </a:xfrm>
            <a:custGeom>
              <a:avLst/>
              <a:gdLst/>
              <a:ahLst/>
              <a:cxnLst/>
              <a:rect l="l" t="t" r="r" b="b"/>
              <a:pathLst>
                <a:path w="13339" h="13378" extrusionOk="0">
                  <a:moveTo>
                    <a:pt x="7818" y="807"/>
                  </a:moveTo>
                  <a:lnTo>
                    <a:pt x="7818" y="7538"/>
                  </a:lnTo>
                  <a:cubicBezTo>
                    <a:pt x="6856" y="8128"/>
                    <a:pt x="6267" y="9151"/>
                    <a:pt x="6267" y="10268"/>
                  </a:cubicBezTo>
                  <a:cubicBezTo>
                    <a:pt x="6267" y="10516"/>
                    <a:pt x="6298" y="10795"/>
                    <a:pt x="6360" y="11044"/>
                  </a:cubicBezTo>
                  <a:lnTo>
                    <a:pt x="776" y="11044"/>
                  </a:lnTo>
                  <a:lnTo>
                    <a:pt x="776" y="807"/>
                  </a:lnTo>
                  <a:close/>
                  <a:moveTo>
                    <a:pt x="9374" y="7895"/>
                  </a:moveTo>
                  <a:cubicBezTo>
                    <a:pt x="10578" y="7895"/>
                    <a:pt x="11726" y="8832"/>
                    <a:pt x="11726" y="10237"/>
                  </a:cubicBezTo>
                  <a:cubicBezTo>
                    <a:pt x="11726" y="11540"/>
                    <a:pt x="10671" y="12595"/>
                    <a:pt x="9399" y="12595"/>
                  </a:cubicBezTo>
                  <a:cubicBezTo>
                    <a:pt x="7290" y="12595"/>
                    <a:pt x="6236" y="10051"/>
                    <a:pt x="7724" y="8593"/>
                  </a:cubicBezTo>
                  <a:cubicBezTo>
                    <a:pt x="8207" y="8111"/>
                    <a:pt x="8797" y="7895"/>
                    <a:pt x="9374" y="7895"/>
                  </a:cubicBezTo>
                  <a:close/>
                  <a:moveTo>
                    <a:pt x="1" y="1"/>
                  </a:moveTo>
                  <a:lnTo>
                    <a:pt x="1" y="11819"/>
                  </a:lnTo>
                  <a:lnTo>
                    <a:pt x="6701" y="11819"/>
                  </a:lnTo>
                  <a:cubicBezTo>
                    <a:pt x="7306" y="12858"/>
                    <a:pt x="8360" y="13378"/>
                    <a:pt x="9415" y="13378"/>
                  </a:cubicBezTo>
                  <a:cubicBezTo>
                    <a:pt x="10470" y="13378"/>
                    <a:pt x="11524" y="12858"/>
                    <a:pt x="12129" y="11819"/>
                  </a:cubicBezTo>
                  <a:cubicBezTo>
                    <a:pt x="13339" y="9710"/>
                    <a:pt x="11819" y="7104"/>
                    <a:pt x="9399" y="7104"/>
                  </a:cubicBezTo>
                  <a:cubicBezTo>
                    <a:pt x="9151" y="7104"/>
                    <a:pt x="8872" y="7135"/>
                    <a:pt x="8624" y="7228"/>
                  </a:cubicBezTo>
                  <a:lnTo>
                    <a:pt x="862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3" name="Google Shape;2093;p108"/>
          <p:cNvGrpSpPr/>
          <p:nvPr/>
        </p:nvGrpSpPr>
        <p:grpSpPr>
          <a:xfrm>
            <a:off x="6379052" y="3798090"/>
            <a:ext cx="350929" cy="350929"/>
            <a:chOff x="5542425" y="3804325"/>
            <a:chExt cx="334250" cy="334250"/>
          </a:xfrm>
        </p:grpSpPr>
        <p:sp>
          <p:nvSpPr>
            <p:cNvPr id="2094" name="Google Shape;2094;p108"/>
            <p:cNvSpPr/>
            <p:nvPr/>
          </p:nvSpPr>
          <p:spPr>
            <a:xfrm>
              <a:off x="5659525" y="4079625"/>
              <a:ext cx="99275" cy="20200"/>
            </a:xfrm>
            <a:custGeom>
              <a:avLst/>
              <a:gdLst/>
              <a:ahLst/>
              <a:cxnLst/>
              <a:rect l="l" t="t" r="r" b="b"/>
              <a:pathLst>
                <a:path w="397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3971" y="807"/>
                  </a:lnTo>
                  <a:lnTo>
                    <a:pt x="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5" name="Google Shape;2095;p108"/>
            <p:cNvSpPr/>
            <p:nvPr/>
          </p:nvSpPr>
          <p:spPr>
            <a:xfrm>
              <a:off x="5542425" y="3804325"/>
              <a:ext cx="334250" cy="334250"/>
            </a:xfrm>
            <a:custGeom>
              <a:avLst/>
              <a:gdLst/>
              <a:ahLst/>
              <a:cxnLst/>
              <a:rect l="l" t="t" r="r" b="b"/>
              <a:pathLst>
                <a:path w="13370" h="13370" extrusionOk="0">
                  <a:moveTo>
                    <a:pt x="12594" y="807"/>
                  </a:moveTo>
                  <a:lnTo>
                    <a:pt x="12594" y="2358"/>
                  </a:lnTo>
                  <a:lnTo>
                    <a:pt x="8655" y="2358"/>
                  </a:lnTo>
                  <a:lnTo>
                    <a:pt x="8655" y="807"/>
                  </a:lnTo>
                  <a:close/>
                  <a:moveTo>
                    <a:pt x="6266" y="4250"/>
                  </a:moveTo>
                  <a:lnTo>
                    <a:pt x="6266" y="7911"/>
                  </a:lnTo>
                  <a:lnTo>
                    <a:pt x="3909" y="7911"/>
                  </a:lnTo>
                  <a:lnTo>
                    <a:pt x="3909" y="4250"/>
                  </a:lnTo>
                  <a:lnTo>
                    <a:pt x="5087" y="4840"/>
                  </a:lnTo>
                  <a:lnTo>
                    <a:pt x="6266" y="4250"/>
                  </a:lnTo>
                  <a:close/>
                  <a:moveTo>
                    <a:pt x="11788" y="5553"/>
                  </a:moveTo>
                  <a:lnTo>
                    <a:pt x="11788" y="9493"/>
                  </a:lnTo>
                  <a:lnTo>
                    <a:pt x="1551" y="9493"/>
                  </a:lnTo>
                  <a:lnTo>
                    <a:pt x="1551" y="5553"/>
                  </a:lnTo>
                  <a:lnTo>
                    <a:pt x="3133" y="5553"/>
                  </a:lnTo>
                  <a:lnTo>
                    <a:pt x="3133" y="7880"/>
                  </a:lnTo>
                  <a:lnTo>
                    <a:pt x="2358" y="7880"/>
                  </a:lnTo>
                  <a:lnTo>
                    <a:pt x="2358" y="8686"/>
                  </a:lnTo>
                  <a:lnTo>
                    <a:pt x="7848" y="8686"/>
                  </a:lnTo>
                  <a:lnTo>
                    <a:pt x="7848" y="7880"/>
                  </a:lnTo>
                  <a:lnTo>
                    <a:pt x="7042" y="7880"/>
                  </a:lnTo>
                  <a:lnTo>
                    <a:pt x="7042" y="5553"/>
                  </a:lnTo>
                  <a:close/>
                  <a:moveTo>
                    <a:pt x="12563" y="10237"/>
                  </a:moveTo>
                  <a:lnTo>
                    <a:pt x="12594" y="12626"/>
                  </a:lnTo>
                  <a:lnTo>
                    <a:pt x="776" y="12626"/>
                  </a:lnTo>
                  <a:lnTo>
                    <a:pt x="776" y="10237"/>
                  </a:lnTo>
                  <a:close/>
                  <a:moveTo>
                    <a:pt x="7848" y="1"/>
                  </a:moveTo>
                  <a:lnTo>
                    <a:pt x="7848" y="3134"/>
                  </a:lnTo>
                  <a:lnTo>
                    <a:pt x="10206" y="3134"/>
                  </a:lnTo>
                  <a:lnTo>
                    <a:pt x="10206" y="4778"/>
                  </a:lnTo>
                  <a:lnTo>
                    <a:pt x="7042" y="4778"/>
                  </a:lnTo>
                  <a:lnTo>
                    <a:pt x="7042" y="2979"/>
                  </a:lnTo>
                  <a:lnTo>
                    <a:pt x="5087" y="3940"/>
                  </a:lnTo>
                  <a:lnTo>
                    <a:pt x="3102" y="2979"/>
                  </a:lnTo>
                  <a:lnTo>
                    <a:pt x="3102" y="4778"/>
                  </a:lnTo>
                  <a:lnTo>
                    <a:pt x="776" y="4778"/>
                  </a:lnTo>
                  <a:lnTo>
                    <a:pt x="776" y="9431"/>
                  </a:lnTo>
                  <a:lnTo>
                    <a:pt x="0" y="9431"/>
                  </a:lnTo>
                  <a:lnTo>
                    <a:pt x="0" y="13370"/>
                  </a:lnTo>
                  <a:lnTo>
                    <a:pt x="13370" y="13370"/>
                  </a:lnTo>
                  <a:lnTo>
                    <a:pt x="13370" y="9493"/>
                  </a:lnTo>
                  <a:lnTo>
                    <a:pt x="12563" y="9493"/>
                  </a:lnTo>
                  <a:lnTo>
                    <a:pt x="12563" y="4778"/>
                  </a:lnTo>
                  <a:lnTo>
                    <a:pt x="11012" y="4778"/>
                  </a:lnTo>
                  <a:lnTo>
                    <a:pt x="11012" y="3134"/>
                  </a:lnTo>
                  <a:lnTo>
                    <a:pt x="13338" y="3134"/>
                  </a:lnTo>
                  <a:lnTo>
                    <a:pt x="1333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6" name="Google Shape;2096;p108"/>
            <p:cNvSpPr/>
            <p:nvPr/>
          </p:nvSpPr>
          <p:spPr>
            <a:xfrm>
              <a:off x="5755675" y="3962525"/>
              <a:ext cx="22525" cy="19350"/>
            </a:xfrm>
            <a:custGeom>
              <a:avLst/>
              <a:gdLst/>
              <a:ahLst/>
              <a:cxnLst/>
              <a:rect l="l" t="t" r="r" b="b"/>
              <a:pathLst>
                <a:path w="901" h="774" extrusionOk="0">
                  <a:moveTo>
                    <a:pt x="528" y="1"/>
                  </a:moveTo>
                  <a:cubicBezTo>
                    <a:pt x="156" y="1"/>
                    <a:pt x="0" y="435"/>
                    <a:pt x="249" y="652"/>
                  </a:cubicBezTo>
                  <a:cubicBezTo>
                    <a:pt x="333" y="736"/>
                    <a:pt x="434" y="774"/>
                    <a:pt x="532" y="774"/>
                  </a:cubicBezTo>
                  <a:cubicBezTo>
                    <a:pt x="724" y="774"/>
                    <a:pt x="900" y="630"/>
                    <a:pt x="900" y="404"/>
                  </a:cubicBezTo>
                  <a:cubicBezTo>
                    <a:pt x="900" y="187"/>
                    <a:pt x="714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108"/>
            <p:cNvSpPr/>
            <p:nvPr/>
          </p:nvSpPr>
          <p:spPr>
            <a:xfrm>
              <a:off x="5794450" y="3962525"/>
              <a:ext cx="22500" cy="19350"/>
            </a:xfrm>
            <a:custGeom>
              <a:avLst/>
              <a:gdLst/>
              <a:ahLst/>
              <a:cxnLst/>
              <a:rect l="l" t="t" r="r" b="b"/>
              <a:pathLst>
                <a:path w="900" h="774" extrusionOk="0">
                  <a:moveTo>
                    <a:pt x="528" y="1"/>
                  </a:moveTo>
                  <a:cubicBezTo>
                    <a:pt x="187" y="1"/>
                    <a:pt x="0" y="435"/>
                    <a:pt x="249" y="652"/>
                  </a:cubicBezTo>
                  <a:cubicBezTo>
                    <a:pt x="333" y="736"/>
                    <a:pt x="434" y="774"/>
                    <a:pt x="532" y="774"/>
                  </a:cubicBezTo>
                  <a:cubicBezTo>
                    <a:pt x="724" y="774"/>
                    <a:pt x="900" y="630"/>
                    <a:pt x="900" y="404"/>
                  </a:cubicBezTo>
                  <a:cubicBezTo>
                    <a:pt x="900" y="187"/>
                    <a:pt x="745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108"/>
            <p:cNvSpPr/>
            <p:nvPr/>
          </p:nvSpPr>
          <p:spPr>
            <a:xfrm>
              <a:off x="5794450" y="4002075"/>
              <a:ext cx="22500" cy="19150"/>
            </a:xfrm>
            <a:custGeom>
              <a:avLst/>
              <a:gdLst/>
              <a:ahLst/>
              <a:cxnLst/>
              <a:rect l="l" t="t" r="r" b="b"/>
              <a:pathLst>
                <a:path w="900" h="766" extrusionOk="0">
                  <a:moveTo>
                    <a:pt x="528" y="1"/>
                  </a:moveTo>
                  <a:cubicBezTo>
                    <a:pt x="187" y="1"/>
                    <a:pt x="0" y="404"/>
                    <a:pt x="249" y="652"/>
                  </a:cubicBezTo>
                  <a:cubicBezTo>
                    <a:pt x="328" y="731"/>
                    <a:pt x="422" y="766"/>
                    <a:pt x="515" y="766"/>
                  </a:cubicBezTo>
                  <a:cubicBezTo>
                    <a:pt x="713" y="766"/>
                    <a:pt x="900" y="605"/>
                    <a:pt x="900" y="373"/>
                  </a:cubicBezTo>
                  <a:cubicBezTo>
                    <a:pt x="900" y="156"/>
                    <a:pt x="745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108"/>
            <p:cNvSpPr/>
            <p:nvPr/>
          </p:nvSpPr>
          <p:spPr>
            <a:xfrm>
              <a:off x="5755675" y="4002075"/>
              <a:ext cx="22525" cy="19150"/>
            </a:xfrm>
            <a:custGeom>
              <a:avLst/>
              <a:gdLst/>
              <a:ahLst/>
              <a:cxnLst/>
              <a:rect l="l" t="t" r="r" b="b"/>
              <a:pathLst>
                <a:path w="901" h="766" extrusionOk="0">
                  <a:moveTo>
                    <a:pt x="528" y="1"/>
                  </a:moveTo>
                  <a:cubicBezTo>
                    <a:pt x="156" y="1"/>
                    <a:pt x="0" y="404"/>
                    <a:pt x="249" y="652"/>
                  </a:cubicBezTo>
                  <a:cubicBezTo>
                    <a:pt x="328" y="731"/>
                    <a:pt x="422" y="766"/>
                    <a:pt x="515" y="766"/>
                  </a:cubicBezTo>
                  <a:cubicBezTo>
                    <a:pt x="713" y="766"/>
                    <a:pt x="900" y="605"/>
                    <a:pt x="900" y="373"/>
                  </a:cubicBezTo>
                  <a:cubicBezTo>
                    <a:pt x="900" y="156"/>
                    <a:pt x="714" y="1"/>
                    <a:pt x="52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00" name="Google Shape;2100;p108"/>
          <p:cNvSpPr/>
          <p:nvPr/>
        </p:nvSpPr>
        <p:spPr>
          <a:xfrm>
            <a:off x="4781098" y="3799169"/>
            <a:ext cx="351743" cy="351795"/>
          </a:xfrm>
          <a:custGeom>
            <a:avLst/>
            <a:gdLst/>
            <a:ahLst/>
            <a:cxnLst/>
            <a:rect l="l" t="t" r="r" b="b"/>
            <a:pathLst>
              <a:path w="13401" h="13403" extrusionOk="0">
                <a:moveTo>
                  <a:pt x="10206" y="807"/>
                </a:moveTo>
                <a:lnTo>
                  <a:pt x="10206" y="1583"/>
                </a:lnTo>
                <a:lnTo>
                  <a:pt x="9430" y="1583"/>
                </a:lnTo>
                <a:lnTo>
                  <a:pt x="9430" y="807"/>
                </a:lnTo>
                <a:close/>
                <a:moveTo>
                  <a:pt x="7042" y="1583"/>
                </a:moveTo>
                <a:lnTo>
                  <a:pt x="7042" y="3971"/>
                </a:lnTo>
                <a:lnTo>
                  <a:pt x="4715" y="3971"/>
                </a:lnTo>
                <a:lnTo>
                  <a:pt x="4715" y="1583"/>
                </a:lnTo>
                <a:close/>
                <a:moveTo>
                  <a:pt x="11757" y="807"/>
                </a:moveTo>
                <a:lnTo>
                  <a:pt x="11757" y="3971"/>
                </a:lnTo>
                <a:lnTo>
                  <a:pt x="7848" y="3971"/>
                </a:lnTo>
                <a:lnTo>
                  <a:pt x="7848" y="807"/>
                </a:lnTo>
                <a:lnTo>
                  <a:pt x="8624" y="807"/>
                </a:lnTo>
                <a:lnTo>
                  <a:pt x="8624" y="2358"/>
                </a:lnTo>
                <a:lnTo>
                  <a:pt x="10950" y="2358"/>
                </a:lnTo>
                <a:lnTo>
                  <a:pt x="10950" y="807"/>
                </a:lnTo>
                <a:close/>
                <a:moveTo>
                  <a:pt x="7414" y="6484"/>
                </a:moveTo>
                <a:lnTo>
                  <a:pt x="7817" y="6856"/>
                </a:lnTo>
                <a:lnTo>
                  <a:pt x="7817" y="7880"/>
                </a:lnTo>
                <a:lnTo>
                  <a:pt x="7042" y="7880"/>
                </a:lnTo>
                <a:lnTo>
                  <a:pt x="7042" y="6856"/>
                </a:lnTo>
                <a:lnTo>
                  <a:pt x="7414" y="6484"/>
                </a:lnTo>
                <a:close/>
                <a:moveTo>
                  <a:pt x="12346" y="4716"/>
                </a:moveTo>
                <a:lnTo>
                  <a:pt x="11043" y="9431"/>
                </a:lnTo>
                <a:lnTo>
                  <a:pt x="3878" y="9431"/>
                </a:lnTo>
                <a:lnTo>
                  <a:pt x="2637" y="4747"/>
                </a:lnTo>
                <a:lnTo>
                  <a:pt x="7042" y="4747"/>
                </a:lnTo>
                <a:lnTo>
                  <a:pt x="7042" y="5739"/>
                </a:lnTo>
                <a:lnTo>
                  <a:pt x="6266" y="6515"/>
                </a:lnTo>
                <a:lnTo>
                  <a:pt x="6266" y="8655"/>
                </a:lnTo>
                <a:lnTo>
                  <a:pt x="8593" y="8655"/>
                </a:lnTo>
                <a:lnTo>
                  <a:pt x="8593" y="6515"/>
                </a:lnTo>
                <a:lnTo>
                  <a:pt x="7817" y="5739"/>
                </a:lnTo>
                <a:lnTo>
                  <a:pt x="7817" y="4716"/>
                </a:lnTo>
                <a:close/>
                <a:moveTo>
                  <a:pt x="4312" y="11788"/>
                </a:moveTo>
                <a:cubicBezTo>
                  <a:pt x="4529" y="11788"/>
                  <a:pt x="4715" y="11974"/>
                  <a:pt x="4715" y="12191"/>
                </a:cubicBezTo>
                <a:cubicBezTo>
                  <a:pt x="4715" y="12424"/>
                  <a:pt x="4512" y="12571"/>
                  <a:pt x="4305" y="12571"/>
                </a:cubicBezTo>
                <a:cubicBezTo>
                  <a:pt x="4209" y="12571"/>
                  <a:pt x="4111" y="12539"/>
                  <a:pt x="4033" y="12470"/>
                </a:cubicBezTo>
                <a:cubicBezTo>
                  <a:pt x="3816" y="12222"/>
                  <a:pt x="3971" y="11788"/>
                  <a:pt x="4312" y="11788"/>
                </a:cubicBezTo>
                <a:close/>
                <a:moveTo>
                  <a:pt x="9802" y="11788"/>
                </a:moveTo>
                <a:cubicBezTo>
                  <a:pt x="10019" y="11788"/>
                  <a:pt x="10175" y="11974"/>
                  <a:pt x="10175" y="12191"/>
                </a:cubicBezTo>
                <a:cubicBezTo>
                  <a:pt x="10175" y="12424"/>
                  <a:pt x="9986" y="12571"/>
                  <a:pt x="9788" y="12571"/>
                </a:cubicBezTo>
                <a:cubicBezTo>
                  <a:pt x="9696" y="12571"/>
                  <a:pt x="9602" y="12539"/>
                  <a:pt x="9523" y="12470"/>
                </a:cubicBezTo>
                <a:cubicBezTo>
                  <a:pt x="9275" y="12222"/>
                  <a:pt x="9461" y="11788"/>
                  <a:pt x="9802" y="11788"/>
                </a:cubicBezTo>
                <a:close/>
                <a:moveTo>
                  <a:pt x="7042" y="1"/>
                </a:moveTo>
                <a:lnTo>
                  <a:pt x="7042" y="776"/>
                </a:lnTo>
                <a:lnTo>
                  <a:pt x="3909" y="776"/>
                </a:lnTo>
                <a:lnTo>
                  <a:pt x="3909" y="3971"/>
                </a:lnTo>
                <a:lnTo>
                  <a:pt x="2420" y="3971"/>
                </a:lnTo>
                <a:lnTo>
                  <a:pt x="2017" y="2420"/>
                </a:lnTo>
                <a:lnTo>
                  <a:pt x="0" y="2420"/>
                </a:lnTo>
                <a:lnTo>
                  <a:pt x="0" y="3196"/>
                </a:lnTo>
                <a:lnTo>
                  <a:pt x="1396" y="3196"/>
                </a:lnTo>
                <a:lnTo>
                  <a:pt x="3040" y="9462"/>
                </a:lnTo>
                <a:lnTo>
                  <a:pt x="2854" y="9462"/>
                </a:lnTo>
                <a:cubicBezTo>
                  <a:pt x="1303" y="9462"/>
                  <a:pt x="1272" y="11788"/>
                  <a:pt x="2823" y="11788"/>
                </a:cubicBezTo>
                <a:lnTo>
                  <a:pt x="3288" y="11788"/>
                </a:lnTo>
                <a:cubicBezTo>
                  <a:pt x="3040" y="12470"/>
                  <a:pt x="3474" y="13184"/>
                  <a:pt x="4188" y="13308"/>
                </a:cubicBezTo>
                <a:cubicBezTo>
                  <a:pt x="4255" y="13320"/>
                  <a:pt x="4322" y="13326"/>
                  <a:pt x="4388" y="13326"/>
                </a:cubicBezTo>
                <a:cubicBezTo>
                  <a:pt x="4993" y="13326"/>
                  <a:pt x="5525" y="12834"/>
                  <a:pt x="5553" y="12191"/>
                </a:cubicBezTo>
                <a:cubicBezTo>
                  <a:pt x="5553" y="12036"/>
                  <a:pt x="5522" y="11912"/>
                  <a:pt x="5460" y="11788"/>
                </a:cubicBezTo>
                <a:lnTo>
                  <a:pt x="8717" y="11788"/>
                </a:lnTo>
                <a:cubicBezTo>
                  <a:pt x="8655" y="11943"/>
                  <a:pt x="8655" y="12129"/>
                  <a:pt x="8655" y="12284"/>
                </a:cubicBezTo>
                <a:cubicBezTo>
                  <a:pt x="8685" y="13037"/>
                  <a:pt x="9247" y="13402"/>
                  <a:pt x="9812" y="13402"/>
                </a:cubicBezTo>
                <a:cubicBezTo>
                  <a:pt x="10412" y="13402"/>
                  <a:pt x="11013" y="12990"/>
                  <a:pt x="10981" y="12191"/>
                </a:cubicBezTo>
                <a:cubicBezTo>
                  <a:pt x="10981" y="12036"/>
                  <a:pt x="10950" y="11912"/>
                  <a:pt x="10919" y="11788"/>
                </a:cubicBezTo>
                <a:lnTo>
                  <a:pt x="12532" y="11788"/>
                </a:lnTo>
                <a:lnTo>
                  <a:pt x="12532" y="11013"/>
                </a:lnTo>
                <a:lnTo>
                  <a:pt x="2761" y="11013"/>
                </a:lnTo>
                <a:cubicBezTo>
                  <a:pt x="2544" y="11013"/>
                  <a:pt x="2358" y="10826"/>
                  <a:pt x="2389" y="10578"/>
                </a:cubicBezTo>
                <a:cubicBezTo>
                  <a:pt x="2420" y="10392"/>
                  <a:pt x="2575" y="10237"/>
                  <a:pt x="2761" y="10237"/>
                </a:cubicBezTo>
                <a:lnTo>
                  <a:pt x="11664" y="10237"/>
                </a:lnTo>
                <a:lnTo>
                  <a:pt x="13401" y="3971"/>
                </a:lnTo>
                <a:lnTo>
                  <a:pt x="12563" y="3971"/>
                </a:lnTo>
                <a:lnTo>
                  <a:pt x="1256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01" name="Google Shape;2101;p108"/>
          <p:cNvGrpSpPr/>
          <p:nvPr/>
        </p:nvGrpSpPr>
        <p:grpSpPr>
          <a:xfrm>
            <a:off x="7955293" y="3202928"/>
            <a:ext cx="353370" cy="350955"/>
            <a:chOff x="7043750" y="3237450"/>
            <a:chExt cx="336575" cy="334275"/>
          </a:xfrm>
        </p:grpSpPr>
        <p:sp>
          <p:nvSpPr>
            <p:cNvPr id="2102" name="Google Shape;2102;p108"/>
            <p:cNvSpPr/>
            <p:nvPr/>
          </p:nvSpPr>
          <p:spPr>
            <a:xfrm>
              <a:off x="7043750" y="3237450"/>
              <a:ext cx="336575" cy="334275"/>
            </a:xfrm>
            <a:custGeom>
              <a:avLst/>
              <a:gdLst/>
              <a:ahLst/>
              <a:cxnLst/>
              <a:rect l="l" t="t" r="r" b="b"/>
              <a:pathLst>
                <a:path w="13463" h="13371" extrusionOk="0">
                  <a:moveTo>
                    <a:pt x="6329" y="745"/>
                  </a:moveTo>
                  <a:lnTo>
                    <a:pt x="6329" y="1552"/>
                  </a:lnTo>
                  <a:lnTo>
                    <a:pt x="776" y="1552"/>
                  </a:lnTo>
                  <a:lnTo>
                    <a:pt x="776" y="745"/>
                  </a:lnTo>
                  <a:close/>
                  <a:moveTo>
                    <a:pt x="10237" y="3940"/>
                  </a:moveTo>
                  <a:cubicBezTo>
                    <a:pt x="11509" y="3940"/>
                    <a:pt x="12563" y="4995"/>
                    <a:pt x="12563" y="6298"/>
                  </a:cubicBezTo>
                  <a:cubicBezTo>
                    <a:pt x="12563" y="7601"/>
                    <a:pt x="11509" y="8655"/>
                    <a:pt x="10237" y="8655"/>
                  </a:cubicBezTo>
                  <a:lnTo>
                    <a:pt x="8097" y="8655"/>
                  </a:lnTo>
                  <a:lnTo>
                    <a:pt x="7104" y="9679"/>
                  </a:lnTo>
                  <a:lnTo>
                    <a:pt x="7104" y="8655"/>
                  </a:lnTo>
                  <a:lnTo>
                    <a:pt x="6763" y="8624"/>
                  </a:lnTo>
                  <a:cubicBezTo>
                    <a:pt x="3847" y="8221"/>
                    <a:pt x="4157" y="3940"/>
                    <a:pt x="7104" y="3940"/>
                  </a:cubicBezTo>
                  <a:close/>
                  <a:moveTo>
                    <a:pt x="6329" y="2358"/>
                  </a:moveTo>
                  <a:lnTo>
                    <a:pt x="6329" y="3289"/>
                  </a:lnTo>
                  <a:cubicBezTo>
                    <a:pt x="3196" y="4095"/>
                    <a:pt x="3196" y="8562"/>
                    <a:pt x="6329" y="9369"/>
                  </a:cubicBezTo>
                  <a:lnTo>
                    <a:pt x="6329" y="11013"/>
                  </a:lnTo>
                  <a:lnTo>
                    <a:pt x="776" y="11013"/>
                  </a:lnTo>
                  <a:lnTo>
                    <a:pt x="776" y="2358"/>
                  </a:lnTo>
                  <a:close/>
                  <a:moveTo>
                    <a:pt x="6329" y="11788"/>
                  </a:moveTo>
                  <a:lnTo>
                    <a:pt x="6329" y="12595"/>
                  </a:lnTo>
                  <a:lnTo>
                    <a:pt x="776" y="12595"/>
                  </a:lnTo>
                  <a:lnTo>
                    <a:pt x="776" y="11788"/>
                  </a:lnTo>
                  <a:close/>
                  <a:moveTo>
                    <a:pt x="1" y="1"/>
                  </a:moveTo>
                  <a:lnTo>
                    <a:pt x="1" y="13370"/>
                  </a:lnTo>
                  <a:lnTo>
                    <a:pt x="7104" y="13370"/>
                  </a:lnTo>
                  <a:lnTo>
                    <a:pt x="7104" y="10795"/>
                  </a:lnTo>
                  <a:lnTo>
                    <a:pt x="8438" y="9462"/>
                  </a:lnTo>
                  <a:lnTo>
                    <a:pt x="10175" y="9462"/>
                  </a:lnTo>
                  <a:cubicBezTo>
                    <a:pt x="10214" y="9463"/>
                    <a:pt x="10252" y="9464"/>
                    <a:pt x="10290" y="9464"/>
                  </a:cubicBezTo>
                  <a:cubicBezTo>
                    <a:pt x="12036" y="9464"/>
                    <a:pt x="13433" y="8089"/>
                    <a:pt x="13463" y="6329"/>
                  </a:cubicBezTo>
                  <a:cubicBezTo>
                    <a:pt x="13463" y="4598"/>
                    <a:pt x="12066" y="3194"/>
                    <a:pt x="10348" y="3194"/>
                  </a:cubicBezTo>
                  <a:cubicBezTo>
                    <a:pt x="10311" y="3194"/>
                    <a:pt x="10274" y="3195"/>
                    <a:pt x="10237" y="3196"/>
                  </a:cubicBezTo>
                  <a:lnTo>
                    <a:pt x="7104" y="3196"/>
                  </a:lnTo>
                  <a:lnTo>
                    <a:pt x="710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108"/>
            <p:cNvSpPr/>
            <p:nvPr/>
          </p:nvSpPr>
          <p:spPr>
            <a:xfrm>
              <a:off x="7230650" y="3355325"/>
              <a:ext cx="20175" cy="20200"/>
            </a:xfrm>
            <a:custGeom>
              <a:avLst/>
              <a:gdLst/>
              <a:ahLst/>
              <a:cxnLst/>
              <a:rect l="l" t="t" r="r" b="b"/>
              <a:pathLst>
                <a:path w="807" h="808" extrusionOk="0">
                  <a:moveTo>
                    <a:pt x="0" y="1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108"/>
            <p:cNvSpPr/>
            <p:nvPr/>
          </p:nvSpPr>
          <p:spPr>
            <a:xfrm>
              <a:off x="7270200" y="3415050"/>
              <a:ext cx="19400" cy="19400"/>
            </a:xfrm>
            <a:custGeom>
              <a:avLst/>
              <a:gdLst/>
              <a:ahLst/>
              <a:cxnLst/>
              <a:rect l="l" t="t" r="r" b="b"/>
              <a:pathLst>
                <a:path w="776" h="776" extrusionOk="0">
                  <a:moveTo>
                    <a:pt x="0" y="0"/>
                  </a:moveTo>
                  <a:lnTo>
                    <a:pt x="0" y="776"/>
                  </a:lnTo>
                  <a:lnTo>
                    <a:pt x="776" y="776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108"/>
            <p:cNvSpPr/>
            <p:nvPr/>
          </p:nvSpPr>
          <p:spPr>
            <a:xfrm>
              <a:off x="7223675" y="3358425"/>
              <a:ext cx="72900" cy="72925"/>
            </a:xfrm>
            <a:custGeom>
              <a:avLst/>
              <a:gdLst/>
              <a:ahLst/>
              <a:cxnLst/>
              <a:rect l="l" t="t" r="r" b="b"/>
              <a:pathLst>
                <a:path w="2916" h="2917" extrusionOk="0">
                  <a:moveTo>
                    <a:pt x="2358" y="1"/>
                  </a:moveTo>
                  <a:lnTo>
                    <a:pt x="0" y="2358"/>
                  </a:lnTo>
                  <a:lnTo>
                    <a:pt x="558" y="2917"/>
                  </a:lnTo>
                  <a:lnTo>
                    <a:pt x="2916" y="559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6" name="Google Shape;2106;p108"/>
          <p:cNvGrpSpPr/>
          <p:nvPr/>
        </p:nvGrpSpPr>
        <p:grpSpPr>
          <a:xfrm>
            <a:off x="7148445" y="3264819"/>
            <a:ext cx="350929" cy="226358"/>
            <a:chOff x="6275250" y="3296400"/>
            <a:chExt cx="334250" cy="215600"/>
          </a:xfrm>
        </p:grpSpPr>
        <p:sp>
          <p:nvSpPr>
            <p:cNvPr id="2107" name="Google Shape;2107;p108"/>
            <p:cNvSpPr/>
            <p:nvPr/>
          </p:nvSpPr>
          <p:spPr>
            <a:xfrm>
              <a:off x="6452050" y="3374725"/>
              <a:ext cx="20200" cy="58950"/>
            </a:xfrm>
            <a:custGeom>
              <a:avLst/>
              <a:gdLst/>
              <a:ahLst/>
              <a:cxnLst/>
              <a:rect l="l" t="t" r="r" b="b"/>
              <a:pathLst>
                <a:path w="808" h="2358" extrusionOk="0">
                  <a:moveTo>
                    <a:pt x="1" y="0"/>
                  </a:moveTo>
                  <a:lnTo>
                    <a:pt x="1" y="2358"/>
                  </a:lnTo>
                  <a:lnTo>
                    <a:pt x="807" y="235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8" name="Google Shape;2108;p108"/>
            <p:cNvSpPr/>
            <p:nvPr/>
          </p:nvSpPr>
          <p:spPr>
            <a:xfrm>
              <a:off x="6275250" y="3296400"/>
              <a:ext cx="334250" cy="215600"/>
            </a:xfrm>
            <a:custGeom>
              <a:avLst/>
              <a:gdLst/>
              <a:ahLst/>
              <a:cxnLst/>
              <a:rect l="l" t="t" r="r" b="b"/>
              <a:pathLst>
                <a:path w="13370" h="8624" extrusionOk="0">
                  <a:moveTo>
                    <a:pt x="12625" y="776"/>
                  </a:moveTo>
                  <a:lnTo>
                    <a:pt x="12625" y="7817"/>
                  </a:lnTo>
                  <a:lnTo>
                    <a:pt x="7910" y="7817"/>
                  </a:lnTo>
                  <a:lnTo>
                    <a:pt x="7910" y="6266"/>
                  </a:lnTo>
                  <a:lnTo>
                    <a:pt x="7104" y="6266"/>
                  </a:lnTo>
                  <a:lnTo>
                    <a:pt x="7104" y="7817"/>
                  </a:lnTo>
                  <a:lnTo>
                    <a:pt x="776" y="7817"/>
                  </a:lnTo>
                  <a:lnTo>
                    <a:pt x="776" y="7042"/>
                  </a:lnTo>
                  <a:lnTo>
                    <a:pt x="1148" y="7042"/>
                  </a:lnTo>
                  <a:cubicBezTo>
                    <a:pt x="1706" y="7042"/>
                    <a:pt x="2203" y="6638"/>
                    <a:pt x="2327" y="6080"/>
                  </a:cubicBezTo>
                  <a:cubicBezTo>
                    <a:pt x="2451" y="5367"/>
                    <a:pt x="1893" y="4684"/>
                    <a:pt x="1148" y="4684"/>
                  </a:cubicBezTo>
                  <a:lnTo>
                    <a:pt x="776" y="4684"/>
                  </a:lnTo>
                  <a:lnTo>
                    <a:pt x="776" y="3909"/>
                  </a:lnTo>
                  <a:lnTo>
                    <a:pt x="1148" y="3909"/>
                  </a:lnTo>
                  <a:cubicBezTo>
                    <a:pt x="1706" y="3878"/>
                    <a:pt x="2203" y="3505"/>
                    <a:pt x="2327" y="2947"/>
                  </a:cubicBezTo>
                  <a:cubicBezTo>
                    <a:pt x="2451" y="2234"/>
                    <a:pt x="1893" y="1551"/>
                    <a:pt x="1148" y="1551"/>
                  </a:cubicBezTo>
                  <a:lnTo>
                    <a:pt x="776" y="1551"/>
                  </a:lnTo>
                  <a:lnTo>
                    <a:pt x="776" y="776"/>
                  </a:lnTo>
                  <a:lnTo>
                    <a:pt x="7073" y="776"/>
                  </a:lnTo>
                  <a:lnTo>
                    <a:pt x="7073" y="2327"/>
                  </a:lnTo>
                  <a:lnTo>
                    <a:pt x="7910" y="2327"/>
                  </a:lnTo>
                  <a:lnTo>
                    <a:pt x="7910" y="776"/>
                  </a:lnTo>
                  <a:close/>
                  <a:moveTo>
                    <a:pt x="0" y="0"/>
                  </a:moveTo>
                  <a:lnTo>
                    <a:pt x="0" y="2327"/>
                  </a:lnTo>
                  <a:lnTo>
                    <a:pt x="1210" y="2327"/>
                  </a:lnTo>
                  <a:cubicBezTo>
                    <a:pt x="1230" y="2323"/>
                    <a:pt x="1249" y="2322"/>
                    <a:pt x="1267" y="2322"/>
                  </a:cubicBezTo>
                  <a:cubicBezTo>
                    <a:pt x="1427" y="2322"/>
                    <a:pt x="1555" y="2436"/>
                    <a:pt x="1582" y="2575"/>
                  </a:cubicBezTo>
                  <a:cubicBezTo>
                    <a:pt x="1706" y="2854"/>
                    <a:pt x="1489" y="3133"/>
                    <a:pt x="1210" y="3133"/>
                  </a:cubicBezTo>
                  <a:lnTo>
                    <a:pt x="0" y="3133"/>
                  </a:lnTo>
                  <a:lnTo>
                    <a:pt x="0" y="5460"/>
                  </a:lnTo>
                  <a:lnTo>
                    <a:pt x="1210" y="5460"/>
                  </a:lnTo>
                  <a:cubicBezTo>
                    <a:pt x="1226" y="5456"/>
                    <a:pt x="1243" y="5455"/>
                    <a:pt x="1260" y="5455"/>
                  </a:cubicBezTo>
                  <a:cubicBezTo>
                    <a:pt x="1402" y="5455"/>
                    <a:pt x="1555" y="5569"/>
                    <a:pt x="1582" y="5708"/>
                  </a:cubicBezTo>
                  <a:cubicBezTo>
                    <a:pt x="1700" y="5973"/>
                    <a:pt x="1511" y="6237"/>
                    <a:pt x="1253" y="6237"/>
                  </a:cubicBezTo>
                  <a:cubicBezTo>
                    <a:pt x="1239" y="6237"/>
                    <a:pt x="1225" y="6237"/>
                    <a:pt x="1210" y="6235"/>
                  </a:cubicBezTo>
                  <a:lnTo>
                    <a:pt x="0" y="6235"/>
                  </a:lnTo>
                  <a:lnTo>
                    <a:pt x="0" y="8624"/>
                  </a:lnTo>
                  <a:lnTo>
                    <a:pt x="13370" y="8624"/>
                  </a:lnTo>
                  <a:lnTo>
                    <a:pt x="13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9" name="Google Shape;2109;p108"/>
            <p:cNvSpPr/>
            <p:nvPr/>
          </p:nvSpPr>
          <p:spPr>
            <a:xfrm>
              <a:off x="6353575" y="3432875"/>
              <a:ext cx="79125" cy="20200"/>
            </a:xfrm>
            <a:custGeom>
              <a:avLst/>
              <a:gdLst/>
              <a:ahLst/>
              <a:cxnLst/>
              <a:rect l="l" t="t" r="r" b="b"/>
              <a:pathLst>
                <a:path w="3165" h="808" extrusionOk="0">
                  <a:moveTo>
                    <a:pt x="0" y="1"/>
                  </a:moveTo>
                  <a:lnTo>
                    <a:pt x="0" y="807"/>
                  </a:lnTo>
                  <a:lnTo>
                    <a:pt x="3164" y="807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108"/>
            <p:cNvSpPr/>
            <p:nvPr/>
          </p:nvSpPr>
          <p:spPr>
            <a:xfrm>
              <a:off x="6353575" y="3394100"/>
              <a:ext cx="79125" cy="20200"/>
            </a:xfrm>
            <a:custGeom>
              <a:avLst/>
              <a:gdLst/>
              <a:ahLst/>
              <a:cxnLst/>
              <a:rect l="l" t="t" r="r" b="b"/>
              <a:pathLst>
                <a:path w="3165" h="808" extrusionOk="0">
                  <a:moveTo>
                    <a:pt x="0" y="1"/>
                  </a:moveTo>
                  <a:lnTo>
                    <a:pt x="0" y="807"/>
                  </a:lnTo>
                  <a:lnTo>
                    <a:pt x="3164" y="807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108"/>
            <p:cNvSpPr/>
            <p:nvPr/>
          </p:nvSpPr>
          <p:spPr>
            <a:xfrm>
              <a:off x="6353575" y="3354550"/>
              <a:ext cx="79125" cy="20200"/>
            </a:xfrm>
            <a:custGeom>
              <a:avLst/>
              <a:gdLst/>
              <a:ahLst/>
              <a:cxnLst/>
              <a:rect l="l" t="t" r="r" b="b"/>
              <a:pathLst>
                <a:path w="3165" h="808" extrusionOk="0">
                  <a:moveTo>
                    <a:pt x="0" y="1"/>
                  </a:moveTo>
                  <a:lnTo>
                    <a:pt x="0" y="807"/>
                  </a:lnTo>
                  <a:lnTo>
                    <a:pt x="3164" y="807"/>
                  </a:lnTo>
                  <a:lnTo>
                    <a:pt x="3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2" name="Google Shape;2112;p108"/>
            <p:cNvSpPr/>
            <p:nvPr/>
          </p:nvSpPr>
          <p:spPr>
            <a:xfrm>
              <a:off x="6500925" y="3365400"/>
              <a:ext cx="20175" cy="19425"/>
            </a:xfrm>
            <a:custGeom>
              <a:avLst/>
              <a:gdLst/>
              <a:ahLst/>
              <a:cxnLst/>
              <a:rect l="l" t="t" r="r" b="b"/>
              <a:pathLst>
                <a:path w="807" h="777" extrusionOk="0">
                  <a:moveTo>
                    <a:pt x="0" y="1"/>
                  </a:moveTo>
                  <a:lnTo>
                    <a:pt x="0" y="776"/>
                  </a:lnTo>
                  <a:lnTo>
                    <a:pt x="807" y="77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3" name="Google Shape;2113;p108"/>
            <p:cNvSpPr/>
            <p:nvPr/>
          </p:nvSpPr>
          <p:spPr>
            <a:xfrm>
              <a:off x="6539700" y="3423575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108"/>
            <p:cNvSpPr/>
            <p:nvPr/>
          </p:nvSpPr>
          <p:spPr>
            <a:xfrm>
              <a:off x="6494700" y="3367750"/>
              <a:ext cx="72150" cy="72900"/>
            </a:xfrm>
            <a:custGeom>
              <a:avLst/>
              <a:gdLst/>
              <a:ahLst/>
              <a:cxnLst/>
              <a:rect l="l" t="t" r="r" b="b"/>
              <a:pathLst>
                <a:path w="2886" h="2916" extrusionOk="0">
                  <a:moveTo>
                    <a:pt x="2327" y="0"/>
                  </a:moveTo>
                  <a:lnTo>
                    <a:pt x="1" y="2357"/>
                  </a:lnTo>
                  <a:lnTo>
                    <a:pt x="528" y="2916"/>
                  </a:lnTo>
                  <a:lnTo>
                    <a:pt x="2886" y="558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5" name="Google Shape;2115;p108"/>
          <p:cNvGrpSpPr/>
          <p:nvPr/>
        </p:nvGrpSpPr>
        <p:grpSpPr>
          <a:xfrm>
            <a:off x="6378239" y="3202114"/>
            <a:ext cx="350929" cy="350955"/>
            <a:chOff x="5541650" y="3236675"/>
            <a:chExt cx="334250" cy="334275"/>
          </a:xfrm>
        </p:grpSpPr>
        <p:sp>
          <p:nvSpPr>
            <p:cNvPr id="2116" name="Google Shape;2116;p108"/>
            <p:cNvSpPr/>
            <p:nvPr/>
          </p:nvSpPr>
          <p:spPr>
            <a:xfrm>
              <a:off x="5679675" y="3365400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1" y="1"/>
                  </a:moveTo>
                  <a:lnTo>
                    <a:pt x="1" y="776"/>
                  </a:lnTo>
                  <a:lnTo>
                    <a:pt x="807" y="77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108"/>
            <p:cNvSpPr/>
            <p:nvPr/>
          </p:nvSpPr>
          <p:spPr>
            <a:xfrm>
              <a:off x="5718450" y="3423575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8" name="Google Shape;2118;p108"/>
            <p:cNvSpPr/>
            <p:nvPr/>
          </p:nvSpPr>
          <p:spPr>
            <a:xfrm>
              <a:off x="5672700" y="3367750"/>
              <a:ext cx="72150" cy="72900"/>
            </a:xfrm>
            <a:custGeom>
              <a:avLst/>
              <a:gdLst/>
              <a:ahLst/>
              <a:cxnLst/>
              <a:rect l="l" t="t" r="r" b="b"/>
              <a:pathLst>
                <a:path w="2886" h="2916" extrusionOk="0">
                  <a:moveTo>
                    <a:pt x="2358" y="0"/>
                  </a:moveTo>
                  <a:lnTo>
                    <a:pt x="0" y="2357"/>
                  </a:lnTo>
                  <a:lnTo>
                    <a:pt x="559" y="2916"/>
                  </a:lnTo>
                  <a:lnTo>
                    <a:pt x="2885" y="558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9" name="Google Shape;2119;p108"/>
            <p:cNvSpPr/>
            <p:nvPr/>
          </p:nvSpPr>
          <p:spPr>
            <a:xfrm>
              <a:off x="5572650" y="3304925"/>
              <a:ext cx="272225" cy="266025"/>
            </a:xfrm>
            <a:custGeom>
              <a:avLst/>
              <a:gdLst/>
              <a:ahLst/>
              <a:cxnLst/>
              <a:rect l="l" t="t" r="r" b="b"/>
              <a:pathLst>
                <a:path w="10889" h="10641" extrusionOk="0">
                  <a:moveTo>
                    <a:pt x="5491" y="838"/>
                  </a:moveTo>
                  <a:cubicBezTo>
                    <a:pt x="8997" y="838"/>
                    <a:pt x="9865" y="5770"/>
                    <a:pt x="6546" y="6949"/>
                  </a:cubicBezTo>
                  <a:lnTo>
                    <a:pt x="6515" y="6918"/>
                  </a:lnTo>
                  <a:lnTo>
                    <a:pt x="6267" y="7011"/>
                  </a:lnTo>
                  <a:lnTo>
                    <a:pt x="6267" y="8283"/>
                  </a:lnTo>
                  <a:lnTo>
                    <a:pt x="4716" y="8283"/>
                  </a:lnTo>
                  <a:lnTo>
                    <a:pt x="4716" y="7042"/>
                  </a:lnTo>
                  <a:lnTo>
                    <a:pt x="4437" y="6949"/>
                  </a:lnTo>
                  <a:cubicBezTo>
                    <a:pt x="1118" y="5770"/>
                    <a:pt x="1955" y="838"/>
                    <a:pt x="5491" y="838"/>
                  </a:cubicBezTo>
                  <a:close/>
                  <a:moveTo>
                    <a:pt x="6236" y="9058"/>
                  </a:moveTo>
                  <a:lnTo>
                    <a:pt x="6236" y="9461"/>
                  </a:lnTo>
                  <a:cubicBezTo>
                    <a:pt x="6236" y="9678"/>
                    <a:pt x="6081" y="9834"/>
                    <a:pt x="5864" y="9834"/>
                  </a:cubicBezTo>
                  <a:lnTo>
                    <a:pt x="5088" y="9834"/>
                  </a:lnTo>
                  <a:cubicBezTo>
                    <a:pt x="4871" y="9834"/>
                    <a:pt x="4685" y="9678"/>
                    <a:pt x="4685" y="9461"/>
                  </a:cubicBezTo>
                  <a:lnTo>
                    <a:pt x="4685" y="9058"/>
                  </a:lnTo>
                  <a:close/>
                  <a:moveTo>
                    <a:pt x="5429" y="1"/>
                  </a:moveTo>
                  <a:lnTo>
                    <a:pt x="5460" y="32"/>
                  </a:lnTo>
                  <a:cubicBezTo>
                    <a:pt x="1211" y="32"/>
                    <a:pt x="1" y="5832"/>
                    <a:pt x="3909" y="7538"/>
                  </a:cubicBezTo>
                  <a:lnTo>
                    <a:pt x="3909" y="8283"/>
                  </a:lnTo>
                  <a:lnTo>
                    <a:pt x="3072" y="8283"/>
                  </a:lnTo>
                  <a:lnTo>
                    <a:pt x="3072" y="9089"/>
                  </a:lnTo>
                  <a:lnTo>
                    <a:pt x="3878" y="9089"/>
                  </a:lnTo>
                  <a:lnTo>
                    <a:pt x="3878" y="9492"/>
                  </a:lnTo>
                  <a:cubicBezTo>
                    <a:pt x="3878" y="10113"/>
                    <a:pt x="4406" y="10640"/>
                    <a:pt x="5057" y="10640"/>
                  </a:cubicBezTo>
                  <a:lnTo>
                    <a:pt x="5833" y="10640"/>
                  </a:lnTo>
                  <a:cubicBezTo>
                    <a:pt x="6453" y="10640"/>
                    <a:pt x="6980" y="10113"/>
                    <a:pt x="6980" y="9492"/>
                  </a:cubicBezTo>
                  <a:lnTo>
                    <a:pt x="6980" y="9058"/>
                  </a:lnTo>
                  <a:lnTo>
                    <a:pt x="7787" y="9058"/>
                  </a:lnTo>
                  <a:lnTo>
                    <a:pt x="7787" y="8252"/>
                  </a:lnTo>
                  <a:lnTo>
                    <a:pt x="6980" y="8252"/>
                  </a:lnTo>
                  <a:lnTo>
                    <a:pt x="6980" y="7507"/>
                  </a:lnTo>
                  <a:cubicBezTo>
                    <a:pt x="10889" y="5832"/>
                    <a:pt x="9679" y="32"/>
                    <a:pt x="54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0" name="Google Shape;2120;p108"/>
            <p:cNvSpPr/>
            <p:nvPr/>
          </p:nvSpPr>
          <p:spPr>
            <a:xfrm>
              <a:off x="5826250" y="3394875"/>
              <a:ext cx="49650" cy="20200"/>
            </a:xfrm>
            <a:custGeom>
              <a:avLst/>
              <a:gdLst/>
              <a:ahLst/>
              <a:cxnLst/>
              <a:rect l="l" t="t" r="r" b="b"/>
              <a:pathLst>
                <a:path w="1986" h="808" extrusionOk="0">
                  <a:moveTo>
                    <a:pt x="0" y="1"/>
                  </a:moveTo>
                  <a:lnTo>
                    <a:pt x="0" y="807"/>
                  </a:lnTo>
                  <a:lnTo>
                    <a:pt x="1985" y="80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108"/>
            <p:cNvSpPr/>
            <p:nvPr/>
          </p:nvSpPr>
          <p:spPr>
            <a:xfrm>
              <a:off x="5541650" y="3394875"/>
              <a:ext cx="49650" cy="20200"/>
            </a:xfrm>
            <a:custGeom>
              <a:avLst/>
              <a:gdLst/>
              <a:ahLst/>
              <a:cxnLst/>
              <a:rect l="l" t="t" r="r" b="b"/>
              <a:pathLst>
                <a:path w="1986" h="808" extrusionOk="0">
                  <a:moveTo>
                    <a:pt x="0" y="1"/>
                  </a:moveTo>
                  <a:lnTo>
                    <a:pt x="0" y="807"/>
                  </a:lnTo>
                  <a:lnTo>
                    <a:pt x="1985" y="807"/>
                  </a:lnTo>
                  <a:lnTo>
                    <a:pt x="198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2" name="Google Shape;2122;p108"/>
            <p:cNvSpPr/>
            <p:nvPr/>
          </p:nvSpPr>
          <p:spPr>
            <a:xfrm>
              <a:off x="5785150" y="3279325"/>
              <a:ext cx="48875" cy="48900"/>
            </a:xfrm>
            <a:custGeom>
              <a:avLst/>
              <a:gdLst/>
              <a:ahLst/>
              <a:cxnLst/>
              <a:rect l="l" t="t" r="r" b="b"/>
              <a:pathLst>
                <a:path w="1955" h="1956" extrusionOk="0">
                  <a:moveTo>
                    <a:pt x="1396" y="1"/>
                  </a:moveTo>
                  <a:lnTo>
                    <a:pt x="0" y="1397"/>
                  </a:lnTo>
                  <a:lnTo>
                    <a:pt x="559" y="1955"/>
                  </a:lnTo>
                  <a:lnTo>
                    <a:pt x="1954" y="559"/>
                  </a:lnTo>
                  <a:lnTo>
                    <a:pt x="139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3" name="Google Shape;2123;p108"/>
            <p:cNvSpPr/>
            <p:nvPr/>
          </p:nvSpPr>
          <p:spPr>
            <a:xfrm>
              <a:off x="5584300" y="3279325"/>
              <a:ext cx="48875" cy="48900"/>
            </a:xfrm>
            <a:custGeom>
              <a:avLst/>
              <a:gdLst/>
              <a:ahLst/>
              <a:cxnLst/>
              <a:rect l="l" t="t" r="r" b="b"/>
              <a:pathLst>
                <a:path w="1955" h="1956" extrusionOk="0">
                  <a:moveTo>
                    <a:pt x="559" y="1"/>
                  </a:moveTo>
                  <a:lnTo>
                    <a:pt x="0" y="559"/>
                  </a:lnTo>
                  <a:lnTo>
                    <a:pt x="1396" y="1955"/>
                  </a:lnTo>
                  <a:lnTo>
                    <a:pt x="1954" y="1397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4" name="Google Shape;2124;p108"/>
            <p:cNvSpPr/>
            <p:nvPr/>
          </p:nvSpPr>
          <p:spPr>
            <a:xfrm>
              <a:off x="5698300" y="3236675"/>
              <a:ext cx="20175" cy="49675"/>
            </a:xfrm>
            <a:custGeom>
              <a:avLst/>
              <a:gdLst/>
              <a:ahLst/>
              <a:cxnLst/>
              <a:rect l="l" t="t" r="r" b="b"/>
              <a:pathLst>
                <a:path w="807" h="1987" extrusionOk="0">
                  <a:moveTo>
                    <a:pt x="0" y="1"/>
                  </a:moveTo>
                  <a:lnTo>
                    <a:pt x="0" y="1986"/>
                  </a:lnTo>
                  <a:lnTo>
                    <a:pt x="807" y="198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5" name="Google Shape;2125;p108"/>
          <p:cNvGrpSpPr/>
          <p:nvPr/>
        </p:nvGrpSpPr>
        <p:grpSpPr>
          <a:xfrm>
            <a:off x="5608819" y="3199673"/>
            <a:ext cx="308618" cy="354210"/>
            <a:chOff x="4808800" y="3234350"/>
            <a:chExt cx="293950" cy="337375"/>
          </a:xfrm>
        </p:grpSpPr>
        <p:sp>
          <p:nvSpPr>
            <p:cNvPr id="2126" name="Google Shape;2126;p108"/>
            <p:cNvSpPr/>
            <p:nvPr/>
          </p:nvSpPr>
          <p:spPr>
            <a:xfrm>
              <a:off x="4926675" y="3384025"/>
              <a:ext cx="58975" cy="29675"/>
            </a:xfrm>
            <a:custGeom>
              <a:avLst/>
              <a:gdLst/>
              <a:ahLst/>
              <a:cxnLst/>
              <a:rect l="l" t="t" r="r" b="b"/>
              <a:pathLst>
                <a:path w="2359" h="1187" extrusionOk="0">
                  <a:moveTo>
                    <a:pt x="1" y="0"/>
                  </a:moveTo>
                  <a:cubicBezTo>
                    <a:pt x="1" y="791"/>
                    <a:pt x="590" y="1187"/>
                    <a:pt x="1180" y="1187"/>
                  </a:cubicBezTo>
                  <a:cubicBezTo>
                    <a:pt x="1769" y="1187"/>
                    <a:pt x="2358" y="791"/>
                    <a:pt x="2358" y="0"/>
                  </a:cubicBezTo>
                  <a:lnTo>
                    <a:pt x="1552" y="0"/>
                  </a:lnTo>
                  <a:cubicBezTo>
                    <a:pt x="1552" y="264"/>
                    <a:pt x="1358" y="396"/>
                    <a:pt x="1164" y="396"/>
                  </a:cubicBezTo>
                  <a:cubicBezTo>
                    <a:pt x="970" y="396"/>
                    <a:pt x="776" y="264"/>
                    <a:pt x="77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7" name="Google Shape;2127;p108"/>
            <p:cNvSpPr/>
            <p:nvPr/>
          </p:nvSpPr>
          <p:spPr>
            <a:xfrm>
              <a:off x="4808800" y="3234350"/>
              <a:ext cx="293950" cy="337375"/>
            </a:xfrm>
            <a:custGeom>
              <a:avLst/>
              <a:gdLst/>
              <a:ahLst/>
              <a:cxnLst/>
              <a:rect l="l" t="t" r="r" b="b"/>
              <a:pathLst>
                <a:path w="11758" h="13495" extrusionOk="0">
                  <a:moveTo>
                    <a:pt x="5833" y="807"/>
                  </a:moveTo>
                  <a:cubicBezTo>
                    <a:pt x="7818" y="807"/>
                    <a:pt x="9431" y="2451"/>
                    <a:pt x="9369" y="4436"/>
                  </a:cubicBezTo>
                  <a:lnTo>
                    <a:pt x="9369" y="8779"/>
                  </a:lnTo>
                  <a:cubicBezTo>
                    <a:pt x="9286" y="8779"/>
                    <a:pt x="9203" y="8765"/>
                    <a:pt x="9121" y="8765"/>
                  </a:cubicBezTo>
                  <a:cubicBezTo>
                    <a:pt x="9079" y="8765"/>
                    <a:pt x="9038" y="8769"/>
                    <a:pt x="8996" y="8779"/>
                  </a:cubicBezTo>
                  <a:lnTo>
                    <a:pt x="7011" y="8779"/>
                  </a:lnTo>
                  <a:lnTo>
                    <a:pt x="7011" y="8531"/>
                  </a:lnTo>
                  <a:cubicBezTo>
                    <a:pt x="8004" y="8066"/>
                    <a:pt x="8624" y="7104"/>
                    <a:pt x="8624" y="6018"/>
                  </a:cubicBezTo>
                  <a:lnTo>
                    <a:pt x="8624" y="4064"/>
                  </a:lnTo>
                  <a:lnTo>
                    <a:pt x="7415" y="4064"/>
                  </a:lnTo>
                  <a:cubicBezTo>
                    <a:pt x="6763" y="4064"/>
                    <a:pt x="6236" y="3537"/>
                    <a:pt x="6236" y="2886"/>
                  </a:cubicBezTo>
                  <a:lnTo>
                    <a:pt x="5398" y="2886"/>
                  </a:lnTo>
                  <a:cubicBezTo>
                    <a:pt x="5398" y="3537"/>
                    <a:pt x="4871" y="4064"/>
                    <a:pt x="4220" y="4064"/>
                  </a:cubicBezTo>
                  <a:lnTo>
                    <a:pt x="3103" y="4064"/>
                  </a:lnTo>
                  <a:lnTo>
                    <a:pt x="3103" y="6018"/>
                  </a:lnTo>
                  <a:cubicBezTo>
                    <a:pt x="3103" y="7073"/>
                    <a:pt x="3723" y="8035"/>
                    <a:pt x="4654" y="8500"/>
                  </a:cubicBezTo>
                  <a:lnTo>
                    <a:pt x="4654" y="8779"/>
                  </a:lnTo>
                  <a:lnTo>
                    <a:pt x="2700" y="8779"/>
                  </a:lnTo>
                  <a:cubicBezTo>
                    <a:pt x="2648" y="8769"/>
                    <a:pt x="2600" y="8765"/>
                    <a:pt x="2554" y="8765"/>
                  </a:cubicBezTo>
                  <a:cubicBezTo>
                    <a:pt x="2462" y="8765"/>
                    <a:pt x="2379" y="8779"/>
                    <a:pt x="2296" y="8779"/>
                  </a:cubicBezTo>
                  <a:lnTo>
                    <a:pt x="2327" y="4468"/>
                  </a:lnTo>
                  <a:cubicBezTo>
                    <a:pt x="2234" y="2482"/>
                    <a:pt x="3816" y="807"/>
                    <a:pt x="5833" y="807"/>
                  </a:cubicBezTo>
                  <a:close/>
                  <a:moveTo>
                    <a:pt x="5864" y="4033"/>
                  </a:moveTo>
                  <a:cubicBezTo>
                    <a:pt x="6236" y="4530"/>
                    <a:pt x="6825" y="4809"/>
                    <a:pt x="7415" y="4809"/>
                  </a:cubicBezTo>
                  <a:lnTo>
                    <a:pt x="7818" y="4809"/>
                  </a:lnTo>
                  <a:lnTo>
                    <a:pt x="7818" y="5987"/>
                  </a:lnTo>
                  <a:cubicBezTo>
                    <a:pt x="7818" y="6825"/>
                    <a:pt x="7290" y="7569"/>
                    <a:pt x="6515" y="7818"/>
                  </a:cubicBezTo>
                  <a:lnTo>
                    <a:pt x="6236" y="7911"/>
                  </a:lnTo>
                  <a:lnTo>
                    <a:pt x="6236" y="9120"/>
                  </a:lnTo>
                  <a:cubicBezTo>
                    <a:pt x="6236" y="9306"/>
                    <a:pt x="6081" y="9493"/>
                    <a:pt x="5895" y="9493"/>
                  </a:cubicBezTo>
                  <a:cubicBezTo>
                    <a:pt x="5879" y="9495"/>
                    <a:pt x="5863" y="9496"/>
                    <a:pt x="5847" y="9496"/>
                  </a:cubicBezTo>
                  <a:cubicBezTo>
                    <a:pt x="5647" y="9496"/>
                    <a:pt x="5463" y="9321"/>
                    <a:pt x="5491" y="9120"/>
                  </a:cubicBezTo>
                  <a:lnTo>
                    <a:pt x="5491" y="7911"/>
                  </a:lnTo>
                  <a:lnTo>
                    <a:pt x="5212" y="7818"/>
                  </a:lnTo>
                  <a:cubicBezTo>
                    <a:pt x="4437" y="7569"/>
                    <a:pt x="3909" y="6825"/>
                    <a:pt x="3909" y="5987"/>
                  </a:cubicBezTo>
                  <a:lnTo>
                    <a:pt x="3909" y="4809"/>
                  </a:lnTo>
                  <a:lnTo>
                    <a:pt x="4313" y="4809"/>
                  </a:lnTo>
                  <a:cubicBezTo>
                    <a:pt x="4340" y="4810"/>
                    <a:pt x="4367" y="4811"/>
                    <a:pt x="4394" y="4811"/>
                  </a:cubicBezTo>
                  <a:cubicBezTo>
                    <a:pt x="4956" y="4811"/>
                    <a:pt x="5508" y="4507"/>
                    <a:pt x="5864" y="4033"/>
                  </a:cubicBezTo>
                  <a:close/>
                  <a:moveTo>
                    <a:pt x="9051" y="9523"/>
                  </a:moveTo>
                  <a:cubicBezTo>
                    <a:pt x="10111" y="9523"/>
                    <a:pt x="10951" y="10410"/>
                    <a:pt x="10951" y="11478"/>
                  </a:cubicBezTo>
                  <a:lnTo>
                    <a:pt x="10951" y="12719"/>
                  </a:lnTo>
                  <a:lnTo>
                    <a:pt x="745" y="12719"/>
                  </a:lnTo>
                  <a:lnTo>
                    <a:pt x="745" y="11478"/>
                  </a:lnTo>
                  <a:cubicBezTo>
                    <a:pt x="745" y="10410"/>
                    <a:pt x="1585" y="9523"/>
                    <a:pt x="2645" y="9523"/>
                  </a:cubicBezTo>
                  <a:cubicBezTo>
                    <a:pt x="2663" y="9523"/>
                    <a:pt x="2681" y="9523"/>
                    <a:pt x="2700" y="9524"/>
                  </a:cubicBezTo>
                  <a:lnTo>
                    <a:pt x="4747" y="9524"/>
                  </a:lnTo>
                  <a:cubicBezTo>
                    <a:pt x="4917" y="10066"/>
                    <a:pt x="5383" y="10338"/>
                    <a:pt x="5848" y="10338"/>
                  </a:cubicBezTo>
                  <a:cubicBezTo>
                    <a:pt x="6313" y="10338"/>
                    <a:pt x="6779" y="10066"/>
                    <a:pt x="6949" y="9524"/>
                  </a:cubicBezTo>
                  <a:lnTo>
                    <a:pt x="8996" y="9524"/>
                  </a:lnTo>
                  <a:cubicBezTo>
                    <a:pt x="9015" y="9523"/>
                    <a:pt x="9033" y="9523"/>
                    <a:pt x="9051" y="9523"/>
                  </a:cubicBezTo>
                  <a:close/>
                  <a:moveTo>
                    <a:pt x="5839" y="0"/>
                  </a:moveTo>
                  <a:cubicBezTo>
                    <a:pt x="3414" y="0"/>
                    <a:pt x="1490" y="2005"/>
                    <a:pt x="1552" y="4436"/>
                  </a:cubicBezTo>
                  <a:lnTo>
                    <a:pt x="1552" y="8996"/>
                  </a:lnTo>
                  <a:cubicBezTo>
                    <a:pt x="590" y="9462"/>
                    <a:pt x="1" y="10423"/>
                    <a:pt x="1" y="11478"/>
                  </a:cubicBezTo>
                  <a:lnTo>
                    <a:pt x="1" y="13494"/>
                  </a:lnTo>
                  <a:lnTo>
                    <a:pt x="11757" y="13494"/>
                  </a:lnTo>
                  <a:lnTo>
                    <a:pt x="11757" y="11478"/>
                  </a:lnTo>
                  <a:cubicBezTo>
                    <a:pt x="11757" y="10423"/>
                    <a:pt x="11168" y="9462"/>
                    <a:pt x="10206" y="8996"/>
                  </a:cubicBezTo>
                  <a:lnTo>
                    <a:pt x="10175" y="8996"/>
                  </a:lnTo>
                  <a:lnTo>
                    <a:pt x="10175" y="4468"/>
                  </a:lnTo>
                  <a:cubicBezTo>
                    <a:pt x="10268" y="2017"/>
                    <a:pt x="8314" y="1"/>
                    <a:pt x="5895" y="1"/>
                  </a:cubicBezTo>
                  <a:cubicBezTo>
                    <a:pt x="5876" y="1"/>
                    <a:pt x="5857" y="0"/>
                    <a:pt x="58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8" name="Google Shape;2128;p108"/>
            <p:cNvSpPr/>
            <p:nvPr/>
          </p:nvSpPr>
          <p:spPr>
            <a:xfrm>
              <a:off x="5004225" y="3511200"/>
              <a:ext cx="58975" cy="20200"/>
            </a:xfrm>
            <a:custGeom>
              <a:avLst/>
              <a:gdLst/>
              <a:ahLst/>
              <a:cxnLst/>
              <a:rect l="l" t="t" r="r" b="b"/>
              <a:pathLst>
                <a:path w="2359" h="808" extrusionOk="0">
                  <a:moveTo>
                    <a:pt x="1" y="1"/>
                  </a:moveTo>
                  <a:lnTo>
                    <a:pt x="1" y="807"/>
                  </a:lnTo>
                  <a:lnTo>
                    <a:pt x="2358" y="807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29" name="Google Shape;2129;p108"/>
          <p:cNvGrpSpPr/>
          <p:nvPr/>
        </p:nvGrpSpPr>
        <p:grpSpPr>
          <a:xfrm>
            <a:off x="4781629" y="3202928"/>
            <a:ext cx="351743" cy="350955"/>
            <a:chOff x="4020925" y="3237450"/>
            <a:chExt cx="335025" cy="334275"/>
          </a:xfrm>
        </p:grpSpPr>
        <p:sp>
          <p:nvSpPr>
            <p:cNvPr id="2130" name="Google Shape;2130;p108"/>
            <p:cNvSpPr/>
            <p:nvPr/>
          </p:nvSpPr>
          <p:spPr>
            <a:xfrm>
              <a:off x="4020925" y="3237450"/>
              <a:ext cx="335025" cy="334275"/>
            </a:xfrm>
            <a:custGeom>
              <a:avLst/>
              <a:gdLst/>
              <a:ahLst/>
              <a:cxnLst/>
              <a:rect l="l" t="t" r="r" b="b"/>
              <a:pathLst>
                <a:path w="13401" h="13371" extrusionOk="0">
                  <a:moveTo>
                    <a:pt x="4718" y="806"/>
                  </a:moveTo>
                  <a:cubicBezTo>
                    <a:pt x="4738" y="806"/>
                    <a:pt x="4758" y="807"/>
                    <a:pt x="4777" y="807"/>
                  </a:cubicBezTo>
                  <a:cubicBezTo>
                    <a:pt x="5615" y="869"/>
                    <a:pt x="6235" y="1583"/>
                    <a:pt x="6266" y="2389"/>
                  </a:cubicBezTo>
                  <a:lnTo>
                    <a:pt x="6266" y="3227"/>
                  </a:lnTo>
                  <a:lnTo>
                    <a:pt x="3133" y="3227"/>
                  </a:lnTo>
                  <a:lnTo>
                    <a:pt x="3133" y="2358"/>
                  </a:lnTo>
                  <a:cubicBezTo>
                    <a:pt x="3133" y="1478"/>
                    <a:pt x="3845" y="806"/>
                    <a:pt x="4718" y="806"/>
                  </a:cubicBezTo>
                  <a:close/>
                  <a:moveTo>
                    <a:pt x="7817" y="3940"/>
                  </a:moveTo>
                  <a:cubicBezTo>
                    <a:pt x="7817" y="4840"/>
                    <a:pt x="7879" y="5584"/>
                    <a:pt x="7972" y="6329"/>
                  </a:cubicBezTo>
                  <a:lnTo>
                    <a:pt x="5522" y="6329"/>
                  </a:lnTo>
                  <a:lnTo>
                    <a:pt x="5522" y="12595"/>
                  </a:lnTo>
                  <a:lnTo>
                    <a:pt x="807" y="12595"/>
                  </a:lnTo>
                  <a:cubicBezTo>
                    <a:pt x="807" y="11168"/>
                    <a:pt x="931" y="9741"/>
                    <a:pt x="1179" y="8345"/>
                  </a:cubicBezTo>
                  <a:cubicBezTo>
                    <a:pt x="1427" y="6887"/>
                    <a:pt x="1551" y="5429"/>
                    <a:pt x="1582" y="3940"/>
                  </a:cubicBezTo>
                  <a:lnTo>
                    <a:pt x="2358" y="3940"/>
                  </a:lnTo>
                  <a:lnTo>
                    <a:pt x="2358" y="4747"/>
                  </a:lnTo>
                  <a:lnTo>
                    <a:pt x="3133" y="4747"/>
                  </a:lnTo>
                  <a:lnTo>
                    <a:pt x="3133" y="3940"/>
                  </a:lnTo>
                  <a:lnTo>
                    <a:pt x="6266" y="3940"/>
                  </a:lnTo>
                  <a:lnTo>
                    <a:pt x="6266" y="4747"/>
                  </a:lnTo>
                  <a:lnTo>
                    <a:pt x="7042" y="4747"/>
                  </a:lnTo>
                  <a:lnTo>
                    <a:pt x="7042" y="3940"/>
                  </a:lnTo>
                  <a:close/>
                  <a:moveTo>
                    <a:pt x="12594" y="7104"/>
                  </a:moveTo>
                  <a:lnTo>
                    <a:pt x="12594" y="12595"/>
                  </a:lnTo>
                  <a:lnTo>
                    <a:pt x="6266" y="12595"/>
                  </a:lnTo>
                  <a:lnTo>
                    <a:pt x="6266" y="7104"/>
                  </a:lnTo>
                  <a:close/>
                  <a:moveTo>
                    <a:pt x="4715" y="1"/>
                  </a:moveTo>
                  <a:cubicBezTo>
                    <a:pt x="3412" y="1"/>
                    <a:pt x="2358" y="1024"/>
                    <a:pt x="2327" y="2327"/>
                  </a:cubicBezTo>
                  <a:lnTo>
                    <a:pt x="2327" y="3165"/>
                  </a:lnTo>
                  <a:lnTo>
                    <a:pt x="776" y="3165"/>
                  </a:lnTo>
                  <a:lnTo>
                    <a:pt x="776" y="3537"/>
                  </a:lnTo>
                  <a:cubicBezTo>
                    <a:pt x="807" y="5119"/>
                    <a:pt x="683" y="6670"/>
                    <a:pt x="404" y="8190"/>
                  </a:cubicBezTo>
                  <a:cubicBezTo>
                    <a:pt x="124" y="9772"/>
                    <a:pt x="0" y="11385"/>
                    <a:pt x="0" y="12967"/>
                  </a:cubicBezTo>
                  <a:lnTo>
                    <a:pt x="0" y="13370"/>
                  </a:lnTo>
                  <a:lnTo>
                    <a:pt x="13401" y="13370"/>
                  </a:lnTo>
                  <a:lnTo>
                    <a:pt x="13401" y="6298"/>
                  </a:lnTo>
                  <a:lnTo>
                    <a:pt x="8748" y="6298"/>
                  </a:lnTo>
                  <a:cubicBezTo>
                    <a:pt x="8624" y="5398"/>
                    <a:pt x="8593" y="4468"/>
                    <a:pt x="8593" y="3537"/>
                  </a:cubicBezTo>
                  <a:lnTo>
                    <a:pt x="8593" y="3196"/>
                  </a:lnTo>
                  <a:lnTo>
                    <a:pt x="7042" y="3165"/>
                  </a:lnTo>
                  <a:lnTo>
                    <a:pt x="7042" y="2358"/>
                  </a:lnTo>
                  <a:cubicBezTo>
                    <a:pt x="7042" y="1055"/>
                    <a:pt x="6018" y="1"/>
                    <a:pt x="4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1" name="Google Shape;2131;p108"/>
            <p:cNvSpPr/>
            <p:nvPr/>
          </p:nvSpPr>
          <p:spPr>
            <a:xfrm>
              <a:off x="4216350" y="3435200"/>
              <a:ext cx="79125" cy="58975"/>
            </a:xfrm>
            <a:custGeom>
              <a:avLst/>
              <a:gdLst/>
              <a:ahLst/>
              <a:cxnLst/>
              <a:rect l="l" t="t" r="r" b="b"/>
              <a:pathLst>
                <a:path w="3165" h="2359" extrusionOk="0">
                  <a:moveTo>
                    <a:pt x="2358" y="1"/>
                  </a:moveTo>
                  <a:lnTo>
                    <a:pt x="2358" y="776"/>
                  </a:lnTo>
                  <a:cubicBezTo>
                    <a:pt x="2358" y="1210"/>
                    <a:pt x="2047" y="1552"/>
                    <a:pt x="1644" y="1583"/>
                  </a:cubicBezTo>
                  <a:cubicBezTo>
                    <a:pt x="1610" y="1587"/>
                    <a:pt x="1576" y="1589"/>
                    <a:pt x="1543" y="1589"/>
                  </a:cubicBezTo>
                  <a:cubicBezTo>
                    <a:pt x="1122" y="1589"/>
                    <a:pt x="776" y="1238"/>
                    <a:pt x="776" y="807"/>
                  </a:cubicBezTo>
                  <a:lnTo>
                    <a:pt x="776" y="32"/>
                  </a:lnTo>
                  <a:lnTo>
                    <a:pt x="0" y="32"/>
                  </a:lnTo>
                  <a:lnTo>
                    <a:pt x="0" y="807"/>
                  </a:lnTo>
                  <a:cubicBezTo>
                    <a:pt x="0" y="1676"/>
                    <a:pt x="714" y="2358"/>
                    <a:pt x="1551" y="2358"/>
                  </a:cubicBezTo>
                  <a:lnTo>
                    <a:pt x="1613" y="2327"/>
                  </a:lnTo>
                  <a:cubicBezTo>
                    <a:pt x="2451" y="2327"/>
                    <a:pt x="3164" y="1645"/>
                    <a:pt x="3164" y="776"/>
                  </a:cubicBezTo>
                  <a:lnTo>
                    <a:pt x="316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2" name="Google Shape;2132;p108"/>
          <p:cNvGrpSpPr/>
          <p:nvPr/>
        </p:nvGrpSpPr>
        <p:grpSpPr>
          <a:xfrm>
            <a:off x="4833731" y="2618343"/>
            <a:ext cx="246726" cy="351165"/>
            <a:chOff x="4070550" y="2680650"/>
            <a:chExt cx="235000" cy="334475"/>
          </a:xfrm>
        </p:grpSpPr>
        <p:sp>
          <p:nvSpPr>
            <p:cNvPr id="2133" name="Google Shape;2133;p108"/>
            <p:cNvSpPr/>
            <p:nvPr/>
          </p:nvSpPr>
          <p:spPr>
            <a:xfrm>
              <a:off x="4070550" y="2799325"/>
              <a:ext cx="235000" cy="215800"/>
            </a:xfrm>
            <a:custGeom>
              <a:avLst/>
              <a:gdLst/>
              <a:ahLst/>
              <a:cxnLst/>
              <a:rect l="l" t="t" r="r" b="b"/>
              <a:pathLst>
                <a:path w="9400" h="8632" extrusionOk="0">
                  <a:moveTo>
                    <a:pt x="2331" y="4725"/>
                  </a:moveTo>
                  <a:cubicBezTo>
                    <a:pt x="2528" y="4725"/>
                    <a:pt x="2730" y="4886"/>
                    <a:pt x="2730" y="5118"/>
                  </a:cubicBezTo>
                  <a:cubicBezTo>
                    <a:pt x="2730" y="5335"/>
                    <a:pt x="2544" y="5521"/>
                    <a:pt x="2327" y="5521"/>
                  </a:cubicBezTo>
                  <a:cubicBezTo>
                    <a:pt x="1986" y="5521"/>
                    <a:pt x="1831" y="5087"/>
                    <a:pt x="2079" y="4839"/>
                  </a:cubicBezTo>
                  <a:cubicBezTo>
                    <a:pt x="2148" y="4760"/>
                    <a:pt x="2239" y="4725"/>
                    <a:pt x="2331" y="4725"/>
                  </a:cubicBezTo>
                  <a:close/>
                  <a:moveTo>
                    <a:pt x="7029" y="4725"/>
                  </a:moveTo>
                  <a:cubicBezTo>
                    <a:pt x="7227" y="4725"/>
                    <a:pt x="7414" y="4886"/>
                    <a:pt x="7414" y="5118"/>
                  </a:cubicBezTo>
                  <a:cubicBezTo>
                    <a:pt x="7414" y="5335"/>
                    <a:pt x="7259" y="5521"/>
                    <a:pt x="7042" y="5521"/>
                  </a:cubicBezTo>
                  <a:cubicBezTo>
                    <a:pt x="6701" y="5521"/>
                    <a:pt x="6515" y="5087"/>
                    <a:pt x="6763" y="4839"/>
                  </a:cubicBezTo>
                  <a:cubicBezTo>
                    <a:pt x="6842" y="4760"/>
                    <a:pt x="6936" y="4725"/>
                    <a:pt x="7029" y="4725"/>
                  </a:cubicBezTo>
                  <a:close/>
                  <a:moveTo>
                    <a:pt x="4684" y="6638"/>
                  </a:moveTo>
                  <a:cubicBezTo>
                    <a:pt x="4871" y="6886"/>
                    <a:pt x="4995" y="7165"/>
                    <a:pt x="5088" y="7476"/>
                  </a:cubicBezTo>
                  <a:cubicBezTo>
                    <a:pt x="5088" y="7693"/>
                    <a:pt x="4902" y="7848"/>
                    <a:pt x="4684" y="7848"/>
                  </a:cubicBezTo>
                  <a:cubicBezTo>
                    <a:pt x="4467" y="7848"/>
                    <a:pt x="4312" y="7693"/>
                    <a:pt x="4312" y="7476"/>
                  </a:cubicBezTo>
                  <a:cubicBezTo>
                    <a:pt x="4374" y="7165"/>
                    <a:pt x="4529" y="6886"/>
                    <a:pt x="4684" y="6638"/>
                  </a:cubicBezTo>
                  <a:close/>
                  <a:moveTo>
                    <a:pt x="1" y="0"/>
                  </a:moveTo>
                  <a:lnTo>
                    <a:pt x="1" y="776"/>
                  </a:lnTo>
                  <a:cubicBezTo>
                    <a:pt x="218" y="776"/>
                    <a:pt x="404" y="962"/>
                    <a:pt x="404" y="1179"/>
                  </a:cubicBezTo>
                  <a:lnTo>
                    <a:pt x="404" y="1954"/>
                  </a:lnTo>
                  <a:cubicBezTo>
                    <a:pt x="404" y="2885"/>
                    <a:pt x="714" y="3815"/>
                    <a:pt x="1303" y="4591"/>
                  </a:cubicBezTo>
                  <a:cubicBezTo>
                    <a:pt x="1210" y="4746"/>
                    <a:pt x="1179" y="4901"/>
                    <a:pt x="1179" y="5087"/>
                  </a:cubicBezTo>
                  <a:cubicBezTo>
                    <a:pt x="1179" y="5777"/>
                    <a:pt x="1748" y="6257"/>
                    <a:pt x="2355" y="6257"/>
                  </a:cubicBezTo>
                  <a:cubicBezTo>
                    <a:pt x="2622" y="6257"/>
                    <a:pt x="2897" y="6164"/>
                    <a:pt x="3133" y="5956"/>
                  </a:cubicBezTo>
                  <a:cubicBezTo>
                    <a:pt x="3413" y="6080"/>
                    <a:pt x="3723" y="6142"/>
                    <a:pt x="4033" y="6204"/>
                  </a:cubicBezTo>
                  <a:cubicBezTo>
                    <a:pt x="4002" y="6235"/>
                    <a:pt x="3971" y="6266"/>
                    <a:pt x="3971" y="6297"/>
                  </a:cubicBezTo>
                  <a:cubicBezTo>
                    <a:pt x="3723" y="6638"/>
                    <a:pt x="3568" y="7041"/>
                    <a:pt x="3537" y="7445"/>
                  </a:cubicBezTo>
                  <a:cubicBezTo>
                    <a:pt x="3537" y="8236"/>
                    <a:pt x="4118" y="8631"/>
                    <a:pt x="4700" y="8631"/>
                  </a:cubicBezTo>
                  <a:cubicBezTo>
                    <a:pt x="5282" y="8631"/>
                    <a:pt x="5863" y="8236"/>
                    <a:pt x="5863" y="7445"/>
                  </a:cubicBezTo>
                  <a:cubicBezTo>
                    <a:pt x="5832" y="7041"/>
                    <a:pt x="5677" y="6638"/>
                    <a:pt x="5429" y="6297"/>
                  </a:cubicBezTo>
                  <a:cubicBezTo>
                    <a:pt x="5398" y="6266"/>
                    <a:pt x="5398" y="6235"/>
                    <a:pt x="5367" y="6204"/>
                  </a:cubicBezTo>
                  <a:cubicBezTo>
                    <a:pt x="5677" y="6142"/>
                    <a:pt x="5987" y="6049"/>
                    <a:pt x="6266" y="5956"/>
                  </a:cubicBezTo>
                  <a:lnTo>
                    <a:pt x="6328" y="5956"/>
                  </a:lnTo>
                  <a:cubicBezTo>
                    <a:pt x="6546" y="6146"/>
                    <a:pt x="6810" y="6241"/>
                    <a:pt x="7081" y="6241"/>
                  </a:cubicBezTo>
                  <a:cubicBezTo>
                    <a:pt x="7119" y="6241"/>
                    <a:pt x="7158" y="6239"/>
                    <a:pt x="7197" y="6235"/>
                  </a:cubicBezTo>
                  <a:cubicBezTo>
                    <a:pt x="7755" y="6204"/>
                    <a:pt x="8190" y="5739"/>
                    <a:pt x="8252" y="5211"/>
                  </a:cubicBezTo>
                  <a:cubicBezTo>
                    <a:pt x="8252" y="4994"/>
                    <a:pt x="8221" y="4777"/>
                    <a:pt x="8128" y="4591"/>
                  </a:cubicBezTo>
                  <a:cubicBezTo>
                    <a:pt x="8717" y="3815"/>
                    <a:pt x="9027" y="2885"/>
                    <a:pt x="9027" y="1954"/>
                  </a:cubicBezTo>
                  <a:lnTo>
                    <a:pt x="9027" y="1179"/>
                  </a:lnTo>
                  <a:cubicBezTo>
                    <a:pt x="9027" y="962"/>
                    <a:pt x="9182" y="776"/>
                    <a:pt x="9399" y="776"/>
                  </a:cubicBezTo>
                  <a:lnTo>
                    <a:pt x="9399" y="0"/>
                  </a:lnTo>
                  <a:cubicBezTo>
                    <a:pt x="8748" y="0"/>
                    <a:pt x="8252" y="527"/>
                    <a:pt x="8252" y="1179"/>
                  </a:cubicBezTo>
                  <a:lnTo>
                    <a:pt x="8252" y="1954"/>
                  </a:lnTo>
                  <a:cubicBezTo>
                    <a:pt x="8252" y="2699"/>
                    <a:pt x="8003" y="3443"/>
                    <a:pt x="7569" y="4033"/>
                  </a:cubicBezTo>
                  <a:cubicBezTo>
                    <a:pt x="7414" y="3971"/>
                    <a:pt x="7228" y="3939"/>
                    <a:pt x="7073" y="3939"/>
                  </a:cubicBezTo>
                  <a:cubicBezTo>
                    <a:pt x="6421" y="3939"/>
                    <a:pt x="5894" y="4436"/>
                    <a:pt x="5894" y="5087"/>
                  </a:cubicBezTo>
                  <a:cubicBezTo>
                    <a:pt x="5894" y="5149"/>
                    <a:pt x="5894" y="5211"/>
                    <a:pt x="5894" y="5273"/>
                  </a:cubicBezTo>
                  <a:cubicBezTo>
                    <a:pt x="5584" y="5397"/>
                    <a:pt x="5243" y="5459"/>
                    <a:pt x="4902" y="5490"/>
                  </a:cubicBezTo>
                  <a:lnTo>
                    <a:pt x="4498" y="5490"/>
                  </a:lnTo>
                  <a:cubicBezTo>
                    <a:pt x="4157" y="5459"/>
                    <a:pt x="3847" y="5397"/>
                    <a:pt x="3506" y="5273"/>
                  </a:cubicBezTo>
                  <a:cubicBezTo>
                    <a:pt x="3506" y="5211"/>
                    <a:pt x="3506" y="5149"/>
                    <a:pt x="3506" y="5087"/>
                  </a:cubicBezTo>
                  <a:cubicBezTo>
                    <a:pt x="3506" y="4436"/>
                    <a:pt x="2978" y="3939"/>
                    <a:pt x="2358" y="3939"/>
                  </a:cubicBezTo>
                  <a:cubicBezTo>
                    <a:pt x="2172" y="3939"/>
                    <a:pt x="2017" y="3971"/>
                    <a:pt x="1862" y="4033"/>
                  </a:cubicBezTo>
                  <a:cubicBezTo>
                    <a:pt x="1396" y="3443"/>
                    <a:pt x="1179" y="2699"/>
                    <a:pt x="1179" y="1954"/>
                  </a:cubicBezTo>
                  <a:lnTo>
                    <a:pt x="1179" y="1179"/>
                  </a:lnTo>
                  <a:cubicBezTo>
                    <a:pt x="1179" y="558"/>
                    <a:pt x="652" y="31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4" name="Google Shape;2134;p108"/>
            <p:cNvSpPr/>
            <p:nvPr/>
          </p:nvSpPr>
          <p:spPr>
            <a:xfrm>
              <a:off x="4158175" y="2720225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108"/>
            <p:cNvSpPr/>
            <p:nvPr/>
          </p:nvSpPr>
          <p:spPr>
            <a:xfrm>
              <a:off x="4197725" y="2778375"/>
              <a:ext cx="19425" cy="20200"/>
            </a:xfrm>
            <a:custGeom>
              <a:avLst/>
              <a:gdLst/>
              <a:ahLst/>
              <a:cxnLst/>
              <a:rect l="l" t="t" r="r" b="b"/>
              <a:pathLst>
                <a:path w="777" h="808" extrusionOk="0">
                  <a:moveTo>
                    <a:pt x="1" y="1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6" name="Google Shape;2136;p108"/>
            <p:cNvSpPr/>
            <p:nvPr/>
          </p:nvSpPr>
          <p:spPr>
            <a:xfrm>
              <a:off x="4151200" y="2723325"/>
              <a:ext cx="72925" cy="72125"/>
            </a:xfrm>
            <a:custGeom>
              <a:avLst/>
              <a:gdLst/>
              <a:ahLst/>
              <a:cxnLst/>
              <a:rect l="l" t="t" r="r" b="b"/>
              <a:pathLst>
                <a:path w="2917" h="2885" extrusionOk="0">
                  <a:moveTo>
                    <a:pt x="2358" y="0"/>
                  </a:moveTo>
                  <a:lnTo>
                    <a:pt x="1" y="2358"/>
                  </a:lnTo>
                  <a:lnTo>
                    <a:pt x="590" y="2885"/>
                  </a:lnTo>
                  <a:lnTo>
                    <a:pt x="2916" y="528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7" name="Google Shape;2137;p108"/>
            <p:cNvSpPr/>
            <p:nvPr/>
          </p:nvSpPr>
          <p:spPr>
            <a:xfrm>
              <a:off x="4109325" y="2680650"/>
              <a:ext cx="183050" cy="157475"/>
            </a:xfrm>
            <a:custGeom>
              <a:avLst/>
              <a:gdLst/>
              <a:ahLst/>
              <a:cxnLst/>
              <a:rect l="l" t="t" r="r" b="b"/>
              <a:pathLst>
                <a:path w="7322" h="6299" extrusionOk="0">
                  <a:moveTo>
                    <a:pt x="3133" y="808"/>
                  </a:moveTo>
                  <a:cubicBezTo>
                    <a:pt x="5243" y="808"/>
                    <a:pt x="6297" y="3351"/>
                    <a:pt x="4808" y="4809"/>
                  </a:cubicBezTo>
                  <a:cubicBezTo>
                    <a:pt x="4326" y="5292"/>
                    <a:pt x="3733" y="5507"/>
                    <a:pt x="3151" y="5507"/>
                  </a:cubicBezTo>
                  <a:cubicBezTo>
                    <a:pt x="1938" y="5507"/>
                    <a:pt x="776" y="4570"/>
                    <a:pt x="776" y="3165"/>
                  </a:cubicBezTo>
                  <a:cubicBezTo>
                    <a:pt x="776" y="1862"/>
                    <a:pt x="1831" y="808"/>
                    <a:pt x="3133" y="808"/>
                  </a:cubicBezTo>
                  <a:close/>
                  <a:moveTo>
                    <a:pt x="3161" y="0"/>
                  </a:moveTo>
                  <a:cubicBezTo>
                    <a:pt x="1546" y="0"/>
                    <a:pt x="0" y="1257"/>
                    <a:pt x="0" y="3165"/>
                  </a:cubicBezTo>
                  <a:cubicBezTo>
                    <a:pt x="0" y="4871"/>
                    <a:pt x="1396" y="6298"/>
                    <a:pt x="3133" y="6298"/>
                  </a:cubicBezTo>
                  <a:cubicBezTo>
                    <a:pt x="5925" y="6298"/>
                    <a:pt x="7321" y="2917"/>
                    <a:pt x="5367" y="932"/>
                  </a:cubicBezTo>
                  <a:cubicBezTo>
                    <a:pt x="4724" y="289"/>
                    <a:pt x="3934" y="0"/>
                    <a:pt x="31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8" name="Google Shape;2138;p108"/>
          <p:cNvGrpSpPr/>
          <p:nvPr/>
        </p:nvGrpSpPr>
        <p:grpSpPr>
          <a:xfrm>
            <a:off x="5586850" y="2619183"/>
            <a:ext cx="351743" cy="350929"/>
            <a:chOff x="4787875" y="2681450"/>
            <a:chExt cx="335025" cy="334250"/>
          </a:xfrm>
        </p:grpSpPr>
        <p:sp>
          <p:nvSpPr>
            <p:cNvPr id="2139" name="Google Shape;2139;p108"/>
            <p:cNvSpPr/>
            <p:nvPr/>
          </p:nvSpPr>
          <p:spPr>
            <a:xfrm>
              <a:off x="4916600" y="2935025"/>
              <a:ext cx="78350" cy="20175"/>
            </a:xfrm>
            <a:custGeom>
              <a:avLst/>
              <a:gdLst/>
              <a:ahLst/>
              <a:cxnLst/>
              <a:rect l="l" t="t" r="r" b="b"/>
              <a:pathLst>
                <a:path w="3134" h="807" extrusionOk="0">
                  <a:moveTo>
                    <a:pt x="1" y="0"/>
                  </a:moveTo>
                  <a:lnTo>
                    <a:pt x="1" y="807"/>
                  </a:lnTo>
                  <a:lnTo>
                    <a:pt x="3134" y="807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108"/>
            <p:cNvSpPr/>
            <p:nvPr/>
          </p:nvSpPr>
          <p:spPr>
            <a:xfrm>
              <a:off x="4925900" y="281792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1" name="Google Shape;2141;p108"/>
            <p:cNvSpPr/>
            <p:nvPr/>
          </p:nvSpPr>
          <p:spPr>
            <a:xfrm>
              <a:off x="4964675" y="2896250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2" name="Google Shape;2142;p108"/>
            <p:cNvSpPr/>
            <p:nvPr/>
          </p:nvSpPr>
          <p:spPr>
            <a:xfrm>
              <a:off x="4913500" y="2824900"/>
              <a:ext cx="83775" cy="84550"/>
            </a:xfrm>
            <a:custGeom>
              <a:avLst/>
              <a:gdLst/>
              <a:ahLst/>
              <a:cxnLst/>
              <a:rect l="l" t="t" r="r" b="b"/>
              <a:pathLst>
                <a:path w="3351" h="3382" extrusionOk="0">
                  <a:moveTo>
                    <a:pt x="2823" y="1"/>
                  </a:moveTo>
                  <a:lnTo>
                    <a:pt x="1" y="2823"/>
                  </a:lnTo>
                  <a:lnTo>
                    <a:pt x="528" y="3382"/>
                  </a:lnTo>
                  <a:lnTo>
                    <a:pt x="3351" y="5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3" name="Google Shape;2143;p108"/>
            <p:cNvSpPr/>
            <p:nvPr/>
          </p:nvSpPr>
          <p:spPr>
            <a:xfrm>
              <a:off x="4787875" y="2681450"/>
              <a:ext cx="335025" cy="334250"/>
            </a:xfrm>
            <a:custGeom>
              <a:avLst/>
              <a:gdLst/>
              <a:ahLst/>
              <a:cxnLst/>
              <a:rect l="l" t="t" r="r" b="b"/>
              <a:pathLst>
                <a:path w="13401" h="13370" extrusionOk="0">
                  <a:moveTo>
                    <a:pt x="12625" y="745"/>
                  </a:moveTo>
                  <a:lnTo>
                    <a:pt x="12625" y="6266"/>
                  </a:lnTo>
                  <a:lnTo>
                    <a:pt x="10206" y="6266"/>
                  </a:lnTo>
                  <a:lnTo>
                    <a:pt x="10206" y="4715"/>
                  </a:lnTo>
                  <a:lnTo>
                    <a:pt x="11415" y="4715"/>
                  </a:lnTo>
                  <a:lnTo>
                    <a:pt x="11415" y="3909"/>
                  </a:lnTo>
                  <a:lnTo>
                    <a:pt x="1986" y="3909"/>
                  </a:lnTo>
                  <a:lnTo>
                    <a:pt x="1986" y="4715"/>
                  </a:lnTo>
                  <a:lnTo>
                    <a:pt x="3195" y="4715"/>
                  </a:lnTo>
                  <a:lnTo>
                    <a:pt x="3195" y="6266"/>
                  </a:lnTo>
                  <a:lnTo>
                    <a:pt x="807" y="6266"/>
                  </a:lnTo>
                  <a:lnTo>
                    <a:pt x="807" y="745"/>
                  </a:lnTo>
                  <a:close/>
                  <a:moveTo>
                    <a:pt x="9523" y="4684"/>
                  </a:moveTo>
                  <a:lnTo>
                    <a:pt x="9523" y="12284"/>
                  </a:lnTo>
                  <a:lnTo>
                    <a:pt x="9058" y="12470"/>
                  </a:lnTo>
                  <a:lnTo>
                    <a:pt x="8283" y="12098"/>
                  </a:lnTo>
                  <a:lnTo>
                    <a:pt x="7507" y="12470"/>
                  </a:lnTo>
                  <a:lnTo>
                    <a:pt x="6732" y="12098"/>
                  </a:lnTo>
                  <a:lnTo>
                    <a:pt x="5956" y="12470"/>
                  </a:lnTo>
                  <a:lnTo>
                    <a:pt x="5181" y="12098"/>
                  </a:lnTo>
                  <a:lnTo>
                    <a:pt x="4405" y="12470"/>
                  </a:lnTo>
                  <a:lnTo>
                    <a:pt x="4033" y="12284"/>
                  </a:lnTo>
                  <a:lnTo>
                    <a:pt x="4033" y="4684"/>
                  </a:lnTo>
                  <a:close/>
                  <a:moveTo>
                    <a:pt x="0" y="0"/>
                  </a:moveTo>
                  <a:lnTo>
                    <a:pt x="0" y="7042"/>
                  </a:lnTo>
                  <a:lnTo>
                    <a:pt x="3164" y="7042"/>
                  </a:lnTo>
                  <a:lnTo>
                    <a:pt x="3164" y="12780"/>
                  </a:lnTo>
                  <a:lnTo>
                    <a:pt x="4312" y="13369"/>
                  </a:lnTo>
                  <a:lnTo>
                    <a:pt x="5088" y="12966"/>
                  </a:lnTo>
                  <a:lnTo>
                    <a:pt x="5863" y="13369"/>
                  </a:lnTo>
                  <a:lnTo>
                    <a:pt x="6639" y="12966"/>
                  </a:lnTo>
                  <a:lnTo>
                    <a:pt x="7414" y="13369"/>
                  </a:lnTo>
                  <a:lnTo>
                    <a:pt x="8189" y="12966"/>
                  </a:lnTo>
                  <a:lnTo>
                    <a:pt x="8965" y="13369"/>
                  </a:lnTo>
                  <a:lnTo>
                    <a:pt x="10144" y="12780"/>
                  </a:lnTo>
                  <a:lnTo>
                    <a:pt x="10144" y="7042"/>
                  </a:lnTo>
                  <a:lnTo>
                    <a:pt x="13308" y="7042"/>
                  </a:lnTo>
                  <a:lnTo>
                    <a:pt x="13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4" name="Google Shape;2144;p108"/>
            <p:cNvSpPr/>
            <p:nvPr/>
          </p:nvSpPr>
          <p:spPr>
            <a:xfrm>
              <a:off x="4929000" y="2722550"/>
              <a:ext cx="52775" cy="41125"/>
            </a:xfrm>
            <a:custGeom>
              <a:avLst/>
              <a:gdLst/>
              <a:ahLst/>
              <a:cxnLst/>
              <a:rect l="l" t="t" r="r" b="b"/>
              <a:pathLst>
                <a:path w="2111" h="1645" extrusionOk="0">
                  <a:moveTo>
                    <a:pt x="559" y="0"/>
                  </a:moveTo>
                  <a:lnTo>
                    <a:pt x="1" y="559"/>
                  </a:lnTo>
                  <a:lnTo>
                    <a:pt x="1056" y="1644"/>
                  </a:lnTo>
                  <a:lnTo>
                    <a:pt x="2110" y="559"/>
                  </a:lnTo>
                  <a:lnTo>
                    <a:pt x="1552" y="0"/>
                  </a:lnTo>
                  <a:lnTo>
                    <a:pt x="1056" y="528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5" name="Google Shape;2145;p108"/>
          <p:cNvGrpSpPr/>
          <p:nvPr/>
        </p:nvGrpSpPr>
        <p:grpSpPr>
          <a:xfrm>
            <a:off x="3977222" y="3202928"/>
            <a:ext cx="350115" cy="350142"/>
            <a:chOff x="3254750" y="3237450"/>
            <a:chExt cx="333475" cy="333500"/>
          </a:xfrm>
        </p:grpSpPr>
        <p:sp>
          <p:nvSpPr>
            <p:cNvPr id="2146" name="Google Shape;2146;p108"/>
            <p:cNvSpPr/>
            <p:nvPr/>
          </p:nvSpPr>
          <p:spPr>
            <a:xfrm>
              <a:off x="3254750" y="3237450"/>
              <a:ext cx="333475" cy="333500"/>
            </a:xfrm>
            <a:custGeom>
              <a:avLst/>
              <a:gdLst/>
              <a:ahLst/>
              <a:cxnLst/>
              <a:rect l="l" t="t" r="r" b="b"/>
              <a:pathLst>
                <a:path w="13339" h="13340" extrusionOk="0">
                  <a:moveTo>
                    <a:pt x="6700" y="1118"/>
                  </a:moveTo>
                  <a:lnTo>
                    <a:pt x="7848" y="2327"/>
                  </a:lnTo>
                  <a:lnTo>
                    <a:pt x="9461" y="1862"/>
                  </a:lnTo>
                  <a:lnTo>
                    <a:pt x="9895" y="3475"/>
                  </a:lnTo>
                  <a:lnTo>
                    <a:pt x="11508" y="3909"/>
                  </a:lnTo>
                  <a:lnTo>
                    <a:pt x="11043" y="5491"/>
                  </a:lnTo>
                  <a:lnTo>
                    <a:pt x="12253" y="6670"/>
                  </a:lnTo>
                  <a:lnTo>
                    <a:pt x="11043" y="7818"/>
                  </a:lnTo>
                  <a:lnTo>
                    <a:pt x="11508" y="9462"/>
                  </a:lnTo>
                  <a:lnTo>
                    <a:pt x="9895" y="9865"/>
                  </a:lnTo>
                  <a:lnTo>
                    <a:pt x="9461" y="11478"/>
                  </a:lnTo>
                  <a:lnTo>
                    <a:pt x="7848" y="11013"/>
                  </a:lnTo>
                  <a:lnTo>
                    <a:pt x="6700" y="12222"/>
                  </a:lnTo>
                  <a:lnTo>
                    <a:pt x="5522" y="11013"/>
                  </a:lnTo>
                  <a:lnTo>
                    <a:pt x="3909" y="11478"/>
                  </a:lnTo>
                  <a:lnTo>
                    <a:pt x="3505" y="9865"/>
                  </a:lnTo>
                  <a:lnTo>
                    <a:pt x="1861" y="9431"/>
                  </a:lnTo>
                  <a:lnTo>
                    <a:pt x="2296" y="7818"/>
                  </a:lnTo>
                  <a:lnTo>
                    <a:pt x="1117" y="6670"/>
                  </a:lnTo>
                  <a:lnTo>
                    <a:pt x="2296" y="5491"/>
                  </a:lnTo>
                  <a:lnTo>
                    <a:pt x="1861" y="3878"/>
                  </a:lnTo>
                  <a:lnTo>
                    <a:pt x="3474" y="3475"/>
                  </a:lnTo>
                  <a:lnTo>
                    <a:pt x="3909" y="1862"/>
                  </a:lnTo>
                  <a:lnTo>
                    <a:pt x="5522" y="2327"/>
                  </a:lnTo>
                  <a:lnTo>
                    <a:pt x="6700" y="1118"/>
                  </a:lnTo>
                  <a:close/>
                  <a:moveTo>
                    <a:pt x="6669" y="1"/>
                  </a:moveTo>
                  <a:lnTo>
                    <a:pt x="5273" y="1428"/>
                  </a:lnTo>
                  <a:lnTo>
                    <a:pt x="3319" y="900"/>
                  </a:lnTo>
                  <a:lnTo>
                    <a:pt x="2823" y="2824"/>
                  </a:lnTo>
                  <a:lnTo>
                    <a:pt x="900" y="3320"/>
                  </a:lnTo>
                  <a:lnTo>
                    <a:pt x="1427" y="5274"/>
                  </a:lnTo>
                  <a:lnTo>
                    <a:pt x="0" y="6670"/>
                  </a:lnTo>
                  <a:lnTo>
                    <a:pt x="1458" y="8066"/>
                  </a:lnTo>
                  <a:lnTo>
                    <a:pt x="900" y="10020"/>
                  </a:lnTo>
                  <a:lnTo>
                    <a:pt x="2854" y="10516"/>
                  </a:lnTo>
                  <a:lnTo>
                    <a:pt x="3350" y="12471"/>
                  </a:lnTo>
                  <a:lnTo>
                    <a:pt x="5273" y="11912"/>
                  </a:lnTo>
                  <a:lnTo>
                    <a:pt x="6700" y="13339"/>
                  </a:lnTo>
                  <a:lnTo>
                    <a:pt x="8065" y="11912"/>
                  </a:lnTo>
                  <a:lnTo>
                    <a:pt x="10019" y="12471"/>
                  </a:lnTo>
                  <a:lnTo>
                    <a:pt x="10516" y="10516"/>
                  </a:lnTo>
                  <a:lnTo>
                    <a:pt x="12439" y="10020"/>
                  </a:lnTo>
                  <a:lnTo>
                    <a:pt x="11912" y="8066"/>
                  </a:lnTo>
                  <a:lnTo>
                    <a:pt x="13338" y="6670"/>
                  </a:lnTo>
                  <a:lnTo>
                    <a:pt x="11912" y="5274"/>
                  </a:lnTo>
                  <a:lnTo>
                    <a:pt x="12439" y="3320"/>
                  </a:lnTo>
                  <a:lnTo>
                    <a:pt x="10516" y="2824"/>
                  </a:lnTo>
                  <a:lnTo>
                    <a:pt x="10019" y="900"/>
                  </a:lnTo>
                  <a:lnTo>
                    <a:pt x="8065" y="1428"/>
                  </a:lnTo>
                  <a:lnTo>
                    <a:pt x="666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7" name="Google Shape;2147;p108"/>
            <p:cNvSpPr/>
            <p:nvPr/>
          </p:nvSpPr>
          <p:spPr>
            <a:xfrm>
              <a:off x="3392000" y="3365400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1" y="1"/>
                  </a:moveTo>
                  <a:lnTo>
                    <a:pt x="1" y="776"/>
                  </a:lnTo>
                  <a:lnTo>
                    <a:pt x="807" y="77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8" name="Google Shape;2148;p108"/>
            <p:cNvSpPr/>
            <p:nvPr/>
          </p:nvSpPr>
          <p:spPr>
            <a:xfrm>
              <a:off x="3431550" y="3423575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9" name="Google Shape;2149;p108"/>
            <p:cNvSpPr/>
            <p:nvPr/>
          </p:nvSpPr>
          <p:spPr>
            <a:xfrm>
              <a:off x="3385800" y="3367750"/>
              <a:ext cx="72925" cy="72900"/>
            </a:xfrm>
            <a:custGeom>
              <a:avLst/>
              <a:gdLst/>
              <a:ahLst/>
              <a:cxnLst/>
              <a:rect l="l" t="t" r="r" b="b"/>
              <a:pathLst>
                <a:path w="2917" h="2916" extrusionOk="0">
                  <a:moveTo>
                    <a:pt x="2358" y="0"/>
                  </a:moveTo>
                  <a:lnTo>
                    <a:pt x="0" y="2357"/>
                  </a:lnTo>
                  <a:lnTo>
                    <a:pt x="559" y="2916"/>
                  </a:lnTo>
                  <a:lnTo>
                    <a:pt x="2916" y="558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0" name="Google Shape;2150;p108"/>
            <p:cNvSpPr/>
            <p:nvPr/>
          </p:nvSpPr>
          <p:spPr>
            <a:xfrm>
              <a:off x="3291200" y="3306500"/>
              <a:ext cx="228775" cy="196200"/>
            </a:xfrm>
            <a:custGeom>
              <a:avLst/>
              <a:gdLst/>
              <a:ahLst/>
              <a:cxnLst/>
              <a:rect l="l" t="t" r="r" b="b"/>
              <a:pathLst>
                <a:path w="9151" h="7848" extrusionOk="0">
                  <a:moveTo>
                    <a:pt x="5242" y="775"/>
                  </a:moveTo>
                  <a:cubicBezTo>
                    <a:pt x="6948" y="775"/>
                    <a:pt x="8375" y="2202"/>
                    <a:pt x="8375" y="3908"/>
                  </a:cubicBezTo>
                  <a:cubicBezTo>
                    <a:pt x="8375" y="5816"/>
                    <a:pt x="6830" y="7073"/>
                    <a:pt x="5215" y="7073"/>
                  </a:cubicBezTo>
                  <a:cubicBezTo>
                    <a:pt x="4441" y="7073"/>
                    <a:pt x="3652" y="6784"/>
                    <a:pt x="3009" y="6141"/>
                  </a:cubicBezTo>
                  <a:cubicBezTo>
                    <a:pt x="1055" y="4156"/>
                    <a:pt x="2451" y="775"/>
                    <a:pt x="5242" y="775"/>
                  </a:cubicBezTo>
                  <a:close/>
                  <a:moveTo>
                    <a:pt x="5200" y="1"/>
                  </a:moveTo>
                  <a:cubicBezTo>
                    <a:pt x="4236" y="1"/>
                    <a:pt x="3253" y="355"/>
                    <a:pt x="2451" y="1147"/>
                  </a:cubicBezTo>
                  <a:cubicBezTo>
                    <a:pt x="0" y="3629"/>
                    <a:pt x="1737" y="7847"/>
                    <a:pt x="5242" y="7847"/>
                  </a:cubicBezTo>
                  <a:cubicBezTo>
                    <a:pt x="7383" y="7847"/>
                    <a:pt x="9151" y="6079"/>
                    <a:pt x="9151" y="3908"/>
                  </a:cubicBezTo>
                  <a:cubicBezTo>
                    <a:pt x="9151" y="1556"/>
                    <a:pt x="7218" y="1"/>
                    <a:pt x="520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51" name="Google Shape;2151;p108"/>
          <p:cNvGrpSpPr/>
          <p:nvPr/>
        </p:nvGrpSpPr>
        <p:grpSpPr>
          <a:xfrm>
            <a:off x="7120754" y="2618343"/>
            <a:ext cx="378620" cy="351769"/>
            <a:chOff x="6248875" y="2680650"/>
            <a:chExt cx="360625" cy="335050"/>
          </a:xfrm>
        </p:grpSpPr>
        <p:sp>
          <p:nvSpPr>
            <p:cNvPr id="2152" name="Google Shape;2152;p108"/>
            <p:cNvSpPr/>
            <p:nvPr/>
          </p:nvSpPr>
          <p:spPr>
            <a:xfrm>
              <a:off x="6275250" y="2995500"/>
              <a:ext cx="334250" cy="20200"/>
            </a:xfrm>
            <a:custGeom>
              <a:avLst/>
              <a:gdLst/>
              <a:ahLst/>
              <a:cxnLst/>
              <a:rect l="l" t="t" r="r" b="b"/>
              <a:pathLst>
                <a:path w="13370" h="808" extrusionOk="0">
                  <a:moveTo>
                    <a:pt x="0" y="1"/>
                  </a:moveTo>
                  <a:lnTo>
                    <a:pt x="0" y="807"/>
                  </a:lnTo>
                  <a:lnTo>
                    <a:pt x="13370" y="807"/>
                  </a:lnTo>
                  <a:lnTo>
                    <a:pt x="1337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3" name="Google Shape;2153;p108"/>
            <p:cNvSpPr/>
            <p:nvPr/>
          </p:nvSpPr>
          <p:spPr>
            <a:xfrm>
              <a:off x="6295400" y="2893150"/>
              <a:ext cx="58200" cy="83000"/>
            </a:xfrm>
            <a:custGeom>
              <a:avLst/>
              <a:gdLst/>
              <a:ahLst/>
              <a:cxnLst/>
              <a:rect l="l" t="t" r="r" b="b"/>
              <a:pathLst>
                <a:path w="2328" h="3320" extrusionOk="0">
                  <a:moveTo>
                    <a:pt x="1180" y="1117"/>
                  </a:moveTo>
                  <a:lnTo>
                    <a:pt x="1552" y="1489"/>
                  </a:lnTo>
                  <a:lnTo>
                    <a:pt x="1552" y="2544"/>
                  </a:lnTo>
                  <a:lnTo>
                    <a:pt x="776" y="2544"/>
                  </a:lnTo>
                  <a:lnTo>
                    <a:pt x="776" y="1489"/>
                  </a:lnTo>
                  <a:lnTo>
                    <a:pt x="1180" y="1117"/>
                  </a:lnTo>
                  <a:close/>
                  <a:moveTo>
                    <a:pt x="1180" y="0"/>
                  </a:moveTo>
                  <a:lnTo>
                    <a:pt x="1" y="1148"/>
                  </a:lnTo>
                  <a:lnTo>
                    <a:pt x="1" y="3319"/>
                  </a:lnTo>
                  <a:lnTo>
                    <a:pt x="2327" y="3319"/>
                  </a:lnTo>
                  <a:lnTo>
                    <a:pt x="2327" y="1148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4" name="Google Shape;2154;p108"/>
            <p:cNvSpPr/>
            <p:nvPr/>
          </p:nvSpPr>
          <p:spPr>
            <a:xfrm>
              <a:off x="6373725" y="2833425"/>
              <a:ext cx="58975" cy="142725"/>
            </a:xfrm>
            <a:custGeom>
              <a:avLst/>
              <a:gdLst/>
              <a:ahLst/>
              <a:cxnLst/>
              <a:rect l="l" t="t" r="r" b="b"/>
              <a:pathLst>
                <a:path w="2359" h="5709" extrusionOk="0">
                  <a:moveTo>
                    <a:pt x="1180" y="1149"/>
                  </a:moveTo>
                  <a:lnTo>
                    <a:pt x="1583" y="1521"/>
                  </a:lnTo>
                  <a:lnTo>
                    <a:pt x="1583" y="4933"/>
                  </a:lnTo>
                  <a:lnTo>
                    <a:pt x="776" y="4933"/>
                  </a:lnTo>
                  <a:lnTo>
                    <a:pt x="807" y="1521"/>
                  </a:lnTo>
                  <a:lnTo>
                    <a:pt x="1180" y="1149"/>
                  </a:lnTo>
                  <a:close/>
                  <a:moveTo>
                    <a:pt x="1180" y="1"/>
                  </a:moveTo>
                  <a:lnTo>
                    <a:pt x="1" y="1180"/>
                  </a:lnTo>
                  <a:lnTo>
                    <a:pt x="1" y="5708"/>
                  </a:lnTo>
                  <a:lnTo>
                    <a:pt x="2358" y="5708"/>
                  </a:lnTo>
                  <a:lnTo>
                    <a:pt x="2358" y="1180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5" name="Google Shape;2155;p108"/>
            <p:cNvSpPr/>
            <p:nvPr/>
          </p:nvSpPr>
          <p:spPr>
            <a:xfrm>
              <a:off x="6452050" y="2755900"/>
              <a:ext cx="59750" cy="220250"/>
            </a:xfrm>
            <a:custGeom>
              <a:avLst/>
              <a:gdLst/>
              <a:ahLst/>
              <a:cxnLst/>
              <a:rect l="l" t="t" r="r" b="b"/>
              <a:pathLst>
                <a:path w="2390" h="8810" extrusionOk="0">
                  <a:moveTo>
                    <a:pt x="1180" y="1117"/>
                  </a:moveTo>
                  <a:lnTo>
                    <a:pt x="1583" y="1489"/>
                  </a:lnTo>
                  <a:lnTo>
                    <a:pt x="1583" y="8034"/>
                  </a:lnTo>
                  <a:lnTo>
                    <a:pt x="776" y="8034"/>
                  </a:lnTo>
                  <a:lnTo>
                    <a:pt x="807" y="1489"/>
                  </a:lnTo>
                  <a:lnTo>
                    <a:pt x="1180" y="1117"/>
                  </a:lnTo>
                  <a:close/>
                  <a:moveTo>
                    <a:pt x="1180" y="0"/>
                  </a:moveTo>
                  <a:lnTo>
                    <a:pt x="1" y="1179"/>
                  </a:lnTo>
                  <a:lnTo>
                    <a:pt x="1" y="8809"/>
                  </a:lnTo>
                  <a:lnTo>
                    <a:pt x="2389" y="8809"/>
                  </a:lnTo>
                  <a:lnTo>
                    <a:pt x="2358" y="1179"/>
                  </a:lnTo>
                  <a:lnTo>
                    <a:pt x="118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108"/>
            <p:cNvSpPr/>
            <p:nvPr/>
          </p:nvSpPr>
          <p:spPr>
            <a:xfrm>
              <a:off x="6531150" y="2696950"/>
              <a:ext cx="58975" cy="279200"/>
            </a:xfrm>
            <a:custGeom>
              <a:avLst/>
              <a:gdLst/>
              <a:ahLst/>
              <a:cxnLst/>
              <a:rect l="l" t="t" r="r" b="b"/>
              <a:pathLst>
                <a:path w="2359" h="11168" extrusionOk="0">
                  <a:moveTo>
                    <a:pt x="1149" y="1086"/>
                  </a:moveTo>
                  <a:lnTo>
                    <a:pt x="1552" y="1489"/>
                  </a:lnTo>
                  <a:lnTo>
                    <a:pt x="1552" y="10392"/>
                  </a:lnTo>
                  <a:lnTo>
                    <a:pt x="745" y="10392"/>
                  </a:lnTo>
                  <a:lnTo>
                    <a:pt x="776" y="1489"/>
                  </a:lnTo>
                  <a:lnTo>
                    <a:pt x="1149" y="1086"/>
                  </a:lnTo>
                  <a:close/>
                  <a:moveTo>
                    <a:pt x="1180" y="1"/>
                  </a:moveTo>
                  <a:lnTo>
                    <a:pt x="1" y="1148"/>
                  </a:lnTo>
                  <a:lnTo>
                    <a:pt x="1" y="11167"/>
                  </a:lnTo>
                  <a:lnTo>
                    <a:pt x="2358" y="11167"/>
                  </a:lnTo>
                  <a:lnTo>
                    <a:pt x="2358" y="1148"/>
                  </a:lnTo>
                  <a:lnTo>
                    <a:pt x="118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108"/>
            <p:cNvSpPr/>
            <p:nvPr/>
          </p:nvSpPr>
          <p:spPr>
            <a:xfrm>
              <a:off x="6324100" y="2720225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108"/>
            <p:cNvSpPr/>
            <p:nvPr/>
          </p:nvSpPr>
          <p:spPr>
            <a:xfrm>
              <a:off x="6363650" y="277837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108"/>
            <p:cNvSpPr/>
            <p:nvPr/>
          </p:nvSpPr>
          <p:spPr>
            <a:xfrm>
              <a:off x="6317900" y="2723325"/>
              <a:ext cx="72150" cy="72900"/>
            </a:xfrm>
            <a:custGeom>
              <a:avLst/>
              <a:gdLst/>
              <a:ahLst/>
              <a:cxnLst/>
              <a:rect l="l" t="t" r="r" b="b"/>
              <a:pathLst>
                <a:path w="2886" h="2916" extrusionOk="0">
                  <a:moveTo>
                    <a:pt x="2327" y="0"/>
                  </a:moveTo>
                  <a:lnTo>
                    <a:pt x="0" y="2358"/>
                  </a:lnTo>
                  <a:lnTo>
                    <a:pt x="528" y="2916"/>
                  </a:lnTo>
                  <a:lnTo>
                    <a:pt x="2885" y="559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108"/>
            <p:cNvSpPr/>
            <p:nvPr/>
          </p:nvSpPr>
          <p:spPr>
            <a:xfrm>
              <a:off x="6248875" y="2680650"/>
              <a:ext cx="183050" cy="157475"/>
            </a:xfrm>
            <a:custGeom>
              <a:avLst/>
              <a:gdLst/>
              <a:ahLst/>
              <a:cxnLst/>
              <a:rect l="l" t="t" r="r" b="b"/>
              <a:pathLst>
                <a:path w="7322" h="6299" extrusionOk="0">
                  <a:moveTo>
                    <a:pt x="4188" y="808"/>
                  </a:moveTo>
                  <a:cubicBezTo>
                    <a:pt x="5491" y="808"/>
                    <a:pt x="6546" y="1862"/>
                    <a:pt x="6546" y="3165"/>
                  </a:cubicBezTo>
                  <a:cubicBezTo>
                    <a:pt x="6546" y="4570"/>
                    <a:pt x="5384" y="5507"/>
                    <a:pt x="4171" y="5507"/>
                  </a:cubicBezTo>
                  <a:cubicBezTo>
                    <a:pt x="3589" y="5507"/>
                    <a:pt x="2996" y="5292"/>
                    <a:pt x="2513" y="4809"/>
                  </a:cubicBezTo>
                  <a:cubicBezTo>
                    <a:pt x="1055" y="3351"/>
                    <a:pt x="2110" y="808"/>
                    <a:pt x="4188" y="808"/>
                  </a:cubicBezTo>
                  <a:close/>
                  <a:moveTo>
                    <a:pt x="4171" y="0"/>
                  </a:moveTo>
                  <a:cubicBezTo>
                    <a:pt x="3402" y="0"/>
                    <a:pt x="2619" y="289"/>
                    <a:pt x="1986" y="932"/>
                  </a:cubicBezTo>
                  <a:cubicBezTo>
                    <a:pt x="1" y="2917"/>
                    <a:pt x="1397" y="6298"/>
                    <a:pt x="4188" y="6298"/>
                  </a:cubicBezTo>
                  <a:cubicBezTo>
                    <a:pt x="5925" y="6298"/>
                    <a:pt x="7321" y="4871"/>
                    <a:pt x="7321" y="3165"/>
                  </a:cubicBezTo>
                  <a:cubicBezTo>
                    <a:pt x="7321" y="1257"/>
                    <a:pt x="5776" y="0"/>
                    <a:pt x="417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1" name="Google Shape;2161;p108"/>
          <p:cNvGrpSpPr/>
          <p:nvPr/>
        </p:nvGrpSpPr>
        <p:grpSpPr>
          <a:xfrm>
            <a:off x="7974848" y="2619183"/>
            <a:ext cx="311847" cy="350929"/>
            <a:chOff x="7062375" y="2681450"/>
            <a:chExt cx="297025" cy="334250"/>
          </a:xfrm>
        </p:grpSpPr>
        <p:sp>
          <p:nvSpPr>
            <p:cNvPr id="2162" name="Google Shape;2162;p108"/>
            <p:cNvSpPr/>
            <p:nvPr/>
          </p:nvSpPr>
          <p:spPr>
            <a:xfrm>
              <a:off x="7062375" y="2681450"/>
              <a:ext cx="297025" cy="334250"/>
            </a:xfrm>
            <a:custGeom>
              <a:avLst/>
              <a:gdLst/>
              <a:ahLst/>
              <a:cxnLst/>
              <a:rect l="l" t="t" r="r" b="b"/>
              <a:pathLst>
                <a:path w="11881" h="13370" extrusionOk="0">
                  <a:moveTo>
                    <a:pt x="5147" y="770"/>
                  </a:moveTo>
                  <a:cubicBezTo>
                    <a:pt x="5274" y="770"/>
                    <a:pt x="5379" y="854"/>
                    <a:pt x="5459" y="962"/>
                  </a:cubicBezTo>
                  <a:lnTo>
                    <a:pt x="5459" y="1551"/>
                  </a:lnTo>
                  <a:lnTo>
                    <a:pt x="4684" y="1551"/>
                  </a:lnTo>
                  <a:lnTo>
                    <a:pt x="4684" y="962"/>
                  </a:lnTo>
                  <a:cubicBezTo>
                    <a:pt x="4765" y="854"/>
                    <a:pt x="4892" y="770"/>
                    <a:pt x="5026" y="770"/>
                  </a:cubicBezTo>
                  <a:cubicBezTo>
                    <a:pt x="5046" y="770"/>
                    <a:pt x="5067" y="772"/>
                    <a:pt x="5087" y="776"/>
                  </a:cubicBezTo>
                  <a:cubicBezTo>
                    <a:pt x="5108" y="772"/>
                    <a:pt x="5127" y="770"/>
                    <a:pt x="5147" y="770"/>
                  </a:cubicBezTo>
                  <a:close/>
                  <a:moveTo>
                    <a:pt x="8810" y="2358"/>
                  </a:moveTo>
                  <a:lnTo>
                    <a:pt x="10826" y="4715"/>
                  </a:lnTo>
                  <a:lnTo>
                    <a:pt x="8810" y="7073"/>
                  </a:lnTo>
                  <a:lnTo>
                    <a:pt x="745" y="7073"/>
                  </a:lnTo>
                  <a:lnTo>
                    <a:pt x="745" y="2358"/>
                  </a:lnTo>
                  <a:close/>
                  <a:moveTo>
                    <a:pt x="5459" y="7817"/>
                  </a:moveTo>
                  <a:lnTo>
                    <a:pt x="5459" y="12563"/>
                  </a:lnTo>
                  <a:lnTo>
                    <a:pt x="4684" y="12563"/>
                  </a:lnTo>
                  <a:lnTo>
                    <a:pt x="4684" y="7817"/>
                  </a:lnTo>
                  <a:close/>
                  <a:moveTo>
                    <a:pt x="5118" y="0"/>
                  </a:moveTo>
                  <a:cubicBezTo>
                    <a:pt x="4622" y="0"/>
                    <a:pt x="4188" y="279"/>
                    <a:pt x="3971" y="714"/>
                  </a:cubicBezTo>
                  <a:lnTo>
                    <a:pt x="3940" y="776"/>
                  </a:lnTo>
                  <a:lnTo>
                    <a:pt x="3940" y="1551"/>
                  </a:lnTo>
                  <a:lnTo>
                    <a:pt x="0" y="1551"/>
                  </a:lnTo>
                  <a:lnTo>
                    <a:pt x="0" y="7817"/>
                  </a:lnTo>
                  <a:lnTo>
                    <a:pt x="3940" y="7817"/>
                  </a:lnTo>
                  <a:lnTo>
                    <a:pt x="3940" y="12594"/>
                  </a:lnTo>
                  <a:lnTo>
                    <a:pt x="2358" y="12594"/>
                  </a:lnTo>
                  <a:lnTo>
                    <a:pt x="2358" y="13369"/>
                  </a:lnTo>
                  <a:lnTo>
                    <a:pt x="7817" y="13369"/>
                  </a:lnTo>
                  <a:lnTo>
                    <a:pt x="7817" y="12594"/>
                  </a:lnTo>
                  <a:lnTo>
                    <a:pt x="6266" y="12594"/>
                  </a:lnTo>
                  <a:lnTo>
                    <a:pt x="6266" y="7817"/>
                  </a:lnTo>
                  <a:lnTo>
                    <a:pt x="9182" y="7817"/>
                  </a:lnTo>
                  <a:lnTo>
                    <a:pt x="11880" y="4684"/>
                  </a:lnTo>
                  <a:lnTo>
                    <a:pt x="9182" y="1551"/>
                  </a:lnTo>
                  <a:lnTo>
                    <a:pt x="6266" y="1551"/>
                  </a:lnTo>
                  <a:lnTo>
                    <a:pt x="6266" y="776"/>
                  </a:lnTo>
                  <a:lnTo>
                    <a:pt x="6235" y="714"/>
                  </a:lnTo>
                  <a:cubicBezTo>
                    <a:pt x="6018" y="279"/>
                    <a:pt x="5584" y="0"/>
                    <a:pt x="5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108"/>
            <p:cNvSpPr/>
            <p:nvPr/>
          </p:nvSpPr>
          <p:spPr>
            <a:xfrm>
              <a:off x="7160850" y="2760550"/>
              <a:ext cx="18625" cy="19400"/>
            </a:xfrm>
            <a:custGeom>
              <a:avLst/>
              <a:gdLst/>
              <a:ahLst/>
              <a:cxnLst/>
              <a:rect l="l" t="t" r="r" b="b"/>
              <a:pathLst>
                <a:path w="745" h="776" extrusionOk="0">
                  <a:moveTo>
                    <a:pt x="1" y="0"/>
                  </a:moveTo>
                  <a:lnTo>
                    <a:pt x="1" y="776"/>
                  </a:lnTo>
                  <a:lnTo>
                    <a:pt x="745" y="77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108"/>
            <p:cNvSpPr/>
            <p:nvPr/>
          </p:nvSpPr>
          <p:spPr>
            <a:xfrm>
              <a:off x="7199625" y="2818700"/>
              <a:ext cx="19400" cy="19425"/>
            </a:xfrm>
            <a:custGeom>
              <a:avLst/>
              <a:gdLst/>
              <a:ahLst/>
              <a:cxnLst/>
              <a:rect l="l" t="t" r="r" b="b"/>
              <a:pathLst>
                <a:path w="776" h="777" extrusionOk="0">
                  <a:moveTo>
                    <a:pt x="0" y="1"/>
                  </a:moveTo>
                  <a:lnTo>
                    <a:pt x="0" y="776"/>
                  </a:lnTo>
                  <a:lnTo>
                    <a:pt x="776" y="776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108"/>
            <p:cNvSpPr/>
            <p:nvPr/>
          </p:nvSpPr>
          <p:spPr>
            <a:xfrm>
              <a:off x="7153100" y="2762875"/>
              <a:ext cx="72150" cy="72125"/>
            </a:xfrm>
            <a:custGeom>
              <a:avLst/>
              <a:gdLst/>
              <a:ahLst/>
              <a:cxnLst/>
              <a:rect l="l" t="t" r="r" b="b"/>
              <a:pathLst>
                <a:path w="2886" h="2885" extrusionOk="0">
                  <a:moveTo>
                    <a:pt x="2327" y="0"/>
                  </a:moveTo>
                  <a:lnTo>
                    <a:pt x="0" y="2327"/>
                  </a:lnTo>
                  <a:lnTo>
                    <a:pt x="559" y="2885"/>
                  </a:lnTo>
                  <a:lnTo>
                    <a:pt x="2885" y="559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6" name="Google Shape;2166;p108"/>
          <p:cNvGrpSpPr/>
          <p:nvPr/>
        </p:nvGrpSpPr>
        <p:grpSpPr>
          <a:xfrm>
            <a:off x="7955293" y="2045177"/>
            <a:ext cx="350929" cy="350142"/>
            <a:chOff x="7043750" y="2134725"/>
            <a:chExt cx="334250" cy="333500"/>
          </a:xfrm>
        </p:grpSpPr>
        <p:sp>
          <p:nvSpPr>
            <p:cNvPr id="2167" name="Google Shape;2167;p108"/>
            <p:cNvSpPr/>
            <p:nvPr/>
          </p:nvSpPr>
          <p:spPr>
            <a:xfrm>
              <a:off x="7082525" y="2135500"/>
              <a:ext cx="253600" cy="332725"/>
            </a:xfrm>
            <a:custGeom>
              <a:avLst/>
              <a:gdLst/>
              <a:ahLst/>
              <a:cxnLst/>
              <a:rect l="l" t="t" r="r" b="b"/>
              <a:pathLst>
                <a:path w="10144" h="13309" extrusionOk="0">
                  <a:moveTo>
                    <a:pt x="5119" y="3134"/>
                  </a:moveTo>
                  <a:cubicBezTo>
                    <a:pt x="6639" y="3134"/>
                    <a:pt x="7848" y="4343"/>
                    <a:pt x="7879" y="5863"/>
                  </a:cubicBezTo>
                  <a:lnTo>
                    <a:pt x="7879" y="10268"/>
                  </a:lnTo>
                  <a:cubicBezTo>
                    <a:pt x="7879" y="10547"/>
                    <a:pt x="7942" y="10795"/>
                    <a:pt x="8066" y="11013"/>
                  </a:cubicBezTo>
                  <a:lnTo>
                    <a:pt x="2172" y="11013"/>
                  </a:lnTo>
                  <a:cubicBezTo>
                    <a:pt x="2296" y="10795"/>
                    <a:pt x="2358" y="10516"/>
                    <a:pt x="2389" y="10237"/>
                  </a:cubicBezTo>
                  <a:lnTo>
                    <a:pt x="2389" y="10206"/>
                  </a:lnTo>
                  <a:lnTo>
                    <a:pt x="2389" y="5894"/>
                  </a:lnTo>
                  <a:cubicBezTo>
                    <a:pt x="2358" y="4374"/>
                    <a:pt x="3599" y="3134"/>
                    <a:pt x="5119" y="3134"/>
                  </a:cubicBezTo>
                  <a:close/>
                  <a:moveTo>
                    <a:pt x="5522" y="11757"/>
                  </a:moveTo>
                  <a:lnTo>
                    <a:pt x="5522" y="12160"/>
                  </a:lnTo>
                  <a:cubicBezTo>
                    <a:pt x="5522" y="12376"/>
                    <a:pt x="5358" y="12544"/>
                    <a:pt x="5153" y="12544"/>
                  </a:cubicBezTo>
                  <a:cubicBezTo>
                    <a:pt x="5121" y="12544"/>
                    <a:pt x="5089" y="12541"/>
                    <a:pt x="5057" y="12532"/>
                  </a:cubicBezTo>
                  <a:cubicBezTo>
                    <a:pt x="4871" y="12501"/>
                    <a:pt x="4747" y="12346"/>
                    <a:pt x="4747" y="12160"/>
                  </a:cubicBezTo>
                  <a:lnTo>
                    <a:pt x="4747" y="11757"/>
                  </a:lnTo>
                  <a:close/>
                  <a:moveTo>
                    <a:pt x="4747" y="1"/>
                  </a:moveTo>
                  <a:lnTo>
                    <a:pt x="4747" y="2327"/>
                  </a:lnTo>
                  <a:cubicBezTo>
                    <a:pt x="2947" y="2544"/>
                    <a:pt x="1614" y="4033"/>
                    <a:pt x="1614" y="5832"/>
                  </a:cubicBezTo>
                  <a:lnTo>
                    <a:pt x="1614" y="10175"/>
                  </a:lnTo>
                  <a:cubicBezTo>
                    <a:pt x="1614" y="10609"/>
                    <a:pt x="1241" y="10950"/>
                    <a:pt x="838" y="10950"/>
                  </a:cubicBezTo>
                  <a:lnTo>
                    <a:pt x="1" y="10950"/>
                  </a:lnTo>
                  <a:lnTo>
                    <a:pt x="1" y="11757"/>
                  </a:lnTo>
                  <a:lnTo>
                    <a:pt x="3940" y="11757"/>
                  </a:lnTo>
                  <a:lnTo>
                    <a:pt x="3940" y="12129"/>
                  </a:lnTo>
                  <a:cubicBezTo>
                    <a:pt x="3940" y="12912"/>
                    <a:pt x="4533" y="13308"/>
                    <a:pt x="5121" y="13308"/>
                  </a:cubicBezTo>
                  <a:cubicBezTo>
                    <a:pt x="5696" y="13308"/>
                    <a:pt x="6266" y="12928"/>
                    <a:pt x="6266" y="12160"/>
                  </a:cubicBezTo>
                  <a:lnTo>
                    <a:pt x="6266" y="11757"/>
                  </a:lnTo>
                  <a:lnTo>
                    <a:pt x="10144" y="11757"/>
                  </a:lnTo>
                  <a:lnTo>
                    <a:pt x="10144" y="10982"/>
                  </a:lnTo>
                  <a:lnTo>
                    <a:pt x="9399" y="10982"/>
                  </a:lnTo>
                  <a:cubicBezTo>
                    <a:pt x="8965" y="10950"/>
                    <a:pt x="8655" y="10609"/>
                    <a:pt x="8655" y="10206"/>
                  </a:cubicBezTo>
                  <a:lnTo>
                    <a:pt x="8655" y="5863"/>
                  </a:lnTo>
                  <a:cubicBezTo>
                    <a:pt x="8624" y="4064"/>
                    <a:pt x="7290" y="2575"/>
                    <a:pt x="5522" y="2358"/>
                  </a:cubicBezTo>
                  <a:lnTo>
                    <a:pt x="552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108"/>
            <p:cNvSpPr/>
            <p:nvPr/>
          </p:nvSpPr>
          <p:spPr>
            <a:xfrm>
              <a:off x="7043750" y="2134725"/>
              <a:ext cx="88425" cy="88425"/>
            </a:xfrm>
            <a:custGeom>
              <a:avLst/>
              <a:gdLst/>
              <a:ahLst/>
              <a:cxnLst/>
              <a:rect l="l" t="t" r="r" b="b"/>
              <a:pathLst>
                <a:path w="3537" h="3537" extrusionOk="0">
                  <a:moveTo>
                    <a:pt x="3537" y="1"/>
                  </a:moveTo>
                  <a:cubicBezTo>
                    <a:pt x="1583" y="1"/>
                    <a:pt x="1" y="1583"/>
                    <a:pt x="1" y="3537"/>
                  </a:cubicBezTo>
                  <a:lnTo>
                    <a:pt x="776" y="3537"/>
                  </a:lnTo>
                  <a:cubicBezTo>
                    <a:pt x="776" y="2036"/>
                    <a:pt x="1987" y="807"/>
                    <a:pt x="3451" y="807"/>
                  </a:cubicBezTo>
                  <a:cubicBezTo>
                    <a:pt x="3469" y="807"/>
                    <a:pt x="3488" y="807"/>
                    <a:pt x="3506" y="807"/>
                  </a:cubicBezTo>
                  <a:lnTo>
                    <a:pt x="3537" y="776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108"/>
            <p:cNvSpPr/>
            <p:nvPr/>
          </p:nvSpPr>
          <p:spPr>
            <a:xfrm>
              <a:off x="7082525" y="2174275"/>
              <a:ext cx="49650" cy="48875"/>
            </a:xfrm>
            <a:custGeom>
              <a:avLst/>
              <a:gdLst/>
              <a:ahLst/>
              <a:cxnLst/>
              <a:rect l="l" t="t" r="r" b="b"/>
              <a:pathLst>
                <a:path w="1986" h="1955" extrusionOk="0">
                  <a:moveTo>
                    <a:pt x="1986" y="1"/>
                  </a:moveTo>
                  <a:cubicBezTo>
                    <a:pt x="900" y="1"/>
                    <a:pt x="1" y="869"/>
                    <a:pt x="1" y="1955"/>
                  </a:cubicBezTo>
                  <a:lnTo>
                    <a:pt x="776" y="1955"/>
                  </a:lnTo>
                  <a:cubicBezTo>
                    <a:pt x="776" y="1304"/>
                    <a:pt x="1303" y="776"/>
                    <a:pt x="1986" y="776"/>
                  </a:cubicBezTo>
                  <a:lnTo>
                    <a:pt x="19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108"/>
            <p:cNvSpPr/>
            <p:nvPr/>
          </p:nvSpPr>
          <p:spPr>
            <a:xfrm>
              <a:off x="7289575" y="2134725"/>
              <a:ext cx="88425" cy="87650"/>
            </a:xfrm>
            <a:custGeom>
              <a:avLst/>
              <a:gdLst/>
              <a:ahLst/>
              <a:cxnLst/>
              <a:rect l="l" t="t" r="r" b="b"/>
              <a:pathLst>
                <a:path w="3537" h="3506" extrusionOk="0">
                  <a:moveTo>
                    <a:pt x="1" y="1"/>
                  </a:moveTo>
                  <a:lnTo>
                    <a:pt x="1" y="776"/>
                  </a:lnTo>
                  <a:cubicBezTo>
                    <a:pt x="1521" y="776"/>
                    <a:pt x="2761" y="2017"/>
                    <a:pt x="2761" y="3506"/>
                  </a:cubicBezTo>
                  <a:lnTo>
                    <a:pt x="3537" y="3506"/>
                  </a:lnTo>
                  <a:cubicBezTo>
                    <a:pt x="3537" y="1583"/>
                    <a:pt x="1955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108"/>
            <p:cNvSpPr/>
            <p:nvPr/>
          </p:nvSpPr>
          <p:spPr>
            <a:xfrm>
              <a:off x="7289575" y="2173500"/>
              <a:ext cx="48875" cy="48875"/>
            </a:xfrm>
            <a:custGeom>
              <a:avLst/>
              <a:gdLst/>
              <a:ahLst/>
              <a:cxnLst/>
              <a:rect l="l" t="t" r="r" b="b"/>
              <a:pathLst>
                <a:path w="1955" h="1955" extrusionOk="0">
                  <a:moveTo>
                    <a:pt x="1" y="1"/>
                  </a:moveTo>
                  <a:lnTo>
                    <a:pt x="1" y="32"/>
                  </a:lnTo>
                  <a:lnTo>
                    <a:pt x="1" y="807"/>
                  </a:lnTo>
                  <a:cubicBezTo>
                    <a:pt x="652" y="807"/>
                    <a:pt x="1179" y="1303"/>
                    <a:pt x="1179" y="1955"/>
                  </a:cubicBezTo>
                  <a:lnTo>
                    <a:pt x="1955" y="1955"/>
                  </a:lnTo>
                  <a:cubicBezTo>
                    <a:pt x="1955" y="869"/>
                    <a:pt x="1086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108"/>
            <p:cNvSpPr/>
            <p:nvPr/>
          </p:nvSpPr>
          <p:spPr>
            <a:xfrm>
              <a:off x="7181025" y="2282075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108"/>
            <p:cNvSpPr/>
            <p:nvPr/>
          </p:nvSpPr>
          <p:spPr>
            <a:xfrm>
              <a:off x="7220550" y="2341000"/>
              <a:ext cx="19425" cy="19425"/>
            </a:xfrm>
            <a:custGeom>
              <a:avLst/>
              <a:gdLst/>
              <a:ahLst/>
              <a:cxnLst/>
              <a:rect l="l" t="t" r="r" b="b"/>
              <a:pathLst>
                <a:path w="777" h="777" extrusionOk="0">
                  <a:moveTo>
                    <a:pt x="1" y="1"/>
                  </a:moveTo>
                  <a:lnTo>
                    <a:pt x="1" y="776"/>
                  </a:lnTo>
                  <a:lnTo>
                    <a:pt x="776" y="776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108"/>
            <p:cNvSpPr/>
            <p:nvPr/>
          </p:nvSpPr>
          <p:spPr>
            <a:xfrm>
              <a:off x="7174025" y="2284400"/>
              <a:ext cx="72925" cy="72925"/>
            </a:xfrm>
            <a:custGeom>
              <a:avLst/>
              <a:gdLst/>
              <a:ahLst/>
              <a:cxnLst/>
              <a:rect l="l" t="t" r="r" b="b"/>
              <a:pathLst>
                <a:path w="2917" h="2917" extrusionOk="0">
                  <a:moveTo>
                    <a:pt x="2358" y="0"/>
                  </a:moveTo>
                  <a:lnTo>
                    <a:pt x="1" y="2358"/>
                  </a:lnTo>
                  <a:lnTo>
                    <a:pt x="559" y="2916"/>
                  </a:lnTo>
                  <a:lnTo>
                    <a:pt x="2917" y="559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75" name="Google Shape;2175;p108"/>
          <p:cNvSpPr/>
          <p:nvPr/>
        </p:nvSpPr>
        <p:spPr>
          <a:xfrm>
            <a:off x="3988843" y="3798355"/>
            <a:ext cx="328960" cy="350929"/>
          </a:xfrm>
          <a:custGeom>
            <a:avLst/>
            <a:gdLst/>
            <a:ahLst/>
            <a:cxnLst/>
            <a:rect l="l" t="t" r="r" b="b"/>
            <a:pathLst>
              <a:path w="12533" h="13370" extrusionOk="0">
                <a:moveTo>
                  <a:pt x="9399" y="776"/>
                </a:moveTo>
                <a:lnTo>
                  <a:pt x="9399" y="1583"/>
                </a:lnTo>
                <a:lnTo>
                  <a:pt x="3133" y="1583"/>
                </a:lnTo>
                <a:lnTo>
                  <a:pt x="3133" y="776"/>
                </a:lnTo>
                <a:close/>
                <a:moveTo>
                  <a:pt x="7817" y="2389"/>
                </a:moveTo>
                <a:lnTo>
                  <a:pt x="7817" y="3227"/>
                </a:lnTo>
                <a:lnTo>
                  <a:pt x="4684" y="3227"/>
                </a:lnTo>
                <a:lnTo>
                  <a:pt x="4684" y="2389"/>
                </a:lnTo>
                <a:close/>
                <a:moveTo>
                  <a:pt x="4684" y="4002"/>
                </a:moveTo>
                <a:lnTo>
                  <a:pt x="4684" y="5553"/>
                </a:lnTo>
                <a:cubicBezTo>
                  <a:pt x="4684" y="6065"/>
                  <a:pt x="4297" y="6321"/>
                  <a:pt x="3909" y="6321"/>
                </a:cubicBezTo>
                <a:cubicBezTo>
                  <a:pt x="3521" y="6321"/>
                  <a:pt x="3133" y="6065"/>
                  <a:pt x="3133" y="5553"/>
                </a:cubicBezTo>
                <a:lnTo>
                  <a:pt x="3133" y="4002"/>
                </a:lnTo>
                <a:close/>
                <a:moveTo>
                  <a:pt x="7042" y="4002"/>
                </a:moveTo>
                <a:lnTo>
                  <a:pt x="7042" y="5553"/>
                </a:lnTo>
                <a:cubicBezTo>
                  <a:pt x="7042" y="6065"/>
                  <a:pt x="6654" y="6321"/>
                  <a:pt x="6266" y="6321"/>
                </a:cubicBezTo>
                <a:cubicBezTo>
                  <a:pt x="5879" y="6321"/>
                  <a:pt x="5491" y="6065"/>
                  <a:pt x="5491" y="5553"/>
                </a:cubicBezTo>
                <a:lnTo>
                  <a:pt x="5491" y="4002"/>
                </a:lnTo>
                <a:close/>
                <a:moveTo>
                  <a:pt x="9399" y="4002"/>
                </a:moveTo>
                <a:lnTo>
                  <a:pt x="9399" y="5553"/>
                </a:lnTo>
                <a:cubicBezTo>
                  <a:pt x="9399" y="6065"/>
                  <a:pt x="9012" y="6321"/>
                  <a:pt x="8624" y="6321"/>
                </a:cubicBezTo>
                <a:cubicBezTo>
                  <a:pt x="8236" y="6321"/>
                  <a:pt x="7848" y="6065"/>
                  <a:pt x="7848" y="5553"/>
                </a:cubicBezTo>
                <a:lnTo>
                  <a:pt x="7848" y="4002"/>
                </a:lnTo>
                <a:close/>
                <a:moveTo>
                  <a:pt x="2358" y="4002"/>
                </a:moveTo>
                <a:lnTo>
                  <a:pt x="2358" y="5553"/>
                </a:lnTo>
                <a:cubicBezTo>
                  <a:pt x="2358" y="5956"/>
                  <a:pt x="2048" y="6298"/>
                  <a:pt x="1644" y="6329"/>
                </a:cubicBezTo>
                <a:cubicBezTo>
                  <a:pt x="1610" y="6333"/>
                  <a:pt x="1576" y="6335"/>
                  <a:pt x="1543" y="6335"/>
                </a:cubicBezTo>
                <a:cubicBezTo>
                  <a:pt x="1122" y="6335"/>
                  <a:pt x="776" y="5984"/>
                  <a:pt x="776" y="5553"/>
                </a:cubicBezTo>
                <a:lnTo>
                  <a:pt x="776" y="4002"/>
                </a:lnTo>
                <a:close/>
                <a:moveTo>
                  <a:pt x="11726" y="4002"/>
                </a:moveTo>
                <a:lnTo>
                  <a:pt x="11757" y="5584"/>
                </a:lnTo>
                <a:cubicBezTo>
                  <a:pt x="11757" y="6030"/>
                  <a:pt x="11387" y="6362"/>
                  <a:pt x="10947" y="6362"/>
                </a:cubicBezTo>
                <a:cubicBezTo>
                  <a:pt x="10927" y="6362"/>
                  <a:pt x="10908" y="6361"/>
                  <a:pt x="10888" y="6360"/>
                </a:cubicBezTo>
                <a:cubicBezTo>
                  <a:pt x="10485" y="6329"/>
                  <a:pt x="10175" y="5956"/>
                  <a:pt x="10175" y="5553"/>
                </a:cubicBezTo>
                <a:lnTo>
                  <a:pt x="10175" y="4002"/>
                </a:lnTo>
                <a:close/>
                <a:moveTo>
                  <a:pt x="10950" y="8717"/>
                </a:moveTo>
                <a:lnTo>
                  <a:pt x="10950" y="11075"/>
                </a:lnTo>
                <a:lnTo>
                  <a:pt x="7011" y="11075"/>
                </a:lnTo>
                <a:lnTo>
                  <a:pt x="7011" y="8717"/>
                </a:lnTo>
                <a:close/>
                <a:moveTo>
                  <a:pt x="4684" y="9493"/>
                </a:moveTo>
                <a:lnTo>
                  <a:pt x="4684" y="12626"/>
                </a:lnTo>
                <a:lnTo>
                  <a:pt x="3133" y="12626"/>
                </a:lnTo>
                <a:lnTo>
                  <a:pt x="3133" y="9493"/>
                </a:lnTo>
                <a:close/>
                <a:moveTo>
                  <a:pt x="9772" y="6608"/>
                </a:moveTo>
                <a:cubicBezTo>
                  <a:pt x="10051" y="6949"/>
                  <a:pt x="10485" y="7135"/>
                  <a:pt x="10950" y="7135"/>
                </a:cubicBezTo>
                <a:lnTo>
                  <a:pt x="10950" y="7942"/>
                </a:lnTo>
                <a:lnTo>
                  <a:pt x="6266" y="7942"/>
                </a:lnTo>
                <a:lnTo>
                  <a:pt x="6266" y="11819"/>
                </a:lnTo>
                <a:lnTo>
                  <a:pt x="10950" y="11819"/>
                </a:lnTo>
                <a:lnTo>
                  <a:pt x="10950" y="12626"/>
                </a:lnTo>
                <a:lnTo>
                  <a:pt x="5491" y="12626"/>
                </a:lnTo>
                <a:lnTo>
                  <a:pt x="5491" y="8686"/>
                </a:lnTo>
                <a:lnTo>
                  <a:pt x="2358" y="8686"/>
                </a:lnTo>
                <a:lnTo>
                  <a:pt x="2358" y="12626"/>
                </a:lnTo>
                <a:lnTo>
                  <a:pt x="1551" y="12626"/>
                </a:lnTo>
                <a:lnTo>
                  <a:pt x="1551" y="7135"/>
                </a:lnTo>
                <a:cubicBezTo>
                  <a:pt x="2017" y="7135"/>
                  <a:pt x="2420" y="6949"/>
                  <a:pt x="2730" y="6608"/>
                </a:cubicBezTo>
                <a:cubicBezTo>
                  <a:pt x="3040" y="6965"/>
                  <a:pt x="3467" y="7143"/>
                  <a:pt x="3893" y="7143"/>
                </a:cubicBezTo>
                <a:cubicBezTo>
                  <a:pt x="4320" y="7143"/>
                  <a:pt x="4746" y="6965"/>
                  <a:pt x="5057" y="6608"/>
                </a:cubicBezTo>
                <a:cubicBezTo>
                  <a:pt x="5367" y="6965"/>
                  <a:pt x="5801" y="7143"/>
                  <a:pt x="6235" y="7143"/>
                </a:cubicBezTo>
                <a:cubicBezTo>
                  <a:pt x="6670" y="7143"/>
                  <a:pt x="7104" y="6965"/>
                  <a:pt x="7414" y="6608"/>
                </a:cubicBezTo>
                <a:cubicBezTo>
                  <a:pt x="7724" y="6965"/>
                  <a:pt x="8159" y="7143"/>
                  <a:pt x="8593" y="7143"/>
                </a:cubicBezTo>
                <a:cubicBezTo>
                  <a:pt x="9027" y="7143"/>
                  <a:pt x="9461" y="6965"/>
                  <a:pt x="9772" y="6608"/>
                </a:cubicBezTo>
                <a:close/>
                <a:moveTo>
                  <a:pt x="2358" y="1"/>
                </a:moveTo>
                <a:lnTo>
                  <a:pt x="2358" y="2389"/>
                </a:lnTo>
                <a:lnTo>
                  <a:pt x="3909" y="2389"/>
                </a:lnTo>
                <a:lnTo>
                  <a:pt x="3909" y="3165"/>
                </a:lnTo>
                <a:lnTo>
                  <a:pt x="0" y="3165"/>
                </a:lnTo>
                <a:lnTo>
                  <a:pt x="0" y="5522"/>
                </a:lnTo>
                <a:cubicBezTo>
                  <a:pt x="0" y="6112"/>
                  <a:pt x="280" y="6608"/>
                  <a:pt x="776" y="6887"/>
                </a:cubicBezTo>
                <a:lnTo>
                  <a:pt x="776" y="13370"/>
                </a:lnTo>
                <a:lnTo>
                  <a:pt x="11726" y="13370"/>
                </a:lnTo>
                <a:lnTo>
                  <a:pt x="11726" y="6918"/>
                </a:lnTo>
                <a:cubicBezTo>
                  <a:pt x="12222" y="6639"/>
                  <a:pt x="12532" y="6112"/>
                  <a:pt x="12532" y="5553"/>
                </a:cubicBezTo>
                <a:lnTo>
                  <a:pt x="12532" y="3227"/>
                </a:lnTo>
                <a:lnTo>
                  <a:pt x="8593" y="3227"/>
                </a:lnTo>
                <a:lnTo>
                  <a:pt x="8593" y="2389"/>
                </a:lnTo>
                <a:lnTo>
                  <a:pt x="10206" y="2389"/>
                </a:lnTo>
                <a:lnTo>
                  <a:pt x="1020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76" name="Google Shape;2176;p108"/>
          <p:cNvGrpSpPr/>
          <p:nvPr/>
        </p:nvGrpSpPr>
        <p:grpSpPr>
          <a:xfrm>
            <a:off x="3977222" y="2618553"/>
            <a:ext cx="350115" cy="350745"/>
            <a:chOff x="3254750" y="2680850"/>
            <a:chExt cx="333475" cy="334075"/>
          </a:xfrm>
        </p:grpSpPr>
        <p:sp>
          <p:nvSpPr>
            <p:cNvPr id="2177" name="Google Shape;2177;p108"/>
            <p:cNvSpPr/>
            <p:nvPr/>
          </p:nvSpPr>
          <p:spPr>
            <a:xfrm>
              <a:off x="3254750" y="2680850"/>
              <a:ext cx="333475" cy="334075"/>
            </a:xfrm>
            <a:custGeom>
              <a:avLst/>
              <a:gdLst/>
              <a:ahLst/>
              <a:cxnLst/>
              <a:rect l="l" t="t" r="r" b="b"/>
              <a:pathLst>
                <a:path w="13339" h="13363" extrusionOk="0">
                  <a:moveTo>
                    <a:pt x="6700" y="800"/>
                  </a:moveTo>
                  <a:cubicBezTo>
                    <a:pt x="7042" y="800"/>
                    <a:pt x="7197" y="1203"/>
                    <a:pt x="6949" y="1451"/>
                  </a:cubicBezTo>
                  <a:cubicBezTo>
                    <a:pt x="6876" y="1534"/>
                    <a:pt x="6780" y="1572"/>
                    <a:pt x="6683" y="1572"/>
                  </a:cubicBezTo>
                  <a:cubicBezTo>
                    <a:pt x="6490" y="1572"/>
                    <a:pt x="6297" y="1420"/>
                    <a:pt x="6297" y="1172"/>
                  </a:cubicBezTo>
                  <a:cubicBezTo>
                    <a:pt x="6297" y="955"/>
                    <a:pt x="6483" y="800"/>
                    <a:pt x="6700" y="800"/>
                  </a:cubicBezTo>
                  <a:close/>
                  <a:moveTo>
                    <a:pt x="7538" y="2009"/>
                  </a:moveTo>
                  <a:lnTo>
                    <a:pt x="9213" y="5546"/>
                  </a:lnTo>
                  <a:lnTo>
                    <a:pt x="4157" y="5546"/>
                  </a:lnTo>
                  <a:lnTo>
                    <a:pt x="5863" y="2009"/>
                  </a:lnTo>
                  <a:cubicBezTo>
                    <a:pt x="6095" y="2242"/>
                    <a:pt x="6398" y="2358"/>
                    <a:pt x="6700" y="2358"/>
                  </a:cubicBezTo>
                  <a:cubicBezTo>
                    <a:pt x="7003" y="2358"/>
                    <a:pt x="7305" y="2242"/>
                    <a:pt x="7538" y="2009"/>
                  </a:cubicBezTo>
                  <a:close/>
                  <a:moveTo>
                    <a:pt x="11074" y="6352"/>
                  </a:moveTo>
                  <a:cubicBezTo>
                    <a:pt x="11229" y="7128"/>
                    <a:pt x="11850" y="7717"/>
                    <a:pt x="12625" y="7872"/>
                  </a:cubicBezTo>
                  <a:lnTo>
                    <a:pt x="12625" y="11098"/>
                  </a:lnTo>
                  <a:cubicBezTo>
                    <a:pt x="11850" y="11253"/>
                    <a:pt x="11229" y="11842"/>
                    <a:pt x="11074" y="12618"/>
                  </a:cubicBezTo>
                  <a:lnTo>
                    <a:pt x="2327" y="12618"/>
                  </a:lnTo>
                  <a:cubicBezTo>
                    <a:pt x="2172" y="11842"/>
                    <a:pt x="1582" y="11253"/>
                    <a:pt x="807" y="11098"/>
                  </a:cubicBezTo>
                  <a:lnTo>
                    <a:pt x="807" y="7872"/>
                  </a:lnTo>
                  <a:cubicBezTo>
                    <a:pt x="1582" y="7717"/>
                    <a:pt x="2172" y="7128"/>
                    <a:pt x="2327" y="6352"/>
                  </a:cubicBezTo>
                  <a:close/>
                  <a:moveTo>
                    <a:pt x="6685" y="1"/>
                  </a:moveTo>
                  <a:cubicBezTo>
                    <a:pt x="6258" y="1"/>
                    <a:pt x="5832" y="226"/>
                    <a:pt x="5615" y="676"/>
                  </a:cubicBezTo>
                  <a:lnTo>
                    <a:pt x="3288" y="5546"/>
                  </a:lnTo>
                  <a:lnTo>
                    <a:pt x="1551" y="5546"/>
                  </a:lnTo>
                  <a:lnTo>
                    <a:pt x="1551" y="5949"/>
                  </a:lnTo>
                  <a:cubicBezTo>
                    <a:pt x="1551" y="6600"/>
                    <a:pt x="1024" y="7097"/>
                    <a:pt x="403" y="7097"/>
                  </a:cubicBezTo>
                  <a:lnTo>
                    <a:pt x="0" y="7097"/>
                  </a:lnTo>
                  <a:lnTo>
                    <a:pt x="0" y="11811"/>
                  </a:lnTo>
                  <a:lnTo>
                    <a:pt x="403" y="11811"/>
                  </a:lnTo>
                  <a:cubicBezTo>
                    <a:pt x="1024" y="11811"/>
                    <a:pt x="1551" y="12339"/>
                    <a:pt x="1551" y="12959"/>
                  </a:cubicBezTo>
                  <a:lnTo>
                    <a:pt x="1551" y="13362"/>
                  </a:lnTo>
                  <a:lnTo>
                    <a:pt x="11788" y="13362"/>
                  </a:lnTo>
                  <a:lnTo>
                    <a:pt x="11788" y="12959"/>
                  </a:lnTo>
                  <a:cubicBezTo>
                    <a:pt x="11788" y="12339"/>
                    <a:pt x="12315" y="11811"/>
                    <a:pt x="12966" y="11811"/>
                  </a:cubicBezTo>
                  <a:lnTo>
                    <a:pt x="13338" y="11811"/>
                  </a:lnTo>
                  <a:lnTo>
                    <a:pt x="13338" y="7128"/>
                  </a:lnTo>
                  <a:lnTo>
                    <a:pt x="12997" y="7128"/>
                  </a:lnTo>
                  <a:cubicBezTo>
                    <a:pt x="12346" y="7128"/>
                    <a:pt x="11819" y="6600"/>
                    <a:pt x="11819" y="5949"/>
                  </a:cubicBezTo>
                  <a:lnTo>
                    <a:pt x="11819" y="5577"/>
                  </a:lnTo>
                  <a:lnTo>
                    <a:pt x="10081" y="5577"/>
                  </a:lnTo>
                  <a:lnTo>
                    <a:pt x="7755" y="676"/>
                  </a:lnTo>
                  <a:cubicBezTo>
                    <a:pt x="7538" y="226"/>
                    <a:pt x="7111" y="1"/>
                    <a:pt x="66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108"/>
            <p:cNvSpPr/>
            <p:nvPr/>
          </p:nvSpPr>
          <p:spPr>
            <a:xfrm>
              <a:off x="3392000" y="286832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108"/>
            <p:cNvSpPr/>
            <p:nvPr/>
          </p:nvSpPr>
          <p:spPr>
            <a:xfrm>
              <a:off x="3431550" y="2946650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108"/>
            <p:cNvSpPr/>
            <p:nvPr/>
          </p:nvSpPr>
          <p:spPr>
            <a:xfrm>
              <a:off x="3379600" y="2875300"/>
              <a:ext cx="84550" cy="84575"/>
            </a:xfrm>
            <a:custGeom>
              <a:avLst/>
              <a:gdLst/>
              <a:ahLst/>
              <a:cxnLst/>
              <a:rect l="l" t="t" r="r" b="b"/>
              <a:pathLst>
                <a:path w="3382" h="3383" extrusionOk="0">
                  <a:moveTo>
                    <a:pt x="2823" y="1"/>
                  </a:moveTo>
                  <a:lnTo>
                    <a:pt x="0" y="2824"/>
                  </a:lnTo>
                  <a:lnTo>
                    <a:pt x="559" y="3382"/>
                  </a:lnTo>
                  <a:lnTo>
                    <a:pt x="3381" y="559"/>
                  </a:lnTo>
                  <a:lnTo>
                    <a:pt x="282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108"/>
            <p:cNvSpPr/>
            <p:nvPr/>
          </p:nvSpPr>
          <p:spPr>
            <a:xfrm>
              <a:off x="3289650" y="2890825"/>
              <a:ext cx="41125" cy="53525"/>
            </a:xfrm>
            <a:custGeom>
              <a:avLst/>
              <a:gdLst/>
              <a:ahLst/>
              <a:cxnLst/>
              <a:rect l="l" t="t" r="r" b="b"/>
              <a:pathLst>
                <a:path w="1645" h="2141" extrusionOk="0">
                  <a:moveTo>
                    <a:pt x="1086" y="0"/>
                  </a:moveTo>
                  <a:lnTo>
                    <a:pt x="0" y="1055"/>
                  </a:lnTo>
                  <a:lnTo>
                    <a:pt x="1086" y="2141"/>
                  </a:lnTo>
                  <a:lnTo>
                    <a:pt x="1644" y="1582"/>
                  </a:lnTo>
                  <a:lnTo>
                    <a:pt x="1117" y="1055"/>
                  </a:lnTo>
                  <a:lnTo>
                    <a:pt x="1644" y="559"/>
                  </a:lnTo>
                  <a:lnTo>
                    <a:pt x="108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108"/>
            <p:cNvSpPr/>
            <p:nvPr/>
          </p:nvSpPr>
          <p:spPr>
            <a:xfrm>
              <a:off x="3513750" y="2891600"/>
              <a:ext cx="40350" cy="52750"/>
            </a:xfrm>
            <a:custGeom>
              <a:avLst/>
              <a:gdLst/>
              <a:ahLst/>
              <a:cxnLst/>
              <a:rect l="l" t="t" r="r" b="b"/>
              <a:pathLst>
                <a:path w="1614" h="2110" extrusionOk="0">
                  <a:moveTo>
                    <a:pt x="559" y="0"/>
                  </a:moveTo>
                  <a:lnTo>
                    <a:pt x="1" y="528"/>
                  </a:lnTo>
                  <a:lnTo>
                    <a:pt x="497" y="1024"/>
                  </a:lnTo>
                  <a:lnTo>
                    <a:pt x="1" y="1551"/>
                  </a:lnTo>
                  <a:lnTo>
                    <a:pt x="559" y="2110"/>
                  </a:lnTo>
                  <a:lnTo>
                    <a:pt x="1614" y="1055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3" name="Google Shape;2183;p108"/>
          <p:cNvGrpSpPr/>
          <p:nvPr/>
        </p:nvGrpSpPr>
        <p:grpSpPr>
          <a:xfrm>
            <a:off x="3189089" y="3244451"/>
            <a:ext cx="350929" cy="267095"/>
            <a:chOff x="2504075" y="3277000"/>
            <a:chExt cx="334250" cy="254400"/>
          </a:xfrm>
        </p:grpSpPr>
        <p:sp>
          <p:nvSpPr>
            <p:cNvPr id="2184" name="Google Shape;2184;p108"/>
            <p:cNvSpPr/>
            <p:nvPr/>
          </p:nvSpPr>
          <p:spPr>
            <a:xfrm>
              <a:off x="2504075" y="3277000"/>
              <a:ext cx="235775" cy="254400"/>
            </a:xfrm>
            <a:custGeom>
              <a:avLst/>
              <a:gdLst/>
              <a:ahLst/>
              <a:cxnLst/>
              <a:rect l="l" t="t" r="r" b="b"/>
              <a:pathLst>
                <a:path w="9431" h="10176" extrusionOk="0">
                  <a:moveTo>
                    <a:pt x="3909" y="3878"/>
                  </a:moveTo>
                  <a:lnTo>
                    <a:pt x="3940" y="6267"/>
                  </a:lnTo>
                  <a:lnTo>
                    <a:pt x="807" y="6267"/>
                  </a:lnTo>
                  <a:lnTo>
                    <a:pt x="807" y="3878"/>
                  </a:lnTo>
                  <a:lnTo>
                    <a:pt x="1582" y="3878"/>
                  </a:lnTo>
                  <a:lnTo>
                    <a:pt x="1582" y="4685"/>
                  </a:lnTo>
                  <a:lnTo>
                    <a:pt x="2358" y="4685"/>
                  </a:lnTo>
                  <a:lnTo>
                    <a:pt x="2358" y="3878"/>
                  </a:lnTo>
                  <a:close/>
                  <a:moveTo>
                    <a:pt x="8655" y="2234"/>
                  </a:moveTo>
                  <a:lnTo>
                    <a:pt x="8655" y="7911"/>
                  </a:lnTo>
                  <a:cubicBezTo>
                    <a:pt x="7600" y="6856"/>
                    <a:pt x="6173" y="6267"/>
                    <a:pt x="4715" y="6267"/>
                  </a:cubicBezTo>
                  <a:lnTo>
                    <a:pt x="4715" y="3878"/>
                  </a:lnTo>
                  <a:cubicBezTo>
                    <a:pt x="6173" y="3878"/>
                    <a:pt x="7600" y="3289"/>
                    <a:pt x="8655" y="2234"/>
                  </a:cubicBezTo>
                  <a:close/>
                  <a:moveTo>
                    <a:pt x="2389" y="7011"/>
                  </a:moveTo>
                  <a:lnTo>
                    <a:pt x="2389" y="9400"/>
                  </a:lnTo>
                  <a:lnTo>
                    <a:pt x="1582" y="9400"/>
                  </a:lnTo>
                  <a:lnTo>
                    <a:pt x="1582" y="7011"/>
                  </a:lnTo>
                  <a:close/>
                  <a:moveTo>
                    <a:pt x="8624" y="1"/>
                  </a:moveTo>
                  <a:lnTo>
                    <a:pt x="8624" y="1055"/>
                  </a:lnTo>
                  <a:cubicBezTo>
                    <a:pt x="7724" y="2358"/>
                    <a:pt x="4622" y="3134"/>
                    <a:pt x="4622" y="3134"/>
                  </a:cubicBezTo>
                  <a:lnTo>
                    <a:pt x="0" y="3134"/>
                  </a:lnTo>
                  <a:lnTo>
                    <a:pt x="0" y="7042"/>
                  </a:lnTo>
                  <a:lnTo>
                    <a:pt x="807" y="7042"/>
                  </a:lnTo>
                  <a:lnTo>
                    <a:pt x="807" y="10175"/>
                  </a:lnTo>
                  <a:lnTo>
                    <a:pt x="3940" y="10175"/>
                  </a:lnTo>
                  <a:lnTo>
                    <a:pt x="3940" y="9400"/>
                  </a:lnTo>
                  <a:lnTo>
                    <a:pt x="3133" y="9400"/>
                  </a:lnTo>
                  <a:lnTo>
                    <a:pt x="3133" y="7011"/>
                  </a:lnTo>
                  <a:lnTo>
                    <a:pt x="4529" y="7011"/>
                  </a:lnTo>
                  <a:cubicBezTo>
                    <a:pt x="6142" y="7011"/>
                    <a:pt x="7662" y="7787"/>
                    <a:pt x="8624" y="9120"/>
                  </a:cubicBezTo>
                  <a:lnTo>
                    <a:pt x="8624" y="10175"/>
                  </a:lnTo>
                  <a:lnTo>
                    <a:pt x="9430" y="10175"/>
                  </a:lnTo>
                  <a:lnTo>
                    <a:pt x="943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108"/>
            <p:cNvSpPr/>
            <p:nvPr/>
          </p:nvSpPr>
          <p:spPr>
            <a:xfrm>
              <a:off x="2766175" y="336462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108"/>
            <p:cNvSpPr/>
            <p:nvPr/>
          </p:nvSpPr>
          <p:spPr>
            <a:xfrm>
              <a:off x="2806525" y="3442950"/>
              <a:ext cx="20175" cy="20200"/>
            </a:xfrm>
            <a:custGeom>
              <a:avLst/>
              <a:gdLst/>
              <a:ahLst/>
              <a:cxnLst/>
              <a:rect l="l" t="t" r="r" b="b"/>
              <a:pathLst>
                <a:path w="807" h="808" extrusionOk="0">
                  <a:moveTo>
                    <a:pt x="0" y="1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108"/>
            <p:cNvSpPr/>
            <p:nvPr/>
          </p:nvSpPr>
          <p:spPr>
            <a:xfrm>
              <a:off x="2754550" y="3371625"/>
              <a:ext cx="83775" cy="84550"/>
            </a:xfrm>
            <a:custGeom>
              <a:avLst/>
              <a:gdLst/>
              <a:ahLst/>
              <a:cxnLst/>
              <a:rect l="l" t="t" r="r" b="b"/>
              <a:pathLst>
                <a:path w="3351" h="3382" extrusionOk="0">
                  <a:moveTo>
                    <a:pt x="2792" y="0"/>
                  </a:moveTo>
                  <a:lnTo>
                    <a:pt x="1" y="2823"/>
                  </a:lnTo>
                  <a:lnTo>
                    <a:pt x="528" y="3381"/>
                  </a:lnTo>
                  <a:lnTo>
                    <a:pt x="3351" y="558"/>
                  </a:lnTo>
                  <a:lnTo>
                    <a:pt x="279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88" name="Google Shape;2188;p108"/>
          <p:cNvGrpSpPr/>
          <p:nvPr/>
        </p:nvGrpSpPr>
        <p:grpSpPr>
          <a:xfrm>
            <a:off x="3189902" y="2618370"/>
            <a:ext cx="350115" cy="351743"/>
            <a:chOff x="2504850" y="2680675"/>
            <a:chExt cx="333475" cy="335025"/>
          </a:xfrm>
        </p:grpSpPr>
        <p:sp>
          <p:nvSpPr>
            <p:cNvPr id="2189" name="Google Shape;2189;p108"/>
            <p:cNvSpPr/>
            <p:nvPr/>
          </p:nvSpPr>
          <p:spPr>
            <a:xfrm>
              <a:off x="2504850" y="2680675"/>
              <a:ext cx="333475" cy="335025"/>
            </a:xfrm>
            <a:custGeom>
              <a:avLst/>
              <a:gdLst/>
              <a:ahLst/>
              <a:cxnLst/>
              <a:rect l="l" t="t" r="r" b="b"/>
              <a:pathLst>
                <a:path w="13339" h="13401" extrusionOk="0">
                  <a:moveTo>
                    <a:pt x="12594" y="2358"/>
                  </a:moveTo>
                  <a:lnTo>
                    <a:pt x="12594" y="9430"/>
                  </a:lnTo>
                  <a:lnTo>
                    <a:pt x="776" y="9430"/>
                  </a:lnTo>
                  <a:lnTo>
                    <a:pt x="776" y="2358"/>
                  </a:lnTo>
                  <a:close/>
                  <a:moveTo>
                    <a:pt x="3164" y="10236"/>
                  </a:moveTo>
                  <a:lnTo>
                    <a:pt x="3164" y="12625"/>
                  </a:lnTo>
                  <a:lnTo>
                    <a:pt x="2358" y="12625"/>
                  </a:lnTo>
                  <a:lnTo>
                    <a:pt x="2358" y="10236"/>
                  </a:lnTo>
                  <a:close/>
                  <a:moveTo>
                    <a:pt x="9430" y="10236"/>
                  </a:moveTo>
                  <a:lnTo>
                    <a:pt x="9430" y="12625"/>
                  </a:lnTo>
                  <a:lnTo>
                    <a:pt x="3909" y="12625"/>
                  </a:lnTo>
                  <a:lnTo>
                    <a:pt x="3909" y="10236"/>
                  </a:lnTo>
                  <a:close/>
                  <a:moveTo>
                    <a:pt x="10981" y="10236"/>
                  </a:moveTo>
                  <a:lnTo>
                    <a:pt x="10981" y="12625"/>
                  </a:lnTo>
                  <a:lnTo>
                    <a:pt x="10175" y="12625"/>
                  </a:lnTo>
                  <a:lnTo>
                    <a:pt x="10175" y="10236"/>
                  </a:lnTo>
                  <a:close/>
                  <a:moveTo>
                    <a:pt x="807" y="0"/>
                  </a:moveTo>
                  <a:lnTo>
                    <a:pt x="807" y="776"/>
                  </a:lnTo>
                  <a:lnTo>
                    <a:pt x="1613" y="776"/>
                  </a:lnTo>
                  <a:lnTo>
                    <a:pt x="1613" y="1582"/>
                  </a:lnTo>
                  <a:lnTo>
                    <a:pt x="0" y="1582"/>
                  </a:lnTo>
                  <a:lnTo>
                    <a:pt x="0" y="10236"/>
                  </a:lnTo>
                  <a:lnTo>
                    <a:pt x="1613" y="10236"/>
                  </a:lnTo>
                  <a:lnTo>
                    <a:pt x="1613" y="12594"/>
                  </a:lnTo>
                  <a:lnTo>
                    <a:pt x="0" y="12594"/>
                  </a:lnTo>
                  <a:lnTo>
                    <a:pt x="0" y="13400"/>
                  </a:lnTo>
                  <a:lnTo>
                    <a:pt x="13339" y="13400"/>
                  </a:lnTo>
                  <a:lnTo>
                    <a:pt x="13339" y="12625"/>
                  </a:lnTo>
                  <a:lnTo>
                    <a:pt x="11757" y="12625"/>
                  </a:lnTo>
                  <a:lnTo>
                    <a:pt x="11757" y="10205"/>
                  </a:lnTo>
                  <a:lnTo>
                    <a:pt x="13339" y="10236"/>
                  </a:lnTo>
                  <a:lnTo>
                    <a:pt x="13339" y="1582"/>
                  </a:lnTo>
                  <a:lnTo>
                    <a:pt x="11757" y="1582"/>
                  </a:lnTo>
                  <a:lnTo>
                    <a:pt x="11757" y="776"/>
                  </a:lnTo>
                  <a:lnTo>
                    <a:pt x="12532" y="776"/>
                  </a:lnTo>
                  <a:lnTo>
                    <a:pt x="12532" y="0"/>
                  </a:lnTo>
                  <a:lnTo>
                    <a:pt x="10175" y="0"/>
                  </a:lnTo>
                  <a:lnTo>
                    <a:pt x="10175" y="776"/>
                  </a:lnTo>
                  <a:lnTo>
                    <a:pt x="10981" y="776"/>
                  </a:lnTo>
                  <a:lnTo>
                    <a:pt x="10981" y="1582"/>
                  </a:lnTo>
                  <a:lnTo>
                    <a:pt x="7042" y="1582"/>
                  </a:lnTo>
                  <a:lnTo>
                    <a:pt x="7042" y="776"/>
                  </a:lnTo>
                  <a:lnTo>
                    <a:pt x="7817" y="776"/>
                  </a:lnTo>
                  <a:lnTo>
                    <a:pt x="7817" y="0"/>
                  </a:lnTo>
                  <a:lnTo>
                    <a:pt x="5491" y="0"/>
                  </a:lnTo>
                  <a:lnTo>
                    <a:pt x="5491" y="776"/>
                  </a:lnTo>
                  <a:lnTo>
                    <a:pt x="6297" y="776"/>
                  </a:lnTo>
                  <a:lnTo>
                    <a:pt x="6297" y="1582"/>
                  </a:lnTo>
                  <a:lnTo>
                    <a:pt x="2358" y="1582"/>
                  </a:lnTo>
                  <a:lnTo>
                    <a:pt x="2358" y="776"/>
                  </a:lnTo>
                  <a:lnTo>
                    <a:pt x="3133" y="776"/>
                  </a:lnTo>
                  <a:lnTo>
                    <a:pt x="313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108"/>
            <p:cNvSpPr/>
            <p:nvPr/>
          </p:nvSpPr>
          <p:spPr>
            <a:xfrm>
              <a:off x="2720425" y="278922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108"/>
            <p:cNvSpPr/>
            <p:nvPr/>
          </p:nvSpPr>
          <p:spPr>
            <a:xfrm>
              <a:off x="2759200" y="2847400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108"/>
            <p:cNvSpPr/>
            <p:nvPr/>
          </p:nvSpPr>
          <p:spPr>
            <a:xfrm>
              <a:off x="2713450" y="2791550"/>
              <a:ext cx="72925" cy="72925"/>
            </a:xfrm>
            <a:custGeom>
              <a:avLst/>
              <a:gdLst/>
              <a:ahLst/>
              <a:cxnLst/>
              <a:rect l="l" t="t" r="r" b="b"/>
              <a:pathLst>
                <a:path w="2917" h="2917" extrusionOk="0">
                  <a:moveTo>
                    <a:pt x="2358" y="1"/>
                  </a:moveTo>
                  <a:lnTo>
                    <a:pt x="1" y="2358"/>
                  </a:lnTo>
                  <a:lnTo>
                    <a:pt x="559" y="2917"/>
                  </a:lnTo>
                  <a:lnTo>
                    <a:pt x="2916" y="559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108"/>
            <p:cNvSpPr/>
            <p:nvPr/>
          </p:nvSpPr>
          <p:spPr>
            <a:xfrm>
              <a:off x="2544400" y="2759775"/>
              <a:ext cx="136500" cy="137275"/>
            </a:xfrm>
            <a:custGeom>
              <a:avLst/>
              <a:gdLst/>
              <a:ahLst/>
              <a:cxnLst/>
              <a:rect l="l" t="t" r="r" b="b"/>
              <a:pathLst>
                <a:path w="5460" h="5491" extrusionOk="0">
                  <a:moveTo>
                    <a:pt x="3133" y="776"/>
                  </a:moveTo>
                  <a:lnTo>
                    <a:pt x="3133" y="2109"/>
                  </a:lnTo>
                  <a:lnTo>
                    <a:pt x="2761" y="1923"/>
                  </a:lnTo>
                  <a:lnTo>
                    <a:pt x="2358" y="2109"/>
                  </a:lnTo>
                  <a:lnTo>
                    <a:pt x="2327" y="776"/>
                  </a:lnTo>
                  <a:close/>
                  <a:moveTo>
                    <a:pt x="4715" y="745"/>
                  </a:moveTo>
                  <a:lnTo>
                    <a:pt x="4715" y="4684"/>
                  </a:lnTo>
                  <a:lnTo>
                    <a:pt x="776" y="4684"/>
                  </a:lnTo>
                  <a:lnTo>
                    <a:pt x="776" y="745"/>
                  </a:lnTo>
                  <a:lnTo>
                    <a:pt x="1551" y="745"/>
                  </a:lnTo>
                  <a:lnTo>
                    <a:pt x="1551" y="3350"/>
                  </a:lnTo>
                  <a:lnTo>
                    <a:pt x="2730" y="2761"/>
                  </a:lnTo>
                  <a:lnTo>
                    <a:pt x="3909" y="3350"/>
                  </a:lnTo>
                  <a:lnTo>
                    <a:pt x="3909" y="745"/>
                  </a:lnTo>
                  <a:close/>
                  <a:moveTo>
                    <a:pt x="0" y="0"/>
                  </a:moveTo>
                  <a:lnTo>
                    <a:pt x="0" y="5490"/>
                  </a:lnTo>
                  <a:lnTo>
                    <a:pt x="5460" y="5490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94" name="Google Shape;2194;p108"/>
          <p:cNvGrpSpPr/>
          <p:nvPr/>
        </p:nvGrpSpPr>
        <p:grpSpPr>
          <a:xfrm>
            <a:off x="3189089" y="3798090"/>
            <a:ext cx="351743" cy="350929"/>
            <a:chOff x="2504075" y="3804325"/>
            <a:chExt cx="335025" cy="334250"/>
          </a:xfrm>
        </p:grpSpPr>
        <p:sp>
          <p:nvSpPr>
            <p:cNvPr id="2195" name="Google Shape;2195;p108"/>
            <p:cNvSpPr/>
            <p:nvPr/>
          </p:nvSpPr>
          <p:spPr>
            <a:xfrm>
              <a:off x="2582400" y="3882650"/>
              <a:ext cx="59725" cy="59750"/>
            </a:xfrm>
            <a:custGeom>
              <a:avLst/>
              <a:gdLst/>
              <a:ahLst/>
              <a:cxnLst/>
              <a:rect l="l" t="t" r="r" b="b"/>
              <a:pathLst>
                <a:path w="2389" h="2390" extrusionOk="0">
                  <a:moveTo>
                    <a:pt x="1613" y="838"/>
                  </a:moveTo>
                  <a:lnTo>
                    <a:pt x="1613" y="1614"/>
                  </a:lnTo>
                  <a:lnTo>
                    <a:pt x="807" y="1614"/>
                  </a:lnTo>
                  <a:lnTo>
                    <a:pt x="807" y="838"/>
                  </a:lnTo>
                  <a:close/>
                  <a:moveTo>
                    <a:pt x="0" y="1"/>
                  </a:moveTo>
                  <a:lnTo>
                    <a:pt x="0" y="2389"/>
                  </a:lnTo>
                  <a:lnTo>
                    <a:pt x="2389" y="2389"/>
                  </a:lnTo>
                  <a:lnTo>
                    <a:pt x="238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108"/>
            <p:cNvSpPr/>
            <p:nvPr/>
          </p:nvSpPr>
          <p:spPr>
            <a:xfrm>
              <a:off x="2544400" y="3844650"/>
              <a:ext cx="255150" cy="254400"/>
            </a:xfrm>
            <a:custGeom>
              <a:avLst/>
              <a:gdLst/>
              <a:ahLst/>
              <a:cxnLst/>
              <a:rect l="l" t="t" r="r" b="b"/>
              <a:pathLst>
                <a:path w="10206" h="10176" extrusionOk="0">
                  <a:moveTo>
                    <a:pt x="4715" y="776"/>
                  </a:moveTo>
                  <a:lnTo>
                    <a:pt x="4715" y="4685"/>
                  </a:lnTo>
                  <a:lnTo>
                    <a:pt x="776" y="4685"/>
                  </a:lnTo>
                  <a:lnTo>
                    <a:pt x="776" y="776"/>
                  </a:lnTo>
                  <a:close/>
                  <a:moveTo>
                    <a:pt x="9399" y="5460"/>
                  </a:moveTo>
                  <a:lnTo>
                    <a:pt x="9399" y="9400"/>
                  </a:lnTo>
                  <a:lnTo>
                    <a:pt x="5460" y="9400"/>
                  </a:lnTo>
                  <a:lnTo>
                    <a:pt x="5460" y="5460"/>
                  </a:lnTo>
                  <a:close/>
                  <a:moveTo>
                    <a:pt x="0" y="1"/>
                  </a:moveTo>
                  <a:lnTo>
                    <a:pt x="0" y="5491"/>
                  </a:lnTo>
                  <a:lnTo>
                    <a:pt x="4715" y="5491"/>
                  </a:lnTo>
                  <a:lnTo>
                    <a:pt x="4715" y="10144"/>
                  </a:lnTo>
                  <a:lnTo>
                    <a:pt x="10206" y="10175"/>
                  </a:lnTo>
                  <a:lnTo>
                    <a:pt x="10206" y="4685"/>
                  </a:lnTo>
                  <a:lnTo>
                    <a:pt x="5460" y="4685"/>
                  </a:lnTo>
                  <a:lnTo>
                    <a:pt x="5460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108"/>
            <p:cNvSpPr/>
            <p:nvPr/>
          </p:nvSpPr>
          <p:spPr>
            <a:xfrm>
              <a:off x="2700275" y="4001300"/>
              <a:ext cx="58950" cy="58975"/>
            </a:xfrm>
            <a:custGeom>
              <a:avLst/>
              <a:gdLst/>
              <a:ahLst/>
              <a:cxnLst/>
              <a:rect l="l" t="t" r="r" b="b"/>
              <a:pathLst>
                <a:path w="2358" h="2359" extrusionOk="0">
                  <a:moveTo>
                    <a:pt x="1613" y="745"/>
                  </a:moveTo>
                  <a:lnTo>
                    <a:pt x="1582" y="1552"/>
                  </a:lnTo>
                  <a:lnTo>
                    <a:pt x="807" y="1552"/>
                  </a:lnTo>
                  <a:lnTo>
                    <a:pt x="807" y="745"/>
                  </a:lnTo>
                  <a:close/>
                  <a:moveTo>
                    <a:pt x="0" y="1"/>
                  </a:moveTo>
                  <a:lnTo>
                    <a:pt x="0" y="2358"/>
                  </a:lnTo>
                  <a:lnTo>
                    <a:pt x="2358" y="235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108"/>
            <p:cNvSpPr/>
            <p:nvPr/>
          </p:nvSpPr>
          <p:spPr>
            <a:xfrm>
              <a:off x="2720425" y="3843875"/>
              <a:ext cx="58975" cy="58975"/>
            </a:xfrm>
            <a:custGeom>
              <a:avLst/>
              <a:gdLst/>
              <a:ahLst/>
              <a:cxnLst/>
              <a:rect l="l" t="t" r="r" b="b"/>
              <a:pathLst>
                <a:path w="2359" h="2359" extrusionOk="0">
                  <a:moveTo>
                    <a:pt x="1" y="1"/>
                  </a:moveTo>
                  <a:lnTo>
                    <a:pt x="1" y="807"/>
                  </a:lnTo>
                  <a:lnTo>
                    <a:pt x="1552" y="807"/>
                  </a:lnTo>
                  <a:lnTo>
                    <a:pt x="1552" y="2358"/>
                  </a:lnTo>
                  <a:lnTo>
                    <a:pt x="2358" y="235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108"/>
            <p:cNvSpPr/>
            <p:nvPr/>
          </p:nvSpPr>
          <p:spPr>
            <a:xfrm>
              <a:off x="2701825" y="3882650"/>
              <a:ext cx="77575" cy="58975"/>
            </a:xfrm>
            <a:custGeom>
              <a:avLst/>
              <a:gdLst/>
              <a:ahLst/>
              <a:cxnLst/>
              <a:rect l="l" t="t" r="r" b="b"/>
              <a:pathLst>
                <a:path w="3103" h="2359" extrusionOk="0">
                  <a:moveTo>
                    <a:pt x="0" y="1"/>
                  </a:moveTo>
                  <a:lnTo>
                    <a:pt x="0" y="2358"/>
                  </a:lnTo>
                  <a:lnTo>
                    <a:pt x="3102" y="2358"/>
                  </a:lnTo>
                  <a:lnTo>
                    <a:pt x="3102" y="1583"/>
                  </a:lnTo>
                  <a:lnTo>
                    <a:pt x="745" y="1583"/>
                  </a:lnTo>
                  <a:lnTo>
                    <a:pt x="745" y="807"/>
                  </a:lnTo>
                  <a:lnTo>
                    <a:pt x="1551" y="807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108"/>
            <p:cNvSpPr/>
            <p:nvPr/>
          </p:nvSpPr>
          <p:spPr>
            <a:xfrm>
              <a:off x="2583175" y="4002075"/>
              <a:ext cx="58950" cy="58200"/>
            </a:xfrm>
            <a:custGeom>
              <a:avLst/>
              <a:gdLst/>
              <a:ahLst/>
              <a:cxnLst/>
              <a:rect l="l" t="t" r="r" b="b"/>
              <a:pathLst>
                <a:path w="2358" h="2328" extrusionOk="0">
                  <a:moveTo>
                    <a:pt x="0" y="1"/>
                  </a:moveTo>
                  <a:lnTo>
                    <a:pt x="31" y="776"/>
                  </a:lnTo>
                  <a:lnTo>
                    <a:pt x="1582" y="776"/>
                  </a:lnTo>
                  <a:lnTo>
                    <a:pt x="1582" y="2327"/>
                  </a:lnTo>
                  <a:lnTo>
                    <a:pt x="2358" y="2327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108"/>
            <p:cNvSpPr/>
            <p:nvPr/>
          </p:nvSpPr>
          <p:spPr>
            <a:xfrm>
              <a:off x="2563775" y="4039300"/>
              <a:ext cx="78350" cy="59750"/>
            </a:xfrm>
            <a:custGeom>
              <a:avLst/>
              <a:gdLst/>
              <a:ahLst/>
              <a:cxnLst/>
              <a:rect l="l" t="t" r="r" b="b"/>
              <a:pathLst>
                <a:path w="3134" h="2390" extrusionOk="0">
                  <a:moveTo>
                    <a:pt x="1" y="1"/>
                  </a:moveTo>
                  <a:lnTo>
                    <a:pt x="1" y="2389"/>
                  </a:lnTo>
                  <a:lnTo>
                    <a:pt x="3134" y="2389"/>
                  </a:lnTo>
                  <a:lnTo>
                    <a:pt x="3134" y="1614"/>
                  </a:lnTo>
                  <a:lnTo>
                    <a:pt x="776" y="1614"/>
                  </a:lnTo>
                  <a:lnTo>
                    <a:pt x="745" y="807"/>
                  </a:lnTo>
                  <a:lnTo>
                    <a:pt x="1552" y="807"/>
                  </a:lnTo>
                  <a:lnTo>
                    <a:pt x="155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108"/>
            <p:cNvSpPr/>
            <p:nvPr/>
          </p:nvSpPr>
          <p:spPr>
            <a:xfrm>
              <a:off x="2504075" y="3804325"/>
              <a:ext cx="78350" cy="78350"/>
            </a:xfrm>
            <a:custGeom>
              <a:avLst/>
              <a:gdLst/>
              <a:ahLst/>
              <a:cxnLst/>
              <a:rect l="l" t="t" r="r" b="b"/>
              <a:pathLst>
                <a:path w="3134" h="3134" extrusionOk="0">
                  <a:moveTo>
                    <a:pt x="0" y="1"/>
                  </a:moveTo>
                  <a:lnTo>
                    <a:pt x="0" y="3134"/>
                  </a:lnTo>
                  <a:lnTo>
                    <a:pt x="807" y="3134"/>
                  </a:lnTo>
                  <a:lnTo>
                    <a:pt x="807" y="776"/>
                  </a:lnTo>
                  <a:lnTo>
                    <a:pt x="3133" y="776"/>
                  </a:lnTo>
                  <a:lnTo>
                    <a:pt x="313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108"/>
            <p:cNvSpPr/>
            <p:nvPr/>
          </p:nvSpPr>
          <p:spPr>
            <a:xfrm>
              <a:off x="2759975" y="3804325"/>
              <a:ext cx="79125" cy="79125"/>
            </a:xfrm>
            <a:custGeom>
              <a:avLst/>
              <a:gdLst/>
              <a:ahLst/>
              <a:cxnLst/>
              <a:rect l="l" t="t" r="r" b="b"/>
              <a:pathLst>
                <a:path w="3165" h="3165" extrusionOk="0">
                  <a:moveTo>
                    <a:pt x="1" y="1"/>
                  </a:moveTo>
                  <a:lnTo>
                    <a:pt x="1" y="776"/>
                  </a:lnTo>
                  <a:lnTo>
                    <a:pt x="2389" y="776"/>
                  </a:lnTo>
                  <a:lnTo>
                    <a:pt x="2389" y="3165"/>
                  </a:lnTo>
                  <a:lnTo>
                    <a:pt x="3165" y="3165"/>
                  </a:lnTo>
                  <a:lnTo>
                    <a:pt x="3165" y="3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108"/>
            <p:cNvSpPr/>
            <p:nvPr/>
          </p:nvSpPr>
          <p:spPr>
            <a:xfrm>
              <a:off x="2759975" y="4060250"/>
              <a:ext cx="78350" cy="78325"/>
            </a:xfrm>
            <a:custGeom>
              <a:avLst/>
              <a:gdLst/>
              <a:ahLst/>
              <a:cxnLst/>
              <a:rect l="l" t="t" r="r" b="b"/>
              <a:pathLst>
                <a:path w="3134" h="3133" extrusionOk="0">
                  <a:moveTo>
                    <a:pt x="2327" y="0"/>
                  </a:moveTo>
                  <a:lnTo>
                    <a:pt x="2327" y="2358"/>
                  </a:lnTo>
                  <a:lnTo>
                    <a:pt x="1" y="2358"/>
                  </a:lnTo>
                  <a:lnTo>
                    <a:pt x="1" y="3133"/>
                  </a:lnTo>
                  <a:lnTo>
                    <a:pt x="3134" y="3133"/>
                  </a:lnTo>
                  <a:lnTo>
                    <a:pt x="31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108"/>
            <p:cNvSpPr/>
            <p:nvPr/>
          </p:nvSpPr>
          <p:spPr>
            <a:xfrm>
              <a:off x="2504075" y="4060250"/>
              <a:ext cx="78350" cy="78325"/>
            </a:xfrm>
            <a:custGeom>
              <a:avLst/>
              <a:gdLst/>
              <a:ahLst/>
              <a:cxnLst/>
              <a:rect l="l" t="t" r="r" b="b"/>
              <a:pathLst>
                <a:path w="3134" h="3133" extrusionOk="0">
                  <a:moveTo>
                    <a:pt x="0" y="0"/>
                  </a:moveTo>
                  <a:lnTo>
                    <a:pt x="0" y="3133"/>
                  </a:lnTo>
                  <a:lnTo>
                    <a:pt x="3133" y="3133"/>
                  </a:lnTo>
                  <a:lnTo>
                    <a:pt x="3133" y="2358"/>
                  </a:lnTo>
                  <a:lnTo>
                    <a:pt x="807" y="2358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108"/>
          <p:cNvGrpSpPr/>
          <p:nvPr/>
        </p:nvGrpSpPr>
        <p:grpSpPr>
          <a:xfrm>
            <a:off x="2449801" y="3798064"/>
            <a:ext cx="267908" cy="350955"/>
            <a:chOff x="1799925" y="3804300"/>
            <a:chExt cx="255175" cy="334275"/>
          </a:xfrm>
        </p:grpSpPr>
        <p:sp>
          <p:nvSpPr>
            <p:cNvPr id="2207" name="Google Shape;2207;p108"/>
            <p:cNvSpPr/>
            <p:nvPr/>
          </p:nvSpPr>
          <p:spPr>
            <a:xfrm>
              <a:off x="1799925" y="3804300"/>
              <a:ext cx="255175" cy="234950"/>
            </a:xfrm>
            <a:custGeom>
              <a:avLst/>
              <a:gdLst/>
              <a:ahLst/>
              <a:cxnLst/>
              <a:rect l="l" t="t" r="r" b="b"/>
              <a:pathLst>
                <a:path w="10207" h="9398" extrusionOk="0">
                  <a:moveTo>
                    <a:pt x="5088" y="3228"/>
                  </a:moveTo>
                  <a:lnTo>
                    <a:pt x="7911" y="5523"/>
                  </a:lnTo>
                  <a:lnTo>
                    <a:pt x="7042" y="5523"/>
                  </a:lnTo>
                  <a:cubicBezTo>
                    <a:pt x="6422" y="5523"/>
                    <a:pt x="5864" y="5864"/>
                    <a:pt x="5615" y="6423"/>
                  </a:cubicBezTo>
                  <a:cubicBezTo>
                    <a:pt x="5460" y="6330"/>
                    <a:pt x="5274" y="6299"/>
                    <a:pt x="5088" y="6299"/>
                  </a:cubicBezTo>
                  <a:cubicBezTo>
                    <a:pt x="4902" y="6299"/>
                    <a:pt x="4716" y="6330"/>
                    <a:pt x="4561" y="6423"/>
                  </a:cubicBezTo>
                  <a:cubicBezTo>
                    <a:pt x="4313" y="5864"/>
                    <a:pt x="3754" y="5523"/>
                    <a:pt x="3134" y="5523"/>
                  </a:cubicBezTo>
                  <a:lnTo>
                    <a:pt x="2265" y="5523"/>
                  </a:lnTo>
                  <a:lnTo>
                    <a:pt x="5088" y="3228"/>
                  </a:lnTo>
                  <a:close/>
                  <a:moveTo>
                    <a:pt x="8593" y="6299"/>
                  </a:moveTo>
                  <a:cubicBezTo>
                    <a:pt x="9028" y="6299"/>
                    <a:pt x="9369" y="6640"/>
                    <a:pt x="9369" y="7074"/>
                  </a:cubicBezTo>
                  <a:cubicBezTo>
                    <a:pt x="9369" y="7907"/>
                    <a:pt x="8664" y="8617"/>
                    <a:pt x="7833" y="8625"/>
                  </a:cubicBezTo>
                  <a:lnTo>
                    <a:pt x="7833" y="8625"/>
                  </a:lnTo>
                  <a:cubicBezTo>
                    <a:pt x="6972" y="8617"/>
                    <a:pt x="6267" y="7937"/>
                    <a:pt x="6267" y="7074"/>
                  </a:cubicBezTo>
                  <a:cubicBezTo>
                    <a:pt x="6267" y="6640"/>
                    <a:pt x="6608" y="6299"/>
                    <a:pt x="7042" y="6299"/>
                  </a:cubicBezTo>
                  <a:close/>
                  <a:moveTo>
                    <a:pt x="3134" y="6299"/>
                  </a:moveTo>
                  <a:cubicBezTo>
                    <a:pt x="3537" y="6299"/>
                    <a:pt x="3909" y="6640"/>
                    <a:pt x="3909" y="7074"/>
                  </a:cubicBezTo>
                  <a:cubicBezTo>
                    <a:pt x="3909" y="7912"/>
                    <a:pt x="3196" y="8625"/>
                    <a:pt x="2358" y="8625"/>
                  </a:cubicBezTo>
                  <a:cubicBezTo>
                    <a:pt x="1490" y="8625"/>
                    <a:pt x="807" y="7912"/>
                    <a:pt x="807" y="7074"/>
                  </a:cubicBezTo>
                  <a:cubicBezTo>
                    <a:pt x="807" y="6640"/>
                    <a:pt x="1149" y="6299"/>
                    <a:pt x="1583" y="6299"/>
                  </a:cubicBezTo>
                  <a:close/>
                  <a:moveTo>
                    <a:pt x="1943" y="0"/>
                  </a:moveTo>
                  <a:cubicBezTo>
                    <a:pt x="1330" y="0"/>
                    <a:pt x="755" y="483"/>
                    <a:pt x="776" y="1180"/>
                  </a:cubicBezTo>
                  <a:lnTo>
                    <a:pt x="776" y="2359"/>
                  </a:lnTo>
                  <a:lnTo>
                    <a:pt x="1583" y="2359"/>
                  </a:lnTo>
                  <a:lnTo>
                    <a:pt x="1583" y="1180"/>
                  </a:lnTo>
                  <a:cubicBezTo>
                    <a:pt x="1583" y="994"/>
                    <a:pt x="1738" y="808"/>
                    <a:pt x="1924" y="808"/>
                  </a:cubicBezTo>
                  <a:cubicBezTo>
                    <a:pt x="2017" y="808"/>
                    <a:pt x="2141" y="839"/>
                    <a:pt x="2203" y="901"/>
                  </a:cubicBezTo>
                  <a:lnTo>
                    <a:pt x="4468" y="2731"/>
                  </a:lnTo>
                  <a:lnTo>
                    <a:pt x="590" y="5833"/>
                  </a:lnTo>
                  <a:cubicBezTo>
                    <a:pt x="218" y="6144"/>
                    <a:pt x="1" y="6578"/>
                    <a:pt x="32" y="7074"/>
                  </a:cubicBezTo>
                  <a:cubicBezTo>
                    <a:pt x="32" y="8590"/>
                    <a:pt x="1214" y="9397"/>
                    <a:pt x="2392" y="9397"/>
                  </a:cubicBezTo>
                  <a:cubicBezTo>
                    <a:pt x="3431" y="9397"/>
                    <a:pt x="4467" y="8769"/>
                    <a:pt x="4685" y="7446"/>
                  </a:cubicBezTo>
                  <a:lnTo>
                    <a:pt x="4716" y="7446"/>
                  </a:lnTo>
                  <a:cubicBezTo>
                    <a:pt x="4716" y="7183"/>
                    <a:pt x="4910" y="7051"/>
                    <a:pt x="5104" y="7051"/>
                  </a:cubicBezTo>
                  <a:cubicBezTo>
                    <a:pt x="5297" y="7051"/>
                    <a:pt x="5491" y="7183"/>
                    <a:pt x="5491" y="7446"/>
                  </a:cubicBezTo>
                  <a:lnTo>
                    <a:pt x="5522" y="7446"/>
                  </a:lnTo>
                  <a:cubicBezTo>
                    <a:pt x="5755" y="8769"/>
                    <a:pt x="6798" y="9397"/>
                    <a:pt x="7842" y="9397"/>
                  </a:cubicBezTo>
                  <a:cubicBezTo>
                    <a:pt x="9024" y="9397"/>
                    <a:pt x="10206" y="8590"/>
                    <a:pt x="10206" y="7074"/>
                  </a:cubicBezTo>
                  <a:cubicBezTo>
                    <a:pt x="10206" y="6578"/>
                    <a:pt x="9989" y="6144"/>
                    <a:pt x="9617" y="5833"/>
                  </a:cubicBezTo>
                  <a:lnTo>
                    <a:pt x="5739" y="2731"/>
                  </a:lnTo>
                  <a:lnTo>
                    <a:pt x="8004" y="901"/>
                  </a:lnTo>
                  <a:cubicBezTo>
                    <a:pt x="8066" y="839"/>
                    <a:pt x="8190" y="808"/>
                    <a:pt x="8283" y="808"/>
                  </a:cubicBezTo>
                  <a:cubicBezTo>
                    <a:pt x="8469" y="808"/>
                    <a:pt x="8655" y="994"/>
                    <a:pt x="8655" y="1180"/>
                  </a:cubicBezTo>
                  <a:lnTo>
                    <a:pt x="8655" y="2359"/>
                  </a:lnTo>
                  <a:lnTo>
                    <a:pt x="9431" y="2359"/>
                  </a:lnTo>
                  <a:lnTo>
                    <a:pt x="9431" y="1180"/>
                  </a:lnTo>
                  <a:cubicBezTo>
                    <a:pt x="9431" y="483"/>
                    <a:pt x="8849" y="0"/>
                    <a:pt x="8245" y="0"/>
                  </a:cubicBezTo>
                  <a:cubicBezTo>
                    <a:pt x="7989" y="0"/>
                    <a:pt x="7729" y="87"/>
                    <a:pt x="7508" y="281"/>
                  </a:cubicBezTo>
                  <a:lnTo>
                    <a:pt x="5088" y="2204"/>
                  </a:lnTo>
                  <a:lnTo>
                    <a:pt x="2700" y="281"/>
                  </a:lnTo>
                  <a:cubicBezTo>
                    <a:pt x="2469" y="87"/>
                    <a:pt x="2202" y="0"/>
                    <a:pt x="19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108"/>
            <p:cNvSpPr/>
            <p:nvPr/>
          </p:nvSpPr>
          <p:spPr>
            <a:xfrm>
              <a:off x="1896875" y="4060250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108"/>
            <p:cNvSpPr/>
            <p:nvPr/>
          </p:nvSpPr>
          <p:spPr>
            <a:xfrm>
              <a:off x="1936425" y="4118400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108"/>
            <p:cNvSpPr/>
            <p:nvPr/>
          </p:nvSpPr>
          <p:spPr>
            <a:xfrm>
              <a:off x="1890675" y="4063350"/>
              <a:ext cx="72900" cy="72125"/>
            </a:xfrm>
            <a:custGeom>
              <a:avLst/>
              <a:gdLst/>
              <a:ahLst/>
              <a:cxnLst/>
              <a:rect l="l" t="t" r="r" b="b"/>
              <a:pathLst>
                <a:path w="2916" h="2885" extrusionOk="0">
                  <a:moveTo>
                    <a:pt x="2358" y="0"/>
                  </a:moveTo>
                  <a:lnTo>
                    <a:pt x="0" y="2327"/>
                  </a:lnTo>
                  <a:lnTo>
                    <a:pt x="559" y="2885"/>
                  </a:lnTo>
                  <a:lnTo>
                    <a:pt x="2916" y="558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1" name="Google Shape;2211;p108"/>
          <p:cNvGrpSpPr/>
          <p:nvPr/>
        </p:nvGrpSpPr>
        <p:grpSpPr>
          <a:xfrm>
            <a:off x="1637258" y="3798090"/>
            <a:ext cx="328960" cy="350929"/>
            <a:chOff x="1026000" y="3804325"/>
            <a:chExt cx="313325" cy="334250"/>
          </a:xfrm>
        </p:grpSpPr>
        <p:sp>
          <p:nvSpPr>
            <p:cNvPr id="2212" name="Google Shape;2212;p108"/>
            <p:cNvSpPr/>
            <p:nvPr/>
          </p:nvSpPr>
          <p:spPr>
            <a:xfrm>
              <a:off x="1026000" y="3804325"/>
              <a:ext cx="313325" cy="334250"/>
            </a:xfrm>
            <a:custGeom>
              <a:avLst/>
              <a:gdLst/>
              <a:ahLst/>
              <a:cxnLst/>
              <a:rect l="l" t="t" r="r" b="b"/>
              <a:pathLst>
                <a:path w="12533" h="13370" extrusionOk="0">
                  <a:moveTo>
                    <a:pt x="6267" y="776"/>
                  </a:moveTo>
                  <a:lnTo>
                    <a:pt x="6267" y="1583"/>
                  </a:lnTo>
                  <a:lnTo>
                    <a:pt x="776" y="1583"/>
                  </a:lnTo>
                  <a:lnTo>
                    <a:pt x="776" y="776"/>
                  </a:lnTo>
                  <a:close/>
                  <a:moveTo>
                    <a:pt x="11757" y="4747"/>
                  </a:moveTo>
                  <a:lnTo>
                    <a:pt x="11757" y="5553"/>
                  </a:lnTo>
                  <a:lnTo>
                    <a:pt x="5491" y="5553"/>
                  </a:lnTo>
                  <a:lnTo>
                    <a:pt x="5491" y="4747"/>
                  </a:lnTo>
                  <a:close/>
                  <a:moveTo>
                    <a:pt x="11757" y="6329"/>
                  </a:moveTo>
                  <a:lnTo>
                    <a:pt x="11757" y="8655"/>
                  </a:lnTo>
                  <a:lnTo>
                    <a:pt x="5491" y="8655"/>
                  </a:lnTo>
                  <a:lnTo>
                    <a:pt x="5491" y="6329"/>
                  </a:lnTo>
                  <a:close/>
                  <a:moveTo>
                    <a:pt x="6267" y="2389"/>
                  </a:moveTo>
                  <a:lnTo>
                    <a:pt x="6267" y="3940"/>
                  </a:lnTo>
                  <a:lnTo>
                    <a:pt x="4716" y="3940"/>
                  </a:lnTo>
                  <a:lnTo>
                    <a:pt x="4716" y="9431"/>
                  </a:lnTo>
                  <a:lnTo>
                    <a:pt x="6267" y="9431"/>
                  </a:lnTo>
                  <a:lnTo>
                    <a:pt x="6267" y="11075"/>
                  </a:lnTo>
                  <a:lnTo>
                    <a:pt x="776" y="11075"/>
                  </a:lnTo>
                  <a:lnTo>
                    <a:pt x="776" y="2389"/>
                  </a:lnTo>
                  <a:close/>
                  <a:moveTo>
                    <a:pt x="6267" y="11819"/>
                  </a:moveTo>
                  <a:lnTo>
                    <a:pt x="6267" y="12626"/>
                  </a:lnTo>
                  <a:lnTo>
                    <a:pt x="745" y="12626"/>
                  </a:lnTo>
                  <a:lnTo>
                    <a:pt x="745" y="11819"/>
                  </a:lnTo>
                  <a:close/>
                  <a:moveTo>
                    <a:pt x="1" y="1"/>
                  </a:moveTo>
                  <a:lnTo>
                    <a:pt x="1" y="13370"/>
                  </a:lnTo>
                  <a:lnTo>
                    <a:pt x="7042" y="13370"/>
                  </a:lnTo>
                  <a:lnTo>
                    <a:pt x="7042" y="9462"/>
                  </a:lnTo>
                  <a:lnTo>
                    <a:pt x="12532" y="9462"/>
                  </a:lnTo>
                  <a:lnTo>
                    <a:pt x="12532" y="3940"/>
                  </a:lnTo>
                  <a:lnTo>
                    <a:pt x="7042" y="3940"/>
                  </a:lnTo>
                  <a:lnTo>
                    <a:pt x="704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108"/>
            <p:cNvSpPr/>
            <p:nvPr/>
          </p:nvSpPr>
          <p:spPr>
            <a:xfrm>
              <a:off x="1081075" y="3938500"/>
              <a:ext cx="47325" cy="67475"/>
            </a:xfrm>
            <a:custGeom>
              <a:avLst/>
              <a:gdLst/>
              <a:ahLst/>
              <a:cxnLst/>
              <a:rect l="l" t="t" r="r" b="b"/>
              <a:pathLst>
                <a:path w="1893" h="2699" extrusionOk="0">
                  <a:moveTo>
                    <a:pt x="1334" y="0"/>
                  </a:moveTo>
                  <a:lnTo>
                    <a:pt x="0" y="1334"/>
                  </a:lnTo>
                  <a:lnTo>
                    <a:pt x="1334" y="2699"/>
                  </a:lnTo>
                  <a:lnTo>
                    <a:pt x="1892" y="2140"/>
                  </a:lnTo>
                  <a:lnTo>
                    <a:pt x="1117" y="1365"/>
                  </a:lnTo>
                  <a:lnTo>
                    <a:pt x="1892" y="589"/>
                  </a:lnTo>
                  <a:lnTo>
                    <a:pt x="133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108"/>
            <p:cNvSpPr/>
            <p:nvPr/>
          </p:nvSpPr>
          <p:spPr>
            <a:xfrm>
              <a:off x="1280350" y="3981150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108"/>
            <p:cNvSpPr/>
            <p:nvPr/>
          </p:nvSpPr>
          <p:spPr>
            <a:xfrm>
              <a:off x="1240800" y="3981150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6" name="Google Shape;2216;p108"/>
          <p:cNvGrpSpPr/>
          <p:nvPr/>
        </p:nvGrpSpPr>
        <p:grpSpPr>
          <a:xfrm>
            <a:off x="810068" y="3798090"/>
            <a:ext cx="366389" cy="350929"/>
            <a:chOff x="810068" y="3798090"/>
            <a:chExt cx="366389" cy="350929"/>
          </a:xfrm>
        </p:grpSpPr>
        <p:sp>
          <p:nvSpPr>
            <p:cNvPr id="2217" name="Google Shape;2217;p108"/>
            <p:cNvSpPr/>
            <p:nvPr/>
          </p:nvSpPr>
          <p:spPr>
            <a:xfrm>
              <a:off x="1037245" y="3839882"/>
              <a:ext cx="20368" cy="20394"/>
            </a:xfrm>
            <a:custGeom>
              <a:avLst/>
              <a:gdLst/>
              <a:ahLst/>
              <a:cxnLst/>
              <a:rect l="l" t="t" r="r" b="b"/>
              <a:pathLst>
                <a:path w="776" h="777" extrusionOk="0">
                  <a:moveTo>
                    <a:pt x="0" y="1"/>
                  </a:moveTo>
                  <a:lnTo>
                    <a:pt x="0" y="776"/>
                  </a:lnTo>
                  <a:lnTo>
                    <a:pt x="776" y="776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18" name="Google Shape;2218;p108"/>
            <p:cNvGrpSpPr/>
            <p:nvPr/>
          </p:nvGrpSpPr>
          <p:grpSpPr>
            <a:xfrm>
              <a:off x="810068" y="3798090"/>
              <a:ext cx="366389" cy="350929"/>
              <a:chOff x="238125" y="3804325"/>
              <a:chExt cx="348975" cy="334250"/>
            </a:xfrm>
          </p:grpSpPr>
          <p:sp>
            <p:nvSpPr>
              <p:cNvPr id="2219" name="Google Shape;2219;p108"/>
              <p:cNvSpPr/>
              <p:nvPr/>
            </p:nvSpPr>
            <p:spPr>
              <a:xfrm>
                <a:off x="494025" y="3922200"/>
                <a:ext cx="18625" cy="19425"/>
              </a:xfrm>
              <a:custGeom>
                <a:avLst/>
                <a:gdLst/>
                <a:ahLst/>
                <a:cxnLst/>
                <a:rect l="l" t="t" r="r" b="b"/>
                <a:pathLst>
                  <a:path w="745" h="777" extrusionOk="0">
                    <a:moveTo>
                      <a:pt x="0" y="1"/>
                    </a:moveTo>
                    <a:lnTo>
                      <a:pt x="0" y="776"/>
                    </a:lnTo>
                    <a:lnTo>
                      <a:pt x="745" y="776"/>
                    </a:lnTo>
                    <a:lnTo>
                      <a:pt x="745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0" name="Google Shape;2220;p108"/>
              <p:cNvSpPr/>
              <p:nvPr/>
            </p:nvSpPr>
            <p:spPr>
              <a:xfrm>
                <a:off x="442075" y="3850850"/>
                <a:ext cx="83775" cy="84550"/>
              </a:xfrm>
              <a:custGeom>
                <a:avLst/>
                <a:gdLst/>
                <a:ahLst/>
                <a:cxnLst/>
                <a:rect l="l" t="t" r="r" b="b"/>
                <a:pathLst>
                  <a:path w="3351" h="3382" extrusionOk="0">
                    <a:moveTo>
                      <a:pt x="2823" y="1"/>
                    </a:moveTo>
                    <a:lnTo>
                      <a:pt x="0" y="2824"/>
                    </a:lnTo>
                    <a:lnTo>
                      <a:pt x="558" y="3382"/>
                    </a:lnTo>
                    <a:lnTo>
                      <a:pt x="3350" y="559"/>
                    </a:lnTo>
                    <a:lnTo>
                      <a:pt x="2823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1" name="Google Shape;2221;p108"/>
              <p:cNvSpPr/>
              <p:nvPr/>
            </p:nvSpPr>
            <p:spPr>
              <a:xfrm>
                <a:off x="238125" y="3804325"/>
                <a:ext cx="348975" cy="334250"/>
              </a:xfrm>
              <a:custGeom>
                <a:avLst/>
                <a:gdLst/>
                <a:ahLst/>
                <a:cxnLst/>
                <a:rect l="l" t="t" r="r" b="b"/>
                <a:pathLst>
                  <a:path w="13959" h="13370" extrusionOk="0">
                    <a:moveTo>
                      <a:pt x="9800" y="798"/>
                    </a:moveTo>
                    <a:cubicBezTo>
                      <a:pt x="10170" y="798"/>
                      <a:pt x="10558" y="878"/>
                      <a:pt x="10950" y="1055"/>
                    </a:cubicBezTo>
                    <a:cubicBezTo>
                      <a:pt x="13649" y="2265"/>
                      <a:pt x="12780" y="6298"/>
                      <a:pt x="9833" y="6298"/>
                    </a:cubicBezTo>
                    <a:cubicBezTo>
                      <a:pt x="9182" y="6298"/>
                      <a:pt x="8530" y="6049"/>
                      <a:pt x="8034" y="5615"/>
                    </a:cubicBezTo>
                    <a:cubicBezTo>
                      <a:pt x="7941" y="5522"/>
                      <a:pt x="7848" y="5460"/>
                      <a:pt x="7786" y="5367"/>
                    </a:cubicBezTo>
                    <a:cubicBezTo>
                      <a:pt x="6119" y="3489"/>
                      <a:pt x="7657" y="798"/>
                      <a:pt x="9800" y="798"/>
                    </a:cubicBezTo>
                    <a:close/>
                    <a:moveTo>
                      <a:pt x="6824" y="6577"/>
                    </a:moveTo>
                    <a:lnTo>
                      <a:pt x="5211" y="10795"/>
                    </a:lnTo>
                    <a:lnTo>
                      <a:pt x="4684" y="8717"/>
                    </a:lnTo>
                    <a:lnTo>
                      <a:pt x="2575" y="8159"/>
                    </a:lnTo>
                    <a:lnTo>
                      <a:pt x="6824" y="6577"/>
                    </a:lnTo>
                    <a:close/>
                    <a:moveTo>
                      <a:pt x="9833" y="1"/>
                    </a:moveTo>
                    <a:cubicBezTo>
                      <a:pt x="6948" y="32"/>
                      <a:pt x="5304" y="3320"/>
                      <a:pt x="7041" y="5646"/>
                    </a:cubicBezTo>
                    <a:lnTo>
                      <a:pt x="0" y="8314"/>
                    </a:lnTo>
                    <a:lnTo>
                      <a:pt x="3629" y="9213"/>
                    </a:lnTo>
                    <a:lnTo>
                      <a:pt x="31" y="12812"/>
                    </a:lnTo>
                    <a:lnTo>
                      <a:pt x="589" y="13339"/>
                    </a:lnTo>
                    <a:lnTo>
                      <a:pt x="4188" y="9772"/>
                    </a:lnTo>
                    <a:lnTo>
                      <a:pt x="5087" y="13370"/>
                    </a:lnTo>
                    <a:lnTo>
                      <a:pt x="7755" y="6360"/>
                    </a:lnTo>
                    <a:cubicBezTo>
                      <a:pt x="8394" y="6834"/>
                      <a:pt x="9126" y="7055"/>
                      <a:pt x="9847" y="7055"/>
                    </a:cubicBezTo>
                    <a:cubicBezTo>
                      <a:pt x="11294" y="7055"/>
                      <a:pt x="12697" y="6165"/>
                      <a:pt x="13214" y="4654"/>
                    </a:cubicBezTo>
                    <a:cubicBezTo>
                      <a:pt x="13959" y="2358"/>
                      <a:pt x="12253" y="1"/>
                      <a:pt x="986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2" name="Google Shape;2222;p108"/>
              <p:cNvSpPr/>
              <p:nvPr/>
            </p:nvSpPr>
            <p:spPr>
              <a:xfrm>
                <a:off x="341250" y="3857850"/>
                <a:ext cx="32600" cy="47325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893" extrusionOk="0">
                    <a:moveTo>
                      <a:pt x="745" y="0"/>
                    </a:moveTo>
                    <a:lnTo>
                      <a:pt x="1" y="217"/>
                    </a:lnTo>
                    <a:lnTo>
                      <a:pt x="559" y="1892"/>
                    </a:lnTo>
                    <a:lnTo>
                      <a:pt x="1303" y="1644"/>
                    </a:lnTo>
                    <a:lnTo>
                      <a:pt x="7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3" name="Google Shape;2223;p108"/>
              <p:cNvSpPr/>
              <p:nvPr/>
            </p:nvSpPr>
            <p:spPr>
              <a:xfrm>
                <a:off x="292400" y="3906700"/>
                <a:ext cx="47325" cy="31825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273" extrusionOk="0">
                    <a:moveTo>
                      <a:pt x="249" y="0"/>
                    </a:moveTo>
                    <a:lnTo>
                      <a:pt x="0" y="745"/>
                    </a:lnTo>
                    <a:lnTo>
                      <a:pt x="1644" y="1272"/>
                    </a:lnTo>
                    <a:lnTo>
                      <a:pt x="1893" y="528"/>
                    </a:lnTo>
                    <a:lnTo>
                      <a:pt x="249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4" name="Google Shape;2224;p108"/>
              <p:cNvSpPr/>
              <p:nvPr/>
            </p:nvSpPr>
            <p:spPr>
              <a:xfrm>
                <a:off x="472300" y="4002850"/>
                <a:ext cx="48125" cy="32600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1304" extrusionOk="0">
                    <a:moveTo>
                      <a:pt x="249" y="1"/>
                    </a:moveTo>
                    <a:lnTo>
                      <a:pt x="1" y="745"/>
                    </a:lnTo>
                    <a:lnTo>
                      <a:pt x="1676" y="1303"/>
                    </a:lnTo>
                    <a:lnTo>
                      <a:pt x="1924" y="559"/>
                    </a:lnTo>
                    <a:lnTo>
                      <a:pt x="249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5" name="Google Shape;2225;p108"/>
              <p:cNvSpPr/>
              <p:nvPr/>
            </p:nvSpPr>
            <p:spPr>
              <a:xfrm>
                <a:off x="438175" y="4036975"/>
                <a:ext cx="32600" cy="48100"/>
              </a:xfrm>
              <a:custGeom>
                <a:avLst/>
                <a:gdLst/>
                <a:ahLst/>
                <a:cxnLst/>
                <a:rect l="l" t="t" r="r" b="b"/>
                <a:pathLst>
                  <a:path w="1304" h="1924" extrusionOk="0">
                    <a:moveTo>
                      <a:pt x="745" y="0"/>
                    </a:moveTo>
                    <a:lnTo>
                      <a:pt x="1" y="249"/>
                    </a:lnTo>
                    <a:lnTo>
                      <a:pt x="559" y="1924"/>
                    </a:lnTo>
                    <a:lnTo>
                      <a:pt x="1304" y="1676"/>
                    </a:lnTo>
                    <a:lnTo>
                      <a:pt x="745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226" name="Google Shape;2226;p108"/>
          <p:cNvGrpSpPr/>
          <p:nvPr/>
        </p:nvGrpSpPr>
        <p:grpSpPr>
          <a:xfrm>
            <a:off x="2408278" y="3264819"/>
            <a:ext cx="350955" cy="226358"/>
            <a:chOff x="1760375" y="3296400"/>
            <a:chExt cx="334275" cy="215600"/>
          </a:xfrm>
        </p:grpSpPr>
        <p:sp>
          <p:nvSpPr>
            <p:cNvPr id="2227" name="Google Shape;2227;p108"/>
            <p:cNvSpPr/>
            <p:nvPr/>
          </p:nvSpPr>
          <p:spPr>
            <a:xfrm>
              <a:off x="1760375" y="3296400"/>
              <a:ext cx="334275" cy="215600"/>
            </a:xfrm>
            <a:custGeom>
              <a:avLst/>
              <a:gdLst/>
              <a:ahLst/>
              <a:cxnLst/>
              <a:rect l="l" t="t" r="r" b="b"/>
              <a:pathLst>
                <a:path w="13371" h="8624" extrusionOk="0">
                  <a:moveTo>
                    <a:pt x="12595" y="776"/>
                  </a:moveTo>
                  <a:lnTo>
                    <a:pt x="12595" y="7848"/>
                  </a:lnTo>
                  <a:lnTo>
                    <a:pt x="776" y="7848"/>
                  </a:lnTo>
                  <a:lnTo>
                    <a:pt x="776" y="776"/>
                  </a:lnTo>
                  <a:close/>
                  <a:moveTo>
                    <a:pt x="1" y="0"/>
                  </a:moveTo>
                  <a:lnTo>
                    <a:pt x="1" y="8624"/>
                  </a:lnTo>
                  <a:lnTo>
                    <a:pt x="13370" y="8624"/>
                  </a:lnTo>
                  <a:lnTo>
                    <a:pt x="13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108"/>
            <p:cNvSpPr/>
            <p:nvPr/>
          </p:nvSpPr>
          <p:spPr>
            <a:xfrm>
              <a:off x="1819325" y="3335175"/>
              <a:ext cx="20175" cy="98500"/>
            </a:xfrm>
            <a:custGeom>
              <a:avLst/>
              <a:gdLst/>
              <a:ahLst/>
              <a:cxnLst/>
              <a:rect l="l" t="t" r="r" b="b"/>
              <a:pathLst>
                <a:path w="807" h="3940" extrusionOk="0">
                  <a:moveTo>
                    <a:pt x="0" y="0"/>
                  </a:moveTo>
                  <a:lnTo>
                    <a:pt x="0" y="3940"/>
                  </a:lnTo>
                  <a:lnTo>
                    <a:pt x="807" y="394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108"/>
            <p:cNvSpPr/>
            <p:nvPr/>
          </p:nvSpPr>
          <p:spPr>
            <a:xfrm>
              <a:off x="1858100" y="3335175"/>
              <a:ext cx="20175" cy="98500"/>
            </a:xfrm>
            <a:custGeom>
              <a:avLst/>
              <a:gdLst/>
              <a:ahLst/>
              <a:cxnLst/>
              <a:rect l="l" t="t" r="r" b="b"/>
              <a:pathLst>
                <a:path w="807" h="3940" extrusionOk="0">
                  <a:moveTo>
                    <a:pt x="0" y="0"/>
                  </a:moveTo>
                  <a:lnTo>
                    <a:pt x="0" y="3940"/>
                  </a:lnTo>
                  <a:lnTo>
                    <a:pt x="807" y="394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108"/>
            <p:cNvSpPr/>
            <p:nvPr/>
          </p:nvSpPr>
          <p:spPr>
            <a:xfrm>
              <a:off x="1937200" y="3335175"/>
              <a:ext cx="19400" cy="98500"/>
            </a:xfrm>
            <a:custGeom>
              <a:avLst/>
              <a:gdLst/>
              <a:ahLst/>
              <a:cxnLst/>
              <a:rect l="l" t="t" r="r" b="b"/>
              <a:pathLst>
                <a:path w="776" h="3940" extrusionOk="0">
                  <a:moveTo>
                    <a:pt x="0" y="0"/>
                  </a:moveTo>
                  <a:lnTo>
                    <a:pt x="0" y="3940"/>
                  </a:lnTo>
                  <a:lnTo>
                    <a:pt x="776" y="394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108"/>
            <p:cNvSpPr/>
            <p:nvPr/>
          </p:nvSpPr>
          <p:spPr>
            <a:xfrm>
              <a:off x="1975975" y="3335175"/>
              <a:ext cx="20175" cy="98500"/>
            </a:xfrm>
            <a:custGeom>
              <a:avLst/>
              <a:gdLst/>
              <a:ahLst/>
              <a:cxnLst/>
              <a:rect l="l" t="t" r="r" b="b"/>
              <a:pathLst>
                <a:path w="807" h="3940" extrusionOk="0">
                  <a:moveTo>
                    <a:pt x="0" y="0"/>
                  </a:moveTo>
                  <a:lnTo>
                    <a:pt x="0" y="3940"/>
                  </a:lnTo>
                  <a:lnTo>
                    <a:pt x="807" y="3940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108"/>
            <p:cNvSpPr/>
            <p:nvPr/>
          </p:nvSpPr>
          <p:spPr>
            <a:xfrm>
              <a:off x="2015525" y="3335175"/>
              <a:ext cx="19400" cy="98500"/>
            </a:xfrm>
            <a:custGeom>
              <a:avLst/>
              <a:gdLst/>
              <a:ahLst/>
              <a:cxnLst/>
              <a:rect l="l" t="t" r="r" b="b"/>
              <a:pathLst>
                <a:path w="776" h="3940" extrusionOk="0">
                  <a:moveTo>
                    <a:pt x="0" y="0"/>
                  </a:moveTo>
                  <a:lnTo>
                    <a:pt x="0" y="3940"/>
                  </a:lnTo>
                  <a:lnTo>
                    <a:pt x="776" y="3940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108"/>
            <p:cNvSpPr/>
            <p:nvPr/>
          </p:nvSpPr>
          <p:spPr>
            <a:xfrm>
              <a:off x="1897650" y="3335175"/>
              <a:ext cx="20175" cy="138050"/>
            </a:xfrm>
            <a:custGeom>
              <a:avLst/>
              <a:gdLst/>
              <a:ahLst/>
              <a:cxnLst/>
              <a:rect l="l" t="t" r="r" b="b"/>
              <a:pathLst>
                <a:path w="807" h="5522" extrusionOk="0">
                  <a:moveTo>
                    <a:pt x="0" y="0"/>
                  </a:moveTo>
                  <a:lnTo>
                    <a:pt x="0" y="5522"/>
                  </a:lnTo>
                  <a:lnTo>
                    <a:pt x="807" y="552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108"/>
            <p:cNvSpPr/>
            <p:nvPr/>
          </p:nvSpPr>
          <p:spPr>
            <a:xfrm>
              <a:off x="1819325" y="3453050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108"/>
            <p:cNvSpPr/>
            <p:nvPr/>
          </p:nvSpPr>
          <p:spPr>
            <a:xfrm>
              <a:off x="1858100" y="3453050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108"/>
            <p:cNvSpPr/>
            <p:nvPr/>
          </p:nvSpPr>
          <p:spPr>
            <a:xfrm>
              <a:off x="1937200" y="3453050"/>
              <a:ext cx="19400" cy="20175"/>
            </a:xfrm>
            <a:custGeom>
              <a:avLst/>
              <a:gdLst/>
              <a:ahLst/>
              <a:cxnLst/>
              <a:rect l="l" t="t" r="r" b="b"/>
              <a:pathLst>
                <a:path w="776" h="807" extrusionOk="0">
                  <a:moveTo>
                    <a:pt x="0" y="0"/>
                  </a:moveTo>
                  <a:lnTo>
                    <a:pt x="0" y="807"/>
                  </a:lnTo>
                  <a:lnTo>
                    <a:pt x="776" y="807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108"/>
            <p:cNvSpPr/>
            <p:nvPr/>
          </p:nvSpPr>
          <p:spPr>
            <a:xfrm>
              <a:off x="1975975" y="3453050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108"/>
            <p:cNvSpPr/>
            <p:nvPr/>
          </p:nvSpPr>
          <p:spPr>
            <a:xfrm>
              <a:off x="2015525" y="3453050"/>
              <a:ext cx="19400" cy="20175"/>
            </a:xfrm>
            <a:custGeom>
              <a:avLst/>
              <a:gdLst/>
              <a:ahLst/>
              <a:cxnLst/>
              <a:rect l="l" t="t" r="r" b="b"/>
              <a:pathLst>
                <a:path w="776" h="807" extrusionOk="0">
                  <a:moveTo>
                    <a:pt x="0" y="0"/>
                  </a:moveTo>
                  <a:lnTo>
                    <a:pt x="0" y="807"/>
                  </a:lnTo>
                  <a:lnTo>
                    <a:pt x="776" y="807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9" name="Google Shape;2239;p108"/>
          <p:cNvSpPr/>
          <p:nvPr/>
        </p:nvSpPr>
        <p:spPr>
          <a:xfrm>
            <a:off x="810084" y="3254471"/>
            <a:ext cx="350929" cy="248538"/>
          </a:xfrm>
          <a:custGeom>
            <a:avLst/>
            <a:gdLst/>
            <a:ahLst/>
            <a:cxnLst/>
            <a:rect l="l" t="t" r="r" b="b"/>
            <a:pathLst>
              <a:path w="13370" h="9469" extrusionOk="0">
                <a:moveTo>
                  <a:pt x="6328" y="838"/>
                </a:moveTo>
                <a:lnTo>
                  <a:pt x="6328" y="2140"/>
                </a:lnTo>
                <a:lnTo>
                  <a:pt x="5925" y="1954"/>
                </a:lnTo>
                <a:lnTo>
                  <a:pt x="5552" y="2140"/>
                </a:lnTo>
                <a:lnTo>
                  <a:pt x="5521" y="838"/>
                </a:lnTo>
                <a:close/>
                <a:moveTo>
                  <a:pt x="11446" y="3164"/>
                </a:moveTo>
                <a:cubicBezTo>
                  <a:pt x="12067" y="3164"/>
                  <a:pt x="12594" y="3691"/>
                  <a:pt x="12594" y="4343"/>
                </a:cubicBezTo>
                <a:lnTo>
                  <a:pt x="12594" y="4715"/>
                </a:lnTo>
                <a:lnTo>
                  <a:pt x="11043" y="4715"/>
                </a:lnTo>
                <a:lnTo>
                  <a:pt x="11043" y="3164"/>
                </a:lnTo>
                <a:close/>
                <a:moveTo>
                  <a:pt x="8623" y="838"/>
                </a:moveTo>
                <a:lnTo>
                  <a:pt x="8623" y="5521"/>
                </a:lnTo>
                <a:lnTo>
                  <a:pt x="3164" y="5521"/>
                </a:lnTo>
                <a:lnTo>
                  <a:pt x="3164" y="838"/>
                </a:lnTo>
                <a:lnTo>
                  <a:pt x="4746" y="838"/>
                </a:lnTo>
                <a:lnTo>
                  <a:pt x="4746" y="3412"/>
                </a:lnTo>
                <a:lnTo>
                  <a:pt x="5925" y="2823"/>
                </a:lnTo>
                <a:lnTo>
                  <a:pt x="7072" y="3412"/>
                </a:lnTo>
                <a:lnTo>
                  <a:pt x="7072" y="838"/>
                </a:lnTo>
                <a:close/>
                <a:moveTo>
                  <a:pt x="8685" y="6328"/>
                </a:moveTo>
                <a:lnTo>
                  <a:pt x="8654" y="7879"/>
                </a:lnTo>
                <a:lnTo>
                  <a:pt x="6235" y="7879"/>
                </a:lnTo>
                <a:cubicBezTo>
                  <a:pt x="6064" y="7321"/>
                  <a:pt x="5591" y="7041"/>
                  <a:pt x="5118" y="7041"/>
                </a:cubicBezTo>
                <a:cubicBezTo>
                  <a:pt x="4645" y="7041"/>
                  <a:pt x="4172" y="7321"/>
                  <a:pt x="4001" y="7879"/>
                </a:cubicBezTo>
                <a:lnTo>
                  <a:pt x="3164" y="7879"/>
                </a:lnTo>
                <a:lnTo>
                  <a:pt x="3164" y="6328"/>
                </a:lnTo>
                <a:close/>
                <a:moveTo>
                  <a:pt x="10236" y="3133"/>
                </a:moveTo>
                <a:lnTo>
                  <a:pt x="10236" y="5459"/>
                </a:lnTo>
                <a:lnTo>
                  <a:pt x="12594" y="5459"/>
                </a:lnTo>
                <a:lnTo>
                  <a:pt x="12594" y="7848"/>
                </a:lnTo>
                <a:lnTo>
                  <a:pt x="12129" y="7879"/>
                </a:lnTo>
                <a:cubicBezTo>
                  <a:pt x="11942" y="7352"/>
                  <a:pt x="11477" y="7088"/>
                  <a:pt x="11012" y="7088"/>
                </a:cubicBezTo>
                <a:cubicBezTo>
                  <a:pt x="10547" y="7088"/>
                  <a:pt x="10081" y="7352"/>
                  <a:pt x="9895" y="7879"/>
                </a:cubicBezTo>
                <a:lnTo>
                  <a:pt x="9430" y="7879"/>
                </a:lnTo>
                <a:lnTo>
                  <a:pt x="9430" y="3133"/>
                </a:lnTo>
                <a:close/>
                <a:moveTo>
                  <a:pt x="5136" y="7858"/>
                </a:moveTo>
                <a:cubicBezTo>
                  <a:pt x="5334" y="7858"/>
                  <a:pt x="5521" y="8019"/>
                  <a:pt x="5521" y="8251"/>
                </a:cubicBezTo>
                <a:cubicBezTo>
                  <a:pt x="5521" y="8468"/>
                  <a:pt x="5335" y="8654"/>
                  <a:pt x="5118" y="8654"/>
                </a:cubicBezTo>
                <a:cubicBezTo>
                  <a:pt x="4777" y="8654"/>
                  <a:pt x="4622" y="8220"/>
                  <a:pt x="4870" y="7972"/>
                </a:cubicBezTo>
                <a:cubicBezTo>
                  <a:pt x="4949" y="7893"/>
                  <a:pt x="5044" y="7858"/>
                  <a:pt x="5136" y="7858"/>
                </a:cubicBezTo>
                <a:close/>
                <a:moveTo>
                  <a:pt x="10999" y="7858"/>
                </a:moveTo>
                <a:cubicBezTo>
                  <a:pt x="11197" y="7858"/>
                  <a:pt x="11384" y="8019"/>
                  <a:pt x="11384" y="8251"/>
                </a:cubicBezTo>
                <a:cubicBezTo>
                  <a:pt x="11384" y="8468"/>
                  <a:pt x="11229" y="8654"/>
                  <a:pt x="11012" y="8654"/>
                </a:cubicBezTo>
                <a:cubicBezTo>
                  <a:pt x="10671" y="8654"/>
                  <a:pt x="10485" y="8220"/>
                  <a:pt x="10733" y="7972"/>
                </a:cubicBezTo>
                <a:cubicBezTo>
                  <a:pt x="10812" y="7893"/>
                  <a:pt x="10906" y="7858"/>
                  <a:pt x="10999" y="7858"/>
                </a:cubicBezTo>
                <a:close/>
                <a:moveTo>
                  <a:pt x="2388" y="0"/>
                </a:moveTo>
                <a:lnTo>
                  <a:pt x="2388" y="3133"/>
                </a:lnTo>
                <a:lnTo>
                  <a:pt x="807" y="3133"/>
                </a:lnTo>
                <a:lnTo>
                  <a:pt x="807" y="3939"/>
                </a:lnTo>
                <a:lnTo>
                  <a:pt x="2388" y="3939"/>
                </a:lnTo>
                <a:lnTo>
                  <a:pt x="2388" y="4715"/>
                </a:lnTo>
                <a:lnTo>
                  <a:pt x="0" y="4715"/>
                </a:lnTo>
                <a:lnTo>
                  <a:pt x="0" y="5490"/>
                </a:lnTo>
                <a:lnTo>
                  <a:pt x="2388" y="5490"/>
                </a:lnTo>
                <a:lnTo>
                  <a:pt x="2388" y="6297"/>
                </a:lnTo>
                <a:lnTo>
                  <a:pt x="807" y="6297"/>
                </a:lnTo>
                <a:lnTo>
                  <a:pt x="807" y="7072"/>
                </a:lnTo>
                <a:lnTo>
                  <a:pt x="2388" y="7072"/>
                </a:lnTo>
                <a:lnTo>
                  <a:pt x="2388" y="8654"/>
                </a:lnTo>
                <a:lnTo>
                  <a:pt x="4033" y="8654"/>
                </a:lnTo>
                <a:cubicBezTo>
                  <a:pt x="4203" y="9197"/>
                  <a:pt x="4668" y="9469"/>
                  <a:pt x="5134" y="9469"/>
                </a:cubicBezTo>
                <a:cubicBezTo>
                  <a:pt x="5599" y="9469"/>
                  <a:pt x="6064" y="9197"/>
                  <a:pt x="6235" y="8654"/>
                </a:cubicBezTo>
                <a:lnTo>
                  <a:pt x="9895" y="8654"/>
                </a:lnTo>
                <a:cubicBezTo>
                  <a:pt x="10066" y="9197"/>
                  <a:pt x="10539" y="9469"/>
                  <a:pt x="11012" y="9469"/>
                </a:cubicBezTo>
                <a:cubicBezTo>
                  <a:pt x="11485" y="9469"/>
                  <a:pt x="11958" y="9197"/>
                  <a:pt x="12129" y="8654"/>
                </a:cubicBezTo>
                <a:lnTo>
                  <a:pt x="13369" y="8654"/>
                </a:lnTo>
                <a:lnTo>
                  <a:pt x="13369" y="4343"/>
                </a:lnTo>
                <a:cubicBezTo>
                  <a:pt x="13369" y="3275"/>
                  <a:pt x="12530" y="2388"/>
                  <a:pt x="11470" y="2388"/>
                </a:cubicBezTo>
                <a:cubicBezTo>
                  <a:pt x="11451" y="2388"/>
                  <a:pt x="11433" y="2388"/>
                  <a:pt x="11415" y="2389"/>
                </a:cubicBezTo>
                <a:lnTo>
                  <a:pt x="9461" y="2389"/>
                </a:lnTo>
                <a:lnTo>
                  <a:pt x="946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0" name="Google Shape;2240;p108"/>
          <p:cNvGrpSpPr/>
          <p:nvPr/>
        </p:nvGrpSpPr>
        <p:grpSpPr>
          <a:xfrm>
            <a:off x="1625866" y="3233874"/>
            <a:ext cx="351743" cy="288250"/>
            <a:chOff x="1015150" y="3266925"/>
            <a:chExt cx="335025" cy="274550"/>
          </a:xfrm>
        </p:grpSpPr>
        <p:sp>
          <p:nvSpPr>
            <p:cNvPr id="2241" name="Google Shape;2241;p108"/>
            <p:cNvSpPr/>
            <p:nvPr/>
          </p:nvSpPr>
          <p:spPr>
            <a:xfrm>
              <a:off x="1015150" y="3384800"/>
              <a:ext cx="334250" cy="156675"/>
            </a:xfrm>
            <a:custGeom>
              <a:avLst/>
              <a:gdLst/>
              <a:ahLst/>
              <a:cxnLst/>
              <a:rect l="l" t="t" r="r" b="b"/>
              <a:pathLst>
                <a:path w="13370" h="6267" extrusionOk="0">
                  <a:moveTo>
                    <a:pt x="1520" y="807"/>
                  </a:moveTo>
                  <a:cubicBezTo>
                    <a:pt x="1427" y="1117"/>
                    <a:pt x="1148" y="1396"/>
                    <a:pt x="807" y="1520"/>
                  </a:cubicBezTo>
                  <a:lnTo>
                    <a:pt x="807" y="807"/>
                  </a:lnTo>
                  <a:close/>
                  <a:moveTo>
                    <a:pt x="12625" y="807"/>
                  </a:moveTo>
                  <a:lnTo>
                    <a:pt x="12625" y="1520"/>
                  </a:lnTo>
                  <a:cubicBezTo>
                    <a:pt x="12284" y="1396"/>
                    <a:pt x="12005" y="1117"/>
                    <a:pt x="11881" y="807"/>
                  </a:cubicBezTo>
                  <a:close/>
                  <a:moveTo>
                    <a:pt x="807" y="4777"/>
                  </a:moveTo>
                  <a:cubicBezTo>
                    <a:pt x="1148" y="4901"/>
                    <a:pt x="1427" y="5150"/>
                    <a:pt x="1520" y="5491"/>
                  </a:cubicBezTo>
                  <a:lnTo>
                    <a:pt x="807" y="5491"/>
                  </a:lnTo>
                  <a:lnTo>
                    <a:pt x="807" y="4777"/>
                  </a:lnTo>
                  <a:close/>
                  <a:moveTo>
                    <a:pt x="11105" y="807"/>
                  </a:moveTo>
                  <a:cubicBezTo>
                    <a:pt x="11260" y="1551"/>
                    <a:pt x="11850" y="2172"/>
                    <a:pt x="12625" y="2327"/>
                  </a:cubicBezTo>
                  <a:lnTo>
                    <a:pt x="12625" y="3971"/>
                  </a:lnTo>
                  <a:cubicBezTo>
                    <a:pt x="11850" y="4126"/>
                    <a:pt x="11260" y="4715"/>
                    <a:pt x="11105" y="5491"/>
                  </a:cubicBezTo>
                  <a:lnTo>
                    <a:pt x="2327" y="5491"/>
                  </a:lnTo>
                  <a:cubicBezTo>
                    <a:pt x="2172" y="4715"/>
                    <a:pt x="1582" y="4126"/>
                    <a:pt x="807" y="3971"/>
                  </a:cubicBezTo>
                  <a:lnTo>
                    <a:pt x="807" y="2327"/>
                  </a:lnTo>
                  <a:cubicBezTo>
                    <a:pt x="1582" y="2141"/>
                    <a:pt x="2172" y="1551"/>
                    <a:pt x="2327" y="807"/>
                  </a:cubicBezTo>
                  <a:close/>
                  <a:moveTo>
                    <a:pt x="12625" y="4777"/>
                  </a:moveTo>
                  <a:lnTo>
                    <a:pt x="12625" y="5491"/>
                  </a:lnTo>
                  <a:lnTo>
                    <a:pt x="11912" y="5491"/>
                  </a:lnTo>
                  <a:cubicBezTo>
                    <a:pt x="12036" y="5150"/>
                    <a:pt x="12284" y="4901"/>
                    <a:pt x="12625" y="4777"/>
                  </a:cubicBezTo>
                  <a:close/>
                  <a:moveTo>
                    <a:pt x="0" y="0"/>
                  </a:moveTo>
                  <a:lnTo>
                    <a:pt x="0" y="6266"/>
                  </a:lnTo>
                  <a:lnTo>
                    <a:pt x="13370" y="6266"/>
                  </a:lnTo>
                  <a:lnTo>
                    <a:pt x="13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108"/>
            <p:cNvSpPr/>
            <p:nvPr/>
          </p:nvSpPr>
          <p:spPr>
            <a:xfrm>
              <a:off x="1015150" y="3345250"/>
              <a:ext cx="335025" cy="20175"/>
            </a:xfrm>
            <a:custGeom>
              <a:avLst/>
              <a:gdLst/>
              <a:ahLst/>
              <a:cxnLst/>
              <a:rect l="l" t="t" r="r" b="b"/>
              <a:pathLst>
                <a:path w="13401" h="807" extrusionOk="0">
                  <a:moveTo>
                    <a:pt x="0" y="0"/>
                  </a:moveTo>
                  <a:lnTo>
                    <a:pt x="0" y="807"/>
                  </a:lnTo>
                  <a:lnTo>
                    <a:pt x="13401" y="807"/>
                  </a:lnTo>
                  <a:lnTo>
                    <a:pt x="13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108"/>
            <p:cNvSpPr/>
            <p:nvPr/>
          </p:nvSpPr>
          <p:spPr>
            <a:xfrm>
              <a:off x="1015150" y="3306475"/>
              <a:ext cx="335025" cy="20200"/>
            </a:xfrm>
            <a:custGeom>
              <a:avLst/>
              <a:gdLst/>
              <a:ahLst/>
              <a:cxnLst/>
              <a:rect l="l" t="t" r="r" b="b"/>
              <a:pathLst>
                <a:path w="1340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13401" y="807"/>
                  </a:lnTo>
                  <a:lnTo>
                    <a:pt x="13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108"/>
            <p:cNvSpPr/>
            <p:nvPr/>
          </p:nvSpPr>
          <p:spPr>
            <a:xfrm>
              <a:off x="1015150" y="3266925"/>
              <a:ext cx="335025" cy="20200"/>
            </a:xfrm>
            <a:custGeom>
              <a:avLst/>
              <a:gdLst/>
              <a:ahLst/>
              <a:cxnLst/>
              <a:rect l="l" t="t" r="r" b="b"/>
              <a:pathLst>
                <a:path w="1340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13401" y="807"/>
                  </a:lnTo>
                  <a:lnTo>
                    <a:pt x="1340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108"/>
            <p:cNvSpPr/>
            <p:nvPr/>
          </p:nvSpPr>
          <p:spPr>
            <a:xfrm>
              <a:off x="1153175" y="3423575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108"/>
            <p:cNvSpPr/>
            <p:nvPr/>
          </p:nvSpPr>
          <p:spPr>
            <a:xfrm>
              <a:off x="1191950" y="348172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108"/>
            <p:cNvSpPr/>
            <p:nvPr/>
          </p:nvSpPr>
          <p:spPr>
            <a:xfrm>
              <a:off x="1146200" y="3426675"/>
              <a:ext cx="72925" cy="72925"/>
            </a:xfrm>
            <a:custGeom>
              <a:avLst/>
              <a:gdLst/>
              <a:ahLst/>
              <a:cxnLst/>
              <a:rect l="l" t="t" r="r" b="b"/>
              <a:pathLst>
                <a:path w="2917" h="2917" extrusionOk="0">
                  <a:moveTo>
                    <a:pt x="2358" y="0"/>
                  </a:moveTo>
                  <a:lnTo>
                    <a:pt x="1" y="2358"/>
                  </a:lnTo>
                  <a:lnTo>
                    <a:pt x="590" y="2916"/>
                  </a:lnTo>
                  <a:lnTo>
                    <a:pt x="2916" y="559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8" name="Google Shape;2248;p108"/>
          <p:cNvGrpSpPr/>
          <p:nvPr/>
        </p:nvGrpSpPr>
        <p:grpSpPr>
          <a:xfrm>
            <a:off x="2428646" y="2618370"/>
            <a:ext cx="309406" cy="351743"/>
            <a:chOff x="1779775" y="2680675"/>
            <a:chExt cx="294700" cy="335025"/>
          </a:xfrm>
        </p:grpSpPr>
        <p:sp>
          <p:nvSpPr>
            <p:cNvPr id="2249" name="Google Shape;2249;p108"/>
            <p:cNvSpPr/>
            <p:nvPr/>
          </p:nvSpPr>
          <p:spPr>
            <a:xfrm>
              <a:off x="1779775" y="2680675"/>
              <a:ext cx="216375" cy="335025"/>
            </a:xfrm>
            <a:custGeom>
              <a:avLst/>
              <a:gdLst/>
              <a:ahLst/>
              <a:cxnLst/>
              <a:rect l="l" t="t" r="r" b="b"/>
              <a:pathLst>
                <a:path w="8655" h="13401" extrusionOk="0">
                  <a:moveTo>
                    <a:pt x="5522" y="1582"/>
                  </a:moveTo>
                  <a:lnTo>
                    <a:pt x="5522" y="1985"/>
                  </a:lnTo>
                  <a:cubicBezTo>
                    <a:pt x="5522" y="2203"/>
                    <a:pt x="5336" y="2389"/>
                    <a:pt x="5119" y="2389"/>
                  </a:cubicBezTo>
                  <a:lnTo>
                    <a:pt x="3537" y="2389"/>
                  </a:lnTo>
                  <a:cubicBezTo>
                    <a:pt x="3319" y="2389"/>
                    <a:pt x="3164" y="2203"/>
                    <a:pt x="3164" y="1985"/>
                  </a:cubicBezTo>
                  <a:lnTo>
                    <a:pt x="3164" y="1582"/>
                  </a:lnTo>
                  <a:close/>
                  <a:moveTo>
                    <a:pt x="7848" y="1582"/>
                  </a:moveTo>
                  <a:lnTo>
                    <a:pt x="7848" y="12625"/>
                  </a:lnTo>
                  <a:lnTo>
                    <a:pt x="776" y="12625"/>
                  </a:lnTo>
                  <a:lnTo>
                    <a:pt x="776" y="1582"/>
                  </a:lnTo>
                  <a:lnTo>
                    <a:pt x="2327" y="1582"/>
                  </a:lnTo>
                  <a:lnTo>
                    <a:pt x="2327" y="1985"/>
                  </a:lnTo>
                  <a:cubicBezTo>
                    <a:pt x="2327" y="2606"/>
                    <a:pt x="2854" y="3133"/>
                    <a:pt x="3506" y="3133"/>
                  </a:cubicBezTo>
                  <a:lnTo>
                    <a:pt x="5088" y="3133"/>
                  </a:lnTo>
                  <a:cubicBezTo>
                    <a:pt x="5739" y="3133"/>
                    <a:pt x="6266" y="2606"/>
                    <a:pt x="6266" y="1985"/>
                  </a:cubicBezTo>
                  <a:lnTo>
                    <a:pt x="6266" y="1582"/>
                  </a:lnTo>
                  <a:close/>
                  <a:moveTo>
                    <a:pt x="3940" y="0"/>
                  </a:moveTo>
                  <a:lnTo>
                    <a:pt x="3940" y="776"/>
                  </a:lnTo>
                  <a:lnTo>
                    <a:pt x="0" y="776"/>
                  </a:lnTo>
                  <a:lnTo>
                    <a:pt x="0" y="13400"/>
                  </a:lnTo>
                  <a:lnTo>
                    <a:pt x="8655" y="13400"/>
                  </a:lnTo>
                  <a:lnTo>
                    <a:pt x="8655" y="776"/>
                  </a:lnTo>
                  <a:lnTo>
                    <a:pt x="4715" y="776"/>
                  </a:lnTo>
                  <a:lnTo>
                    <a:pt x="471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108"/>
            <p:cNvSpPr/>
            <p:nvPr/>
          </p:nvSpPr>
          <p:spPr>
            <a:xfrm>
              <a:off x="2014750" y="2700050"/>
              <a:ext cx="59725" cy="314875"/>
            </a:xfrm>
            <a:custGeom>
              <a:avLst/>
              <a:gdLst/>
              <a:ahLst/>
              <a:cxnLst/>
              <a:rect l="l" t="t" r="r" b="b"/>
              <a:pathLst>
                <a:path w="2389" h="12595" extrusionOk="0">
                  <a:moveTo>
                    <a:pt x="1613" y="1614"/>
                  </a:moveTo>
                  <a:lnTo>
                    <a:pt x="1582" y="9803"/>
                  </a:lnTo>
                  <a:lnTo>
                    <a:pt x="1210" y="10578"/>
                  </a:lnTo>
                  <a:lnTo>
                    <a:pt x="807" y="9803"/>
                  </a:lnTo>
                  <a:lnTo>
                    <a:pt x="807" y="1614"/>
                  </a:lnTo>
                  <a:close/>
                  <a:moveTo>
                    <a:pt x="776" y="1"/>
                  </a:moveTo>
                  <a:lnTo>
                    <a:pt x="776" y="807"/>
                  </a:lnTo>
                  <a:lnTo>
                    <a:pt x="0" y="807"/>
                  </a:lnTo>
                  <a:lnTo>
                    <a:pt x="0" y="9958"/>
                  </a:lnTo>
                  <a:lnTo>
                    <a:pt x="776" y="11509"/>
                  </a:lnTo>
                  <a:lnTo>
                    <a:pt x="776" y="12594"/>
                  </a:lnTo>
                  <a:lnTo>
                    <a:pt x="1582" y="12594"/>
                  </a:lnTo>
                  <a:lnTo>
                    <a:pt x="1582" y="11540"/>
                  </a:lnTo>
                  <a:lnTo>
                    <a:pt x="2389" y="9989"/>
                  </a:lnTo>
                  <a:lnTo>
                    <a:pt x="2389" y="807"/>
                  </a:lnTo>
                  <a:lnTo>
                    <a:pt x="1582" y="807"/>
                  </a:lnTo>
                  <a:lnTo>
                    <a:pt x="158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108"/>
            <p:cNvSpPr/>
            <p:nvPr/>
          </p:nvSpPr>
          <p:spPr>
            <a:xfrm>
              <a:off x="1858100" y="2790000"/>
              <a:ext cx="20175" cy="20200"/>
            </a:xfrm>
            <a:custGeom>
              <a:avLst/>
              <a:gdLst/>
              <a:ahLst/>
              <a:cxnLst/>
              <a:rect l="l" t="t" r="r" b="b"/>
              <a:pathLst>
                <a:path w="807" h="808" extrusionOk="0">
                  <a:moveTo>
                    <a:pt x="0" y="1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108"/>
            <p:cNvSpPr/>
            <p:nvPr/>
          </p:nvSpPr>
          <p:spPr>
            <a:xfrm>
              <a:off x="1897650" y="2848950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108"/>
            <p:cNvSpPr/>
            <p:nvPr/>
          </p:nvSpPr>
          <p:spPr>
            <a:xfrm>
              <a:off x="1851125" y="2793100"/>
              <a:ext cx="72925" cy="72925"/>
            </a:xfrm>
            <a:custGeom>
              <a:avLst/>
              <a:gdLst/>
              <a:ahLst/>
              <a:cxnLst/>
              <a:rect l="l" t="t" r="r" b="b"/>
              <a:pathLst>
                <a:path w="2917" h="2917" extrusionOk="0">
                  <a:moveTo>
                    <a:pt x="2358" y="1"/>
                  </a:moveTo>
                  <a:lnTo>
                    <a:pt x="0" y="2358"/>
                  </a:lnTo>
                  <a:lnTo>
                    <a:pt x="559" y="2917"/>
                  </a:lnTo>
                  <a:lnTo>
                    <a:pt x="2916" y="559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108"/>
            <p:cNvSpPr/>
            <p:nvPr/>
          </p:nvSpPr>
          <p:spPr>
            <a:xfrm>
              <a:off x="1819325" y="2907875"/>
              <a:ext cx="137275" cy="20200"/>
            </a:xfrm>
            <a:custGeom>
              <a:avLst/>
              <a:gdLst/>
              <a:ahLst/>
              <a:cxnLst/>
              <a:rect l="l" t="t" r="r" b="b"/>
              <a:pathLst>
                <a:path w="549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5491" y="80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108"/>
            <p:cNvSpPr/>
            <p:nvPr/>
          </p:nvSpPr>
          <p:spPr>
            <a:xfrm>
              <a:off x="1819325" y="2946650"/>
              <a:ext cx="137275" cy="20200"/>
            </a:xfrm>
            <a:custGeom>
              <a:avLst/>
              <a:gdLst/>
              <a:ahLst/>
              <a:cxnLst/>
              <a:rect l="l" t="t" r="r" b="b"/>
              <a:pathLst>
                <a:path w="5491" h="808" extrusionOk="0">
                  <a:moveTo>
                    <a:pt x="0" y="1"/>
                  </a:moveTo>
                  <a:lnTo>
                    <a:pt x="0" y="807"/>
                  </a:lnTo>
                  <a:lnTo>
                    <a:pt x="5491" y="807"/>
                  </a:lnTo>
                  <a:lnTo>
                    <a:pt x="549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6" name="Google Shape;2256;p108"/>
          <p:cNvGrpSpPr/>
          <p:nvPr/>
        </p:nvGrpSpPr>
        <p:grpSpPr>
          <a:xfrm>
            <a:off x="1567229" y="2619183"/>
            <a:ext cx="410380" cy="351349"/>
            <a:chOff x="959300" y="2681450"/>
            <a:chExt cx="390875" cy="334650"/>
          </a:xfrm>
        </p:grpSpPr>
        <p:sp>
          <p:nvSpPr>
            <p:cNvPr id="2257" name="Google Shape;2257;p108"/>
            <p:cNvSpPr/>
            <p:nvPr/>
          </p:nvSpPr>
          <p:spPr>
            <a:xfrm>
              <a:off x="959300" y="2681450"/>
              <a:ext cx="390875" cy="334650"/>
            </a:xfrm>
            <a:custGeom>
              <a:avLst/>
              <a:gdLst/>
              <a:ahLst/>
              <a:cxnLst/>
              <a:rect l="l" t="t" r="r" b="b"/>
              <a:pathLst>
                <a:path w="15635" h="13386" extrusionOk="0">
                  <a:moveTo>
                    <a:pt x="8884" y="770"/>
                  </a:moveTo>
                  <a:cubicBezTo>
                    <a:pt x="11919" y="770"/>
                    <a:pt x="14828" y="3123"/>
                    <a:pt x="14828" y="6669"/>
                  </a:cubicBezTo>
                  <a:cubicBezTo>
                    <a:pt x="14828" y="9926"/>
                    <a:pt x="12192" y="12563"/>
                    <a:pt x="8935" y="12594"/>
                  </a:cubicBezTo>
                  <a:cubicBezTo>
                    <a:pt x="3661" y="12594"/>
                    <a:pt x="1025" y="6204"/>
                    <a:pt x="4747" y="2513"/>
                  </a:cubicBezTo>
                  <a:cubicBezTo>
                    <a:pt x="5951" y="1308"/>
                    <a:pt x="7432" y="770"/>
                    <a:pt x="8884" y="770"/>
                  </a:cubicBezTo>
                  <a:close/>
                  <a:moveTo>
                    <a:pt x="8935" y="0"/>
                  </a:moveTo>
                  <a:cubicBezTo>
                    <a:pt x="2979" y="0"/>
                    <a:pt x="1" y="7197"/>
                    <a:pt x="4220" y="11415"/>
                  </a:cubicBezTo>
                  <a:cubicBezTo>
                    <a:pt x="5571" y="12776"/>
                    <a:pt x="7239" y="13385"/>
                    <a:pt x="8878" y="13385"/>
                  </a:cubicBezTo>
                  <a:cubicBezTo>
                    <a:pt x="12319" y="13385"/>
                    <a:pt x="15635" y="10703"/>
                    <a:pt x="15635" y="6669"/>
                  </a:cubicBezTo>
                  <a:cubicBezTo>
                    <a:pt x="15604" y="2978"/>
                    <a:pt x="12626" y="0"/>
                    <a:pt x="89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108"/>
            <p:cNvSpPr/>
            <p:nvPr/>
          </p:nvSpPr>
          <p:spPr>
            <a:xfrm>
              <a:off x="1012050" y="2721000"/>
              <a:ext cx="297800" cy="254875"/>
            </a:xfrm>
            <a:custGeom>
              <a:avLst/>
              <a:gdLst/>
              <a:ahLst/>
              <a:cxnLst/>
              <a:rect l="l" t="t" r="r" b="b"/>
              <a:pathLst>
                <a:path w="11912" h="10195" extrusionOk="0">
                  <a:moveTo>
                    <a:pt x="6800" y="767"/>
                  </a:moveTo>
                  <a:cubicBezTo>
                    <a:pt x="9011" y="767"/>
                    <a:pt x="11136" y="2488"/>
                    <a:pt x="11136" y="5087"/>
                  </a:cubicBezTo>
                  <a:cubicBezTo>
                    <a:pt x="11136" y="7476"/>
                    <a:pt x="9213" y="9399"/>
                    <a:pt x="6825" y="9399"/>
                  </a:cubicBezTo>
                  <a:cubicBezTo>
                    <a:pt x="2978" y="9399"/>
                    <a:pt x="1055" y="4746"/>
                    <a:pt x="3785" y="2047"/>
                  </a:cubicBezTo>
                  <a:cubicBezTo>
                    <a:pt x="4659" y="1163"/>
                    <a:pt x="5740" y="767"/>
                    <a:pt x="6800" y="767"/>
                  </a:cubicBezTo>
                  <a:close/>
                  <a:moveTo>
                    <a:pt x="6825" y="0"/>
                  </a:moveTo>
                  <a:cubicBezTo>
                    <a:pt x="2296" y="0"/>
                    <a:pt x="0" y="5491"/>
                    <a:pt x="3226" y="8685"/>
                  </a:cubicBezTo>
                  <a:cubicBezTo>
                    <a:pt x="4259" y="9728"/>
                    <a:pt x="5532" y="10194"/>
                    <a:pt x="6781" y="10194"/>
                  </a:cubicBezTo>
                  <a:cubicBezTo>
                    <a:pt x="9397" y="10194"/>
                    <a:pt x="11912" y="8152"/>
                    <a:pt x="11912" y="5087"/>
                  </a:cubicBezTo>
                  <a:cubicBezTo>
                    <a:pt x="11912" y="2265"/>
                    <a:pt x="9647" y="0"/>
                    <a:pt x="68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108"/>
            <p:cNvSpPr/>
            <p:nvPr/>
          </p:nvSpPr>
          <p:spPr>
            <a:xfrm>
              <a:off x="1128375" y="2759775"/>
              <a:ext cx="108575" cy="176825"/>
            </a:xfrm>
            <a:custGeom>
              <a:avLst/>
              <a:gdLst/>
              <a:ahLst/>
              <a:cxnLst/>
              <a:rect l="l" t="t" r="r" b="b"/>
              <a:pathLst>
                <a:path w="4343" h="7073" extrusionOk="0">
                  <a:moveTo>
                    <a:pt x="1799" y="0"/>
                  </a:moveTo>
                  <a:lnTo>
                    <a:pt x="1799" y="838"/>
                  </a:lnTo>
                  <a:cubicBezTo>
                    <a:pt x="0" y="1303"/>
                    <a:pt x="310" y="3940"/>
                    <a:pt x="2141" y="3940"/>
                  </a:cubicBezTo>
                  <a:cubicBezTo>
                    <a:pt x="2544" y="3940"/>
                    <a:pt x="2885" y="4250"/>
                    <a:pt x="2916" y="4622"/>
                  </a:cubicBezTo>
                  <a:cubicBezTo>
                    <a:pt x="3032" y="5103"/>
                    <a:pt x="2564" y="5362"/>
                    <a:pt x="2116" y="5362"/>
                  </a:cubicBezTo>
                  <a:cubicBezTo>
                    <a:pt x="1726" y="5362"/>
                    <a:pt x="1353" y="5165"/>
                    <a:pt x="1396" y="4746"/>
                  </a:cubicBezTo>
                  <a:lnTo>
                    <a:pt x="621" y="4746"/>
                  </a:lnTo>
                  <a:cubicBezTo>
                    <a:pt x="621" y="5459"/>
                    <a:pt x="1086" y="6080"/>
                    <a:pt x="1768" y="6235"/>
                  </a:cubicBezTo>
                  <a:lnTo>
                    <a:pt x="1768" y="7072"/>
                  </a:lnTo>
                  <a:lnTo>
                    <a:pt x="2544" y="7072"/>
                  </a:lnTo>
                  <a:lnTo>
                    <a:pt x="2544" y="6235"/>
                  </a:lnTo>
                  <a:cubicBezTo>
                    <a:pt x="4343" y="5801"/>
                    <a:pt x="4033" y="3164"/>
                    <a:pt x="2203" y="3133"/>
                  </a:cubicBezTo>
                  <a:cubicBezTo>
                    <a:pt x="1799" y="3133"/>
                    <a:pt x="1489" y="2823"/>
                    <a:pt x="1427" y="2451"/>
                  </a:cubicBezTo>
                  <a:cubicBezTo>
                    <a:pt x="1367" y="2001"/>
                    <a:pt x="1713" y="1581"/>
                    <a:pt x="2156" y="1581"/>
                  </a:cubicBezTo>
                  <a:cubicBezTo>
                    <a:pt x="2171" y="1581"/>
                    <a:pt x="2187" y="1581"/>
                    <a:pt x="2203" y="1582"/>
                  </a:cubicBezTo>
                  <a:lnTo>
                    <a:pt x="2172" y="1582"/>
                  </a:lnTo>
                  <a:cubicBezTo>
                    <a:pt x="2606" y="1582"/>
                    <a:pt x="2947" y="1923"/>
                    <a:pt x="2947" y="2358"/>
                  </a:cubicBezTo>
                  <a:lnTo>
                    <a:pt x="3723" y="2358"/>
                  </a:lnTo>
                  <a:cubicBezTo>
                    <a:pt x="3723" y="1644"/>
                    <a:pt x="3257" y="1024"/>
                    <a:pt x="2575" y="838"/>
                  </a:cubicBezTo>
                  <a:lnTo>
                    <a:pt x="257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0" name="Google Shape;2260;p108"/>
          <p:cNvGrpSpPr/>
          <p:nvPr/>
        </p:nvGrpSpPr>
        <p:grpSpPr>
          <a:xfrm>
            <a:off x="840987" y="2618370"/>
            <a:ext cx="289064" cy="351743"/>
            <a:chOff x="267575" y="2680675"/>
            <a:chExt cx="275325" cy="335025"/>
          </a:xfrm>
        </p:grpSpPr>
        <p:sp>
          <p:nvSpPr>
            <p:cNvPr id="2261" name="Google Shape;2261;p108"/>
            <p:cNvSpPr/>
            <p:nvPr/>
          </p:nvSpPr>
          <p:spPr>
            <a:xfrm>
              <a:off x="267575" y="2680675"/>
              <a:ext cx="275325" cy="335025"/>
            </a:xfrm>
            <a:custGeom>
              <a:avLst/>
              <a:gdLst/>
              <a:ahLst/>
              <a:cxnLst/>
              <a:rect l="l" t="t" r="r" b="b"/>
              <a:pathLst>
                <a:path w="11013" h="13401" extrusionOk="0">
                  <a:moveTo>
                    <a:pt x="5863" y="1923"/>
                  </a:moveTo>
                  <a:cubicBezTo>
                    <a:pt x="6732" y="3009"/>
                    <a:pt x="8283" y="5335"/>
                    <a:pt x="8283" y="7848"/>
                  </a:cubicBezTo>
                  <a:lnTo>
                    <a:pt x="8283" y="8748"/>
                  </a:lnTo>
                  <a:lnTo>
                    <a:pt x="8934" y="8158"/>
                  </a:lnTo>
                  <a:cubicBezTo>
                    <a:pt x="9524" y="7600"/>
                    <a:pt x="9927" y="6886"/>
                    <a:pt x="10051" y="6111"/>
                  </a:cubicBezTo>
                  <a:cubicBezTo>
                    <a:pt x="10175" y="6576"/>
                    <a:pt x="10237" y="7041"/>
                    <a:pt x="10237" y="7507"/>
                  </a:cubicBezTo>
                  <a:cubicBezTo>
                    <a:pt x="10237" y="10423"/>
                    <a:pt x="8221" y="12594"/>
                    <a:pt x="5522" y="12594"/>
                  </a:cubicBezTo>
                  <a:cubicBezTo>
                    <a:pt x="2855" y="12594"/>
                    <a:pt x="807" y="10423"/>
                    <a:pt x="807" y="7507"/>
                  </a:cubicBezTo>
                  <a:cubicBezTo>
                    <a:pt x="807" y="7041"/>
                    <a:pt x="869" y="6576"/>
                    <a:pt x="993" y="6111"/>
                  </a:cubicBezTo>
                  <a:cubicBezTo>
                    <a:pt x="1148" y="6886"/>
                    <a:pt x="1552" y="7600"/>
                    <a:pt x="2141" y="8158"/>
                  </a:cubicBezTo>
                  <a:lnTo>
                    <a:pt x="2792" y="8748"/>
                  </a:lnTo>
                  <a:lnTo>
                    <a:pt x="2792" y="7848"/>
                  </a:lnTo>
                  <a:cubicBezTo>
                    <a:pt x="2792" y="6173"/>
                    <a:pt x="3475" y="5460"/>
                    <a:pt x="4250" y="4684"/>
                  </a:cubicBezTo>
                  <a:cubicBezTo>
                    <a:pt x="4902" y="4033"/>
                    <a:pt x="5615" y="3288"/>
                    <a:pt x="5863" y="1923"/>
                  </a:cubicBezTo>
                  <a:close/>
                  <a:moveTo>
                    <a:pt x="5119" y="0"/>
                  </a:moveTo>
                  <a:lnTo>
                    <a:pt x="5119" y="962"/>
                  </a:lnTo>
                  <a:cubicBezTo>
                    <a:pt x="5119" y="2668"/>
                    <a:pt x="4436" y="3350"/>
                    <a:pt x="3661" y="4126"/>
                  </a:cubicBezTo>
                  <a:cubicBezTo>
                    <a:pt x="3010" y="4808"/>
                    <a:pt x="2296" y="5522"/>
                    <a:pt x="2079" y="6855"/>
                  </a:cubicBezTo>
                  <a:cubicBezTo>
                    <a:pt x="1769" y="6173"/>
                    <a:pt x="1583" y="5397"/>
                    <a:pt x="1583" y="4653"/>
                  </a:cubicBezTo>
                  <a:lnTo>
                    <a:pt x="1521" y="3381"/>
                  </a:lnTo>
                  <a:lnTo>
                    <a:pt x="869" y="4467"/>
                  </a:lnTo>
                  <a:cubicBezTo>
                    <a:pt x="311" y="5397"/>
                    <a:pt x="32" y="6452"/>
                    <a:pt x="1" y="7507"/>
                  </a:cubicBezTo>
                  <a:cubicBezTo>
                    <a:pt x="1" y="10764"/>
                    <a:pt x="2296" y="13400"/>
                    <a:pt x="5491" y="13400"/>
                  </a:cubicBezTo>
                  <a:lnTo>
                    <a:pt x="5522" y="13400"/>
                  </a:lnTo>
                  <a:cubicBezTo>
                    <a:pt x="8748" y="13400"/>
                    <a:pt x="11013" y="10795"/>
                    <a:pt x="11013" y="7507"/>
                  </a:cubicBezTo>
                  <a:cubicBezTo>
                    <a:pt x="11013" y="6452"/>
                    <a:pt x="10702" y="5397"/>
                    <a:pt x="10144" y="4467"/>
                  </a:cubicBezTo>
                  <a:lnTo>
                    <a:pt x="9493" y="3381"/>
                  </a:lnTo>
                  <a:lnTo>
                    <a:pt x="9431" y="4653"/>
                  </a:lnTo>
                  <a:cubicBezTo>
                    <a:pt x="9431" y="5397"/>
                    <a:pt x="9276" y="6142"/>
                    <a:pt x="8965" y="6824"/>
                  </a:cubicBezTo>
                  <a:cubicBezTo>
                    <a:pt x="8717" y="5397"/>
                    <a:pt x="8190" y="4033"/>
                    <a:pt x="7414" y="2823"/>
                  </a:cubicBezTo>
                  <a:cubicBezTo>
                    <a:pt x="6949" y="2047"/>
                    <a:pt x="6391" y="1334"/>
                    <a:pt x="5801" y="683"/>
                  </a:cubicBezTo>
                  <a:lnTo>
                    <a:pt x="511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108"/>
            <p:cNvSpPr/>
            <p:nvPr/>
          </p:nvSpPr>
          <p:spPr>
            <a:xfrm>
              <a:off x="376150" y="2868325"/>
              <a:ext cx="20175" cy="20200"/>
            </a:xfrm>
            <a:custGeom>
              <a:avLst/>
              <a:gdLst/>
              <a:ahLst/>
              <a:cxnLst/>
              <a:rect l="l" t="t" r="r" b="b"/>
              <a:pathLst>
                <a:path w="807" h="808" extrusionOk="0">
                  <a:moveTo>
                    <a:pt x="0" y="1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108"/>
            <p:cNvSpPr/>
            <p:nvPr/>
          </p:nvSpPr>
          <p:spPr>
            <a:xfrm>
              <a:off x="415700" y="2926500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108"/>
            <p:cNvSpPr/>
            <p:nvPr/>
          </p:nvSpPr>
          <p:spPr>
            <a:xfrm>
              <a:off x="369175" y="2871425"/>
              <a:ext cx="72925" cy="72925"/>
            </a:xfrm>
            <a:custGeom>
              <a:avLst/>
              <a:gdLst/>
              <a:ahLst/>
              <a:cxnLst/>
              <a:rect l="l" t="t" r="r" b="b"/>
              <a:pathLst>
                <a:path w="2917" h="2917" extrusionOk="0">
                  <a:moveTo>
                    <a:pt x="2358" y="1"/>
                  </a:moveTo>
                  <a:lnTo>
                    <a:pt x="0" y="2358"/>
                  </a:lnTo>
                  <a:lnTo>
                    <a:pt x="559" y="2917"/>
                  </a:lnTo>
                  <a:lnTo>
                    <a:pt x="2916" y="559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5" name="Google Shape;2265;p108"/>
          <p:cNvGrpSpPr/>
          <p:nvPr/>
        </p:nvGrpSpPr>
        <p:grpSpPr>
          <a:xfrm>
            <a:off x="7169601" y="2045177"/>
            <a:ext cx="308618" cy="350115"/>
            <a:chOff x="6295400" y="2134725"/>
            <a:chExt cx="293950" cy="333475"/>
          </a:xfrm>
        </p:grpSpPr>
        <p:sp>
          <p:nvSpPr>
            <p:cNvPr id="2266" name="Google Shape;2266;p108"/>
            <p:cNvSpPr/>
            <p:nvPr/>
          </p:nvSpPr>
          <p:spPr>
            <a:xfrm>
              <a:off x="6295400" y="2134725"/>
              <a:ext cx="293950" cy="333475"/>
            </a:xfrm>
            <a:custGeom>
              <a:avLst/>
              <a:gdLst/>
              <a:ahLst/>
              <a:cxnLst/>
              <a:rect l="l" t="t" r="r" b="b"/>
              <a:pathLst>
                <a:path w="11758" h="13339" extrusionOk="0">
                  <a:moveTo>
                    <a:pt x="6329" y="2389"/>
                  </a:moveTo>
                  <a:cubicBezTo>
                    <a:pt x="6422" y="2730"/>
                    <a:pt x="6701" y="2979"/>
                    <a:pt x="7042" y="3103"/>
                  </a:cubicBezTo>
                  <a:lnTo>
                    <a:pt x="7042" y="4778"/>
                  </a:lnTo>
                  <a:lnTo>
                    <a:pt x="4716" y="4778"/>
                  </a:lnTo>
                  <a:lnTo>
                    <a:pt x="4716" y="3103"/>
                  </a:lnTo>
                  <a:cubicBezTo>
                    <a:pt x="5057" y="2979"/>
                    <a:pt x="5305" y="2730"/>
                    <a:pt x="5429" y="2389"/>
                  </a:cubicBezTo>
                  <a:close/>
                  <a:moveTo>
                    <a:pt x="8655" y="807"/>
                  </a:moveTo>
                  <a:lnTo>
                    <a:pt x="8655" y="4778"/>
                  </a:lnTo>
                  <a:lnTo>
                    <a:pt x="7849" y="4778"/>
                  </a:lnTo>
                  <a:lnTo>
                    <a:pt x="7849" y="2358"/>
                  </a:lnTo>
                  <a:lnTo>
                    <a:pt x="7446" y="2358"/>
                  </a:lnTo>
                  <a:cubicBezTo>
                    <a:pt x="7228" y="2358"/>
                    <a:pt x="7073" y="2203"/>
                    <a:pt x="7073" y="1986"/>
                  </a:cubicBezTo>
                  <a:lnTo>
                    <a:pt x="7073" y="1583"/>
                  </a:lnTo>
                  <a:lnTo>
                    <a:pt x="4747" y="1583"/>
                  </a:lnTo>
                  <a:lnTo>
                    <a:pt x="4747" y="1986"/>
                  </a:lnTo>
                  <a:cubicBezTo>
                    <a:pt x="4747" y="2203"/>
                    <a:pt x="4561" y="2358"/>
                    <a:pt x="4344" y="2358"/>
                  </a:cubicBezTo>
                  <a:lnTo>
                    <a:pt x="3940" y="2358"/>
                  </a:lnTo>
                  <a:lnTo>
                    <a:pt x="3940" y="4778"/>
                  </a:lnTo>
                  <a:lnTo>
                    <a:pt x="3165" y="4778"/>
                  </a:lnTo>
                  <a:lnTo>
                    <a:pt x="3134" y="807"/>
                  </a:lnTo>
                  <a:close/>
                  <a:moveTo>
                    <a:pt x="10982" y="7880"/>
                  </a:moveTo>
                  <a:lnTo>
                    <a:pt x="10982" y="10237"/>
                  </a:lnTo>
                  <a:lnTo>
                    <a:pt x="8593" y="10237"/>
                  </a:lnTo>
                  <a:lnTo>
                    <a:pt x="8593" y="7880"/>
                  </a:lnTo>
                  <a:close/>
                  <a:moveTo>
                    <a:pt x="10982" y="5553"/>
                  </a:moveTo>
                  <a:lnTo>
                    <a:pt x="10982" y="7104"/>
                  </a:lnTo>
                  <a:lnTo>
                    <a:pt x="7849" y="7104"/>
                  </a:lnTo>
                  <a:lnTo>
                    <a:pt x="7849" y="11044"/>
                  </a:lnTo>
                  <a:lnTo>
                    <a:pt x="10982" y="11044"/>
                  </a:lnTo>
                  <a:lnTo>
                    <a:pt x="10982" y="12594"/>
                  </a:lnTo>
                  <a:lnTo>
                    <a:pt x="2327" y="12625"/>
                  </a:lnTo>
                  <a:lnTo>
                    <a:pt x="2327" y="11819"/>
                  </a:lnTo>
                  <a:lnTo>
                    <a:pt x="1552" y="11819"/>
                  </a:lnTo>
                  <a:lnTo>
                    <a:pt x="1552" y="12625"/>
                  </a:lnTo>
                  <a:lnTo>
                    <a:pt x="1180" y="12625"/>
                  </a:lnTo>
                  <a:cubicBezTo>
                    <a:pt x="963" y="12625"/>
                    <a:pt x="776" y="12439"/>
                    <a:pt x="776" y="12222"/>
                  </a:cubicBezTo>
                  <a:lnTo>
                    <a:pt x="776" y="5925"/>
                  </a:lnTo>
                  <a:cubicBezTo>
                    <a:pt x="776" y="5708"/>
                    <a:pt x="963" y="5553"/>
                    <a:pt x="1180" y="5553"/>
                  </a:cubicBezTo>
                  <a:lnTo>
                    <a:pt x="1552" y="5553"/>
                  </a:lnTo>
                  <a:lnTo>
                    <a:pt x="1552" y="6329"/>
                  </a:lnTo>
                  <a:lnTo>
                    <a:pt x="2327" y="6329"/>
                  </a:lnTo>
                  <a:lnTo>
                    <a:pt x="2327" y="5553"/>
                  </a:lnTo>
                  <a:close/>
                  <a:moveTo>
                    <a:pt x="2327" y="1"/>
                  </a:moveTo>
                  <a:lnTo>
                    <a:pt x="2327" y="4747"/>
                  </a:lnTo>
                  <a:lnTo>
                    <a:pt x="1180" y="4747"/>
                  </a:lnTo>
                  <a:cubicBezTo>
                    <a:pt x="528" y="4747"/>
                    <a:pt x="1" y="5274"/>
                    <a:pt x="1" y="5894"/>
                  </a:cubicBezTo>
                  <a:lnTo>
                    <a:pt x="1" y="12191"/>
                  </a:lnTo>
                  <a:cubicBezTo>
                    <a:pt x="1" y="12843"/>
                    <a:pt x="528" y="13339"/>
                    <a:pt x="1180" y="13339"/>
                  </a:cubicBezTo>
                  <a:lnTo>
                    <a:pt x="11757" y="13339"/>
                  </a:lnTo>
                  <a:lnTo>
                    <a:pt x="11757" y="4747"/>
                  </a:lnTo>
                  <a:lnTo>
                    <a:pt x="9431" y="4747"/>
                  </a:lnTo>
                  <a:lnTo>
                    <a:pt x="94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108"/>
            <p:cNvSpPr/>
            <p:nvPr/>
          </p:nvSpPr>
          <p:spPr>
            <a:xfrm>
              <a:off x="6334950" y="2312325"/>
              <a:ext cx="19425" cy="39575"/>
            </a:xfrm>
            <a:custGeom>
              <a:avLst/>
              <a:gdLst/>
              <a:ahLst/>
              <a:cxnLst/>
              <a:rect l="l" t="t" r="r" b="b"/>
              <a:pathLst>
                <a:path w="777" h="1583" extrusionOk="0">
                  <a:moveTo>
                    <a:pt x="1" y="0"/>
                  </a:moveTo>
                  <a:lnTo>
                    <a:pt x="1" y="1582"/>
                  </a:lnTo>
                  <a:lnTo>
                    <a:pt x="776" y="1582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108"/>
            <p:cNvSpPr/>
            <p:nvPr/>
          </p:nvSpPr>
          <p:spPr>
            <a:xfrm>
              <a:off x="6334950" y="2372025"/>
              <a:ext cx="19425" cy="38800"/>
            </a:xfrm>
            <a:custGeom>
              <a:avLst/>
              <a:gdLst/>
              <a:ahLst/>
              <a:cxnLst/>
              <a:rect l="l" t="t" r="r" b="b"/>
              <a:pathLst>
                <a:path w="777" h="1552" extrusionOk="0">
                  <a:moveTo>
                    <a:pt x="1" y="1"/>
                  </a:moveTo>
                  <a:lnTo>
                    <a:pt x="1" y="1552"/>
                  </a:lnTo>
                  <a:lnTo>
                    <a:pt x="776" y="1552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108"/>
            <p:cNvSpPr/>
            <p:nvPr/>
          </p:nvSpPr>
          <p:spPr>
            <a:xfrm>
              <a:off x="6530375" y="2351875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0" name="Google Shape;2270;p108"/>
          <p:cNvGrpSpPr/>
          <p:nvPr/>
        </p:nvGrpSpPr>
        <p:grpSpPr>
          <a:xfrm>
            <a:off x="6381493" y="2045177"/>
            <a:ext cx="344420" cy="350929"/>
            <a:chOff x="5544750" y="2134725"/>
            <a:chExt cx="328050" cy="334250"/>
          </a:xfrm>
        </p:grpSpPr>
        <p:sp>
          <p:nvSpPr>
            <p:cNvPr id="2271" name="Google Shape;2271;p108"/>
            <p:cNvSpPr/>
            <p:nvPr/>
          </p:nvSpPr>
          <p:spPr>
            <a:xfrm>
              <a:off x="5678900" y="2154125"/>
              <a:ext cx="59750" cy="58950"/>
            </a:xfrm>
            <a:custGeom>
              <a:avLst/>
              <a:gdLst/>
              <a:ahLst/>
              <a:cxnLst/>
              <a:rect l="l" t="t" r="r" b="b"/>
              <a:pathLst>
                <a:path w="2390" h="2358" extrusionOk="0">
                  <a:moveTo>
                    <a:pt x="807" y="0"/>
                  </a:moveTo>
                  <a:lnTo>
                    <a:pt x="807" y="807"/>
                  </a:lnTo>
                  <a:lnTo>
                    <a:pt x="1" y="807"/>
                  </a:lnTo>
                  <a:lnTo>
                    <a:pt x="1" y="1582"/>
                  </a:lnTo>
                  <a:lnTo>
                    <a:pt x="807" y="1582"/>
                  </a:lnTo>
                  <a:lnTo>
                    <a:pt x="807" y="2358"/>
                  </a:lnTo>
                  <a:lnTo>
                    <a:pt x="1583" y="2358"/>
                  </a:lnTo>
                  <a:lnTo>
                    <a:pt x="1583" y="1582"/>
                  </a:lnTo>
                  <a:lnTo>
                    <a:pt x="2389" y="1582"/>
                  </a:lnTo>
                  <a:lnTo>
                    <a:pt x="2389" y="807"/>
                  </a:lnTo>
                  <a:lnTo>
                    <a:pt x="1583" y="80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108"/>
            <p:cNvSpPr/>
            <p:nvPr/>
          </p:nvSpPr>
          <p:spPr>
            <a:xfrm>
              <a:off x="5544750" y="2251825"/>
              <a:ext cx="328050" cy="217150"/>
            </a:xfrm>
            <a:custGeom>
              <a:avLst/>
              <a:gdLst/>
              <a:ahLst/>
              <a:cxnLst/>
              <a:rect l="l" t="t" r="r" b="b"/>
              <a:pathLst>
                <a:path w="13122" h="8686" extrusionOk="0">
                  <a:moveTo>
                    <a:pt x="10082" y="807"/>
                  </a:moveTo>
                  <a:lnTo>
                    <a:pt x="10082" y="7910"/>
                  </a:lnTo>
                  <a:lnTo>
                    <a:pt x="3009" y="7910"/>
                  </a:lnTo>
                  <a:lnTo>
                    <a:pt x="3009" y="807"/>
                  </a:lnTo>
                  <a:close/>
                  <a:moveTo>
                    <a:pt x="2482" y="1"/>
                  </a:moveTo>
                  <a:lnTo>
                    <a:pt x="0" y="2482"/>
                  </a:lnTo>
                  <a:lnTo>
                    <a:pt x="559" y="3040"/>
                  </a:lnTo>
                  <a:lnTo>
                    <a:pt x="2265" y="1365"/>
                  </a:lnTo>
                  <a:lnTo>
                    <a:pt x="2265" y="8686"/>
                  </a:lnTo>
                  <a:lnTo>
                    <a:pt x="10888" y="8686"/>
                  </a:lnTo>
                  <a:lnTo>
                    <a:pt x="10888" y="1365"/>
                  </a:lnTo>
                  <a:lnTo>
                    <a:pt x="12563" y="3040"/>
                  </a:lnTo>
                  <a:lnTo>
                    <a:pt x="13121" y="2482"/>
                  </a:lnTo>
                  <a:lnTo>
                    <a:pt x="1064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108"/>
            <p:cNvSpPr/>
            <p:nvPr/>
          </p:nvSpPr>
          <p:spPr>
            <a:xfrm>
              <a:off x="5584300" y="2176600"/>
              <a:ext cx="52750" cy="52775"/>
            </a:xfrm>
            <a:custGeom>
              <a:avLst/>
              <a:gdLst/>
              <a:ahLst/>
              <a:cxnLst/>
              <a:rect l="l" t="t" r="r" b="b"/>
              <a:pathLst>
                <a:path w="2110" h="2111" extrusionOk="0">
                  <a:moveTo>
                    <a:pt x="559" y="1"/>
                  </a:moveTo>
                  <a:lnTo>
                    <a:pt x="0" y="559"/>
                  </a:lnTo>
                  <a:lnTo>
                    <a:pt x="1551" y="2110"/>
                  </a:lnTo>
                  <a:lnTo>
                    <a:pt x="2110" y="1552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108"/>
            <p:cNvSpPr/>
            <p:nvPr/>
          </p:nvSpPr>
          <p:spPr>
            <a:xfrm>
              <a:off x="5780500" y="2177375"/>
              <a:ext cx="52750" cy="52775"/>
            </a:xfrm>
            <a:custGeom>
              <a:avLst/>
              <a:gdLst/>
              <a:ahLst/>
              <a:cxnLst/>
              <a:rect l="l" t="t" r="r" b="b"/>
              <a:pathLst>
                <a:path w="2110" h="2111" extrusionOk="0">
                  <a:moveTo>
                    <a:pt x="1551" y="1"/>
                  </a:moveTo>
                  <a:lnTo>
                    <a:pt x="0" y="1552"/>
                  </a:lnTo>
                  <a:lnTo>
                    <a:pt x="558" y="2110"/>
                  </a:lnTo>
                  <a:lnTo>
                    <a:pt x="2109" y="559"/>
                  </a:lnTo>
                  <a:lnTo>
                    <a:pt x="155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108"/>
            <p:cNvSpPr/>
            <p:nvPr/>
          </p:nvSpPr>
          <p:spPr>
            <a:xfrm>
              <a:off x="5630825" y="2134725"/>
              <a:ext cx="20175" cy="20200"/>
            </a:xfrm>
            <a:custGeom>
              <a:avLst/>
              <a:gdLst/>
              <a:ahLst/>
              <a:cxnLst/>
              <a:rect l="l" t="t" r="r" b="b"/>
              <a:pathLst>
                <a:path w="807" h="808" extrusionOk="0">
                  <a:moveTo>
                    <a:pt x="0" y="1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108"/>
            <p:cNvSpPr/>
            <p:nvPr/>
          </p:nvSpPr>
          <p:spPr>
            <a:xfrm>
              <a:off x="5767300" y="213472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108"/>
            <p:cNvSpPr/>
            <p:nvPr/>
          </p:nvSpPr>
          <p:spPr>
            <a:xfrm>
              <a:off x="5679675" y="2320850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108"/>
            <p:cNvSpPr/>
            <p:nvPr/>
          </p:nvSpPr>
          <p:spPr>
            <a:xfrm>
              <a:off x="5718450" y="237977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108"/>
            <p:cNvSpPr/>
            <p:nvPr/>
          </p:nvSpPr>
          <p:spPr>
            <a:xfrm>
              <a:off x="5672700" y="2323950"/>
              <a:ext cx="72150" cy="72150"/>
            </a:xfrm>
            <a:custGeom>
              <a:avLst/>
              <a:gdLst/>
              <a:ahLst/>
              <a:cxnLst/>
              <a:rect l="l" t="t" r="r" b="b"/>
              <a:pathLst>
                <a:path w="2886" h="2886" extrusionOk="0">
                  <a:moveTo>
                    <a:pt x="2358" y="0"/>
                  </a:moveTo>
                  <a:lnTo>
                    <a:pt x="0" y="2327"/>
                  </a:lnTo>
                  <a:lnTo>
                    <a:pt x="559" y="2885"/>
                  </a:lnTo>
                  <a:lnTo>
                    <a:pt x="2885" y="559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0" name="Google Shape;2280;p108"/>
          <p:cNvGrpSpPr/>
          <p:nvPr/>
        </p:nvGrpSpPr>
        <p:grpSpPr>
          <a:xfrm>
            <a:off x="4780816" y="2066359"/>
            <a:ext cx="351743" cy="308592"/>
            <a:chOff x="4020150" y="2154900"/>
            <a:chExt cx="335025" cy="293925"/>
          </a:xfrm>
        </p:grpSpPr>
        <p:sp>
          <p:nvSpPr>
            <p:cNvPr id="2281" name="Google Shape;2281;p108"/>
            <p:cNvSpPr/>
            <p:nvPr/>
          </p:nvSpPr>
          <p:spPr>
            <a:xfrm>
              <a:off x="4020150" y="2154900"/>
              <a:ext cx="335025" cy="293925"/>
            </a:xfrm>
            <a:custGeom>
              <a:avLst/>
              <a:gdLst/>
              <a:ahLst/>
              <a:cxnLst/>
              <a:rect l="l" t="t" r="r" b="b"/>
              <a:pathLst>
                <a:path w="13401" h="11757" extrusionOk="0">
                  <a:moveTo>
                    <a:pt x="12625" y="776"/>
                  </a:moveTo>
                  <a:lnTo>
                    <a:pt x="12625" y="7848"/>
                  </a:lnTo>
                  <a:lnTo>
                    <a:pt x="807" y="7848"/>
                  </a:lnTo>
                  <a:lnTo>
                    <a:pt x="807" y="776"/>
                  </a:lnTo>
                  <a:close/>
                  <a:moveTo>
                    <a:pt x="7073" y="8593"/>
                  </a:moveTo>
                  <a:lnTo>
                    <a:pt x="7073" y="9771"/>
                  </a:lnTo>
                  <a:cubicBezTo>
                    <a:pt x="7073" y="10206"/>
                    <a:pt x="7228" y="10609"/>
                    <a:pt x="7476" y="10981"/>
                  </a:cubicBezTo>
                  <a:lnTo>
                    <a:pt x="5925" y="10981"/>
                  </a:lnTo>
                  <a:cubicBezTo>
                    <a:pt x="6173" y="10609"/>
                    <a:pt x="6297" y="10206"/>
                    <a:pt x="6297" y="9771"/>
                  </a:cubicBezTo>
                  <a:lnTo>
                    <a:pt x="6297" y="8593"/>
                  </a:lnTo>
                  <a:close/>
                  <a:moveTo>
                    <a:pt x="0" y="0"/>
                  </a:moveTo>
                  <a:lnTo>
                    <a:pt x="0" y="8655"/>
                  </a:lnTo>
                  <a:lnTo>
                    <a:pt x="5522" y="8655"/>
                  </a:lnTo>
                  <a:lnTo>
                    <a:pt x="5522" y="9802"/>
                  </a:lnTo>
                  <a:cubicBezTo>
                    <a:pt x="5522" y="10454"/>
                    <a:pt x="4963" y="10981"/>
                    <a:pt x="4312" y="10981"/>
                  </a:cubicBezTo>
                  <a:lnTo>
                    <a:pt x="4312" y="11756"/>
                  </a:lnTo>
                  <a:lnTo>
                    <a:pt x="9058" y="11756"/>
                  </a:lnTo>
                  <a:lnTo>
                    <a:pt x="9058" y="10981"/>
                  </a:lnTo>
                  <a:cubicBezTo>
                    <a:pt x="8406" y="10981"/>
                    <a:pt x="7910" y="10454"/>
                    <a:pt x="7910" y="9802"/>
                  </a:cubicBezTo>
                  <a:lnTo>
                    <a:pt x="7910" y="8655"/>
                  </a:lnTo>
                  <a:lnTo>
                    <a:pt x="13401" y="8624"/>
                  </a:lnTo>
                  <a:lnTo>
                    <a:pt x="1340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108"/>
            <p:cNvSpPr/>
            <p:nvPr/>
          </p:nvSpPr>
          <p:spPr>
            <a:xfrm>
              <a:off x="4079850" y="2199100"/>
              <a:ext cx="216400" cy="132625"/>
            </a:xfrm>
            <a:custGeom>
              <a:avLst/>
              <a:gdLst/>
              <a:ahLst/>
              <a:cxnLst/>
              <a:rect l="l" t="t" r="r" b="b"/>
              <a:pathLst>
                <a:path w="8656" h="5305" extrusionOk="0">
                  <a:moveTo>
                    <a:pt x="6980" y="2110"/>
                  </a:moveTo>
                  <a:lnTo>
                    <a:pt x="6453" y="4188"/>
                  </a:lnTo>
                  <a:cubicBezTo>
                    <a:pt x="6422" y="4374"/>
                    <a:pt x="6236" y="4498"/>
                    <a:pt x="6081" y="4498"/>
                  </a:cubicBezTo>
                  <a:lnTo>
                    <a:pt x="2575" y="4498"/>
                  </a:lnTo>
                  <a:cubicBezTo>
                    <a:pt x="2389" y="4498"/>
                    <a:pt x="2234" y="4374"/>
                    <a:pt x="2203" y="4188"/>
                  </a:cubicBezTo>
                  <a:lnTo>
                    <a:pt x="1676" y="2110"/>
                  </a:lnTo>
                  <a:close/>
                  <a:moveTo>
                    <a:pt x="2327" y="0"/>
                  </a:moveTo>
                  <a:lnTo>
                    <a:pt x="1614" y="342"/>
                  </a:lnTo>
                  <a:lnTo>
                    <a:pt x="2110" y="1365"/>
                  </a:lnTo>
                  <a:lnTo>
                    <a:pt x="1" y="1365"/>
                  </a:lnTo>
                  <a:lnTo>
                    <a:pt x="1" y="2172"/>
                  </a:lnTo>
                  <a:lnTo>
                    <a:pt x="869" y="2172"/>
                  </a:lnTo>
                  <a:lnTo>
                    <a:pt x="1428" y="4405"/>
                  </a:lnTo>
                  <a:cubicBezTo>
                    <a:pt x="1552" y="4932"/>
                    <a:pt x="2017" y="5305"/>
                    <a:pt x="2575" y="5305"/>
                  </a:cubicBezTo>
                  <a:lnTo>
                    <a:pt x="6049" y="5305"/>
                  </a:lnTo>
                  <a:cubicBezTo>
                    <a:pt x="6608" y="5305"/>
                    <a:pt x="7073" y="4932"/>
                    <a:pt x="7197" y="4405"/>
                  </a:cubicBezTo>
                  <a:lnTo>
                    <a:pt x="7756" y="2172"/>
                  </a:lnTo>
                  <a:lnTo>
                    <a:pt x="8655" y="2172"/>
                  </a:lnTo>
                  <a:lnTo>
                    <a:pt x="8655" y="1365"/>
                  </a:lnTo>
                  <a:lnTo>
                    <a:pt x="6546" y="1365"/>
                  </a:lnTo>
                  <a:lnTo>
                    <a:pt x="7011" y="342"/>
                  </a:lnTo>
                  <a:lnTo>
                    <a:pt x="6329" y="0"/>
                  </a:lnTo>
                  <a:lnTo>
                    <a:pt x="5646" y="1365"/>
                  </a:lnTo>
                  <a:lnTo>
                    <a:pt x="2979" y="1365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3" name="Google Shape;2283;p108"/>
          <p:cNvGrpSpPr/>
          <p:nvPr/>
        </p:nvGrpSpPr>
        <p:grpSpPr>
          <a:xfrm>
            <a:off x="5585223" y="2045177"/>
            <a:ext cx="341979" cy="351743"/>
            <a:chOff x="4786325" y="2134725"/>
            <a:chExt cx="325725" cy="335025"/>
          </a:xfrm>
        </p:grpSpPr>
        <p:sp>
          <p:nvSpPr>
            <p:cNvPr id="2284" name="Google Shape;2284;p108"/>
            <p:cNvSpPr/>
            <p:nvPr/>
          </p:nvSpPr>
          <p:spPr>
            <a:xfrm>
              <a:off x="4786325" y="2233800"/>
              <a:ext cx="325725" cy="235950"/>
            </a:xfrm>
            <a:custGeom>
              <a:avLst/>
              <a:gdLst/>
              <a:ahLst/>
              <a:cxnLst/>
              <a:rect l="l" t="t" r="r" b="b"/>
              <a:pathLst>
                <a:path w="13029" h="9438" extrusionOk="0">
                  <a:moveTo>
                    <a:pt x="7166" y="784"/>
                  </a:moveTo>
                  <a:cubicBezTo>
                    <a:pt x="7848" y="784"/>
                    <a:pt x="8189" y="1621"/>
                    <a:pt x="7693" y="2117"/>
                  </a:cubicBezTo>
                  <a:cubicBezTo>
                    <a:pt x="7542" y="2279"/>
                    <a:pt x="7350" y="2352"/>
                    <a:pt x="7162" y="2352"/>
                  </a:cubicBezTo>
                  <a:cubicBezTo>
                    <a:pt x="6771" y="2352"/>
                    <a:pt x="6390" y="2040"/>
                    <a:pt x="6390" y="1559"/>
                  </a:cubicBezTo>
                  <a:cubicBezTo>
                    <a:pt x="6390" y="1156"/>
                    <a:pt x="6732" y="784"/>
                    <a:pt x="7166" y="784"/>
                  </a:cubicBezTo>
                  <a:close/>
                  <a:moveTo>
                    <a:pt x="10268" y="1652"/>
                  </a:moveTo>
                  <a:lnTo>
                    <a:pt x="10268" y="2831"/>
                  </a:lnTo>
                  <a:lnTo>
                    <a:pt x="10423" y="2955"/>
                  </a:lnTo>
                  <a:cubicBezTo>
                    <a:pt x="10888" y="3327"/>
                    <a:pt x="11198" y="3855"/>
                    <a:pt x="11353" y="4413"/>
                  </a:cubicBezTo>
                  <a:lnTo>
                    <a:pt x="11446" y="4692"/>
                  </a:lnTo>
                  <a:lnTo>
                    <a:pt x="12222" y="4692"/>
                  </a:lnTo>
                  <a:lnTo>
                    <a:pt x="12222" y="5871"/>
                  </a:lnTo>
                  <a:cubicBezTo>
                    <a:pt x="12222" y="6088"/>
                    <a:pt x="12067" y="6274"/>
                    <a:pt x="11850" y="6274"/>
                  </a:cubicBezTo>
                  <a:lnTo>
                    <a:pt x="11229" y="6274"/>
                  </a:lnTo>
                  <a:lnTo>
                    <a:pt x="11105" y="6460"/>
                  </a:lnTo>
                  <a:cubicBezTo>
                    <a:pt x="10857" y="6894"/>
                    <a:pt x="10516" y="7236"/>
                    <a:pt x="10113" y="7484"/>
                  </a:cubicBezTo>
                  <a:lnTo>
                    <a:pt x="9927" y="7608"/>
                  </a:lnTo>
                  <a:lnTo>
                    <a:pt x="9927" y="8631"/>
                  </a:lnTo>
                  <a:lnTo>
                    <a:pt x="9151" y="8631"/>
                  </a:lnTo>
                  <a:lnTo>
                    <a:pt x="9151" y="7825"/>
                  </a:lnTo>
                  <a:lnTo>
                    <a:pt x="5212" y="7825"/>
                  </a:lnTo>
                  <a:lnTo>
                    <a:pt x="5212" y="8631"/>
                  </a:lnTo>
                  <a:lnTo>
                    <a:pt x="4405" y="8631"/>
                  </a:lnTo>
                  <a:lnTo>
                    <a:pt x="4405" y="7608"/>
                  </a:lnTo>
                  <a:lnTo>
                    <a:pt x="4188" y="7484"/>
                  </a:lnTo>
                  <a:cubicBezTo>
                    <a:pt x="1768" y="6088"/>
                    <a:pt x="2761" y="2366"/>
                    <a:pt x="5584" y="2366"/>
                  </a:cubicBezTo>
                  <a:lnTo>
                    <a:pt x="5770" y="2366"/>
                  </a:lnTo>
                  <a:cubicBezTo>
                    <a:pt x="6080" y="2893"/>
                    <a:pt x="6607" y="3157"/>
                    <a:pt x="7135" y="3157"/>
                  </a:cubicBezTo>
                  <a:cubicBezTo>
                    <a:pt x="7662" y="3157"/>
                    <a:pt x="8189" y="2893"/>
                    <a:pt x="8500" y="2366"/>
                  </a:cubicBezTo>
                  <a:lnTo>
                    <a:pt x="8717" y="2366"/>
                  </a:lnTo>
                  <a:cubicBezTo>
                    <a:pt x="8872" y="2366"/>
                    <a:pt x="9058" y="2397"/>
                    <a:pt x="9213" y="2428"/>
                  </a:cubicBezTo>
                  <a:lnTo>
                    <a:pt x="9492" y="2490"/>
                  </a:lnTo>
                  <a:lnTo>
                    <a:pt x="9616" y="2211"/>
                  </a:lnTo>
                  <a:cubicBezTo>
                    <a:pt x="9771" y="1962"/>
                    <a:pt x="9989" y="1745"/>
                    <a:pt x="10268" y="1652"/>
                  </a:cubicBezTo>
                  <a:close/>
                  <a:moveTo>
                    <a:pt x="7150" y="0"/>
                  </a:moveTo>
                  <a:cubicBezTo>
                    <a:pt x="6367" y="0"/>
                    <a:pt x="5584" y="520"/>
                    <a:pt x="5584" y="1559"/>
                  </a:cubicBezTo>
                  <a:cubicBezTo>
                    <a:pt x="3816" y="1559"/>
                    <a:pt x="2296" y="2924"/>
                    <a:pt x="2110" y="4692"/>
                  </a:cubicBezTo>
                  <a:cubicBezTo>
                    <a:pt x="2100" y="4692"/>
                    <a:pt x="2089" y="4693"/>
                    <a:pt x="2080" y="4693"/>
                  </a:cubicBezTo>
                  <a:cubicBezTo>
                    <a:pt x="1086" y="4693"/>
                    <a:pt x="1065" y="3172"/>
                    <a:pt x="2079" y="3141"/>
                  </a:cubicBezTo>
                  <a:lnTo>
                    <a:pt x="2079" y="2366"/>
                  </a:lnTo>
                  <a:cubicBezTo>
                    <a:pt x="0" y="2366"/>
                    <a:pt x="0" y="5499"/>
                    <a:pt x="2079" y="5499"/>
                  </a:cubicBezTo>
                  <a:lnTo>
                    <a:pt x="2110" y="5499"/>
                  </a:lnTo>
                  <a:cubicBezTo>
                    <a:pt x="2234" y="6553"/>
                    <a:pt x="2792" y="7484"/>
                    <a:pt x="3661" y="8042"/>
                  </a:cubicBezTo>
                  <a:lnTo>
                    <a:pt x="3661" y="9438"/>
                  </a:lnTo>
                  <a:lnTo>
                    <a:pt x="6018" y="9438"/>
                  </a:lnTo>
                  <a:lnTo>
                    <a:pt x="6018" y="8631"/>
                  </a:lnTo>
                  <a:lnTo>
                    <a:pt x="8345" y="8631"/>
                  </a:lnTo>
                  <a:lnTo>
                    <a:pt x="8345" y="9438"/>
                  </a:lnTo>
                  <a:lnTo>
                    <a:pt x="10671" y="9438"/>
                  </a:lnTo>
                  <a:lnTo>
                    <a:pt x="10671" y="8042"/>
                  </a:lnTo>
                  <a:cubicBezTo>
                    <a:pt x="11074" y="7794"/>
                    <a:pt x="11384" y="7453"/>
                    <a:pt x="11664" y="7081"/>
                  </a:cubicBezTo>
                  <a:lnTo>
                    <a:pt x="11881" y="7081"/>
                  </a:lnTo>
                  <a:cubicBezTo>
                    <a:pt x="12501" y="7081"/>
                    <a:pt x="13028" y="6553"/>
                    <a:pt x="13028" y="5902"/>
                  </a:cubicBezTo>
                  <a:lnTo>
                    <a:pt x="13028" y="3979"/>
                  </a:lnTo>
                  <a:lnTo>
                    <a:pt x="12036" y="3948"/>
                  </a:lnTo>
                  <a:cubicBezTo>
                    <a:pt x="11850" y="3389"/>
                    <a:pt x="11509" y="2893"/>
                    <a:pt x="11074" y="2490"/>
                  </a:cubicBezTo>
                  <a:lnTo>
                    <a:pt x="11074" y="784"/>
                  </a:lnTo>
                  <a:lnTo>
                    <a:pt x="10702" y="784"/>
                  </a:lnTo>
                  <a:cubicBezTo>
                    <a:pt x="10082" y="784"/>
                    <a:pt x="9492" y="1063"/>
                    <a:pt x="9120" y="1590"/>
                  </a:cubicBezTo>
                  <a:cubicBezTo>
                    <a:pt x="8996" y="1590"/>
                    <a:pt x="8872" y="1559"/>
                    <a:pt x="8717" y="1559"/>
                  </a:cubicBezTo>
                  <a:cubicBezTo>
                    <a:pt x="8717" y="520"/>
                    <a:pt x="7934" y="0"/>
                    <a:pt x="71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108"/>
            <p:cNvSpPr/>
            <p:nvPr/>
          </p:nvSpPr>
          <p:spPr>
            <a:xfrm>
              <a:off x="4925900" y="2331700"/>
              <a:ext cx="78350" cy="20200"/>
            </a:xfrm>
            <a:custGeom>
              <a:avLst/>
              <a:gdLst/>
              <a:ahLst/>
              <a:cxnLst/>
              <a:rect l="l" t="t" r="r" b="b"/>
              <a:pathLst>
                <a:path w="3134" h="808" extrusionOk="0">
                  <a:moveTo>
                    <a:pt x="1" y="1"/>
                  </a:moveTo>
                  <a:lnTo>
                    <a:pt x="1" y="807"/>
                  </a:lnTo>
                  <a:lnTo>
                    <a:pt x="3134" y="807"/>
                  </a:lnTo>
                  <a:lnTo>
                    <a:pt x="313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108"/>
            <p:cNvSpPr/>
            <p:nvPr/>
          </p:nvSpPr>
          <p:spPr>
            <a:xfrm>
              <a:off x="4955375" y="2134725"/>
              <a:ext cx="20200" cy="79900"/>
            </a:xfrm>
            <a:custGeom>
              <a:avLst/>
              <a:gdLst/>
              <a:ahLst/>
              <a:cxnLst/>
              <a:rect l="l" t="t" r="r" b="b"/>
              <a:pathLst>
                <a:path w="808" h="3196" extrusionOk="0">
                  <a:moveTo>
                    <a:pt x="1" y="1"/>
                  </a:moveTo>
                  <a:lnTo>
                    <a:pt x="1" y="3196"/>
                  </a:lnTo>
                  <a:lnTo>
                    <a:pt x="807" y="319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108"/>
            <p:cNvSpPr/>
            <p:nvPr/>
          </p:nvSpPr>
          <p:spPr>
            <a:xfrm>
              <a:off x="4994150" y="2154125"/>
              <a:ext cx="20200" cy="41125"/>
            </a:xfrm>
            <a:custGeom>
              <a:avLst/>
              <a:gdLst/>
              <a:ahLst/>
              <a:cxnLst/>
              <a:rect l="l" t="t" r="r" b="b"/>
              <a:pathLst>
                <a:path w="808" h="1645" extrusionOk="0">
                  <a:moveTo>
                    <a:pt x="1" y="0"/>
                  </a:moveTo>
                  <a:lnTo>
                    <a:pt x="1" y="1644"/>
                  </a:lnTo>
                  <a:lnTo>
                    <a:pt x="807" y="1644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108"/>
            <p:cNvSpPr/>
            <p:nvPr/>
          </p:nvSpPr>
          <p:spPr>
            <a:xfrm>
              <a:off x="4916600" y="2154125"/>
              <a:ext cx="19425" cy="41125"/>
            </a:xfrm>
            <a:custGeom>
              <a:avLst/>
              <a:gdLst/>
              <a:ahLst/>
              <a:cxnLst/>
              <a:rect l="l" t="t" r="r" b="b"/>
              <a:pathLst>
                <a:path w="777" h="1645" extrusionOk="0">
                  <a:moveTo>
                    <a:pt x="1" y="0"/>
                  </a:moveTo>
                  <a:lnTo>
                    <a:pt x="1" y="1644"/>
                  </a:lnTo>
                  <a:lnTo>
                    <a:pt x="776" y="1644"/>
                  </a:lnTo>
                  <a:lnTo>
                    <a:pt x="77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9" name="Google Shape;2289;p108"/>
          <p:cNvGrpSpPr/>
          <p:nvPr/>
        </p:nvGrpSpPr>
        <p:grpSpPr>
          <a:xfrm>
            <a:off x="3230612" y="2044731"/>
            <a:ext cx="267882" cy="350562"/>
            <a:chOff x="2543625" y="2134300"/>
            <a:chExt cx="255150" cy="333900"/>
          </a:xfrm>
        </p:grpSpPr>
        <p:sp>
          <p:nvSpPr>
            <p:cNvPr id="2290" name="Google Shape;2290;p108"/>
            <p:cNvSpPr/>
            <p:nvPr/>
          </p:nvSpPr>
          <p:spPr>
            <a:xfrm>
              <a:off x="2543625" y="2134300"/>
              <a:ext cx="255150" cy="333900"/>
            </a:xfrm>
            <a:custGeom>
              <a:avLst/>
              <a:gdLst/>
              <a:ahLst/>
              <a:cxnLst/>
              <a:rect l="l" t="t" r="r" b="b"/>
              <a:pathLst>
                <a:path w="10206" h="13356" extrusionOk="0">
                  <a:moveTo>
                    <a:pt x="5119" y="3647"/>
                  </a:moveTo>
                  <a:cubicBezTo>
                    <a:pt x="5305" y="3833"/>
                    <a:pt x="5584" y="3926"/>
                    <a:pt x="5894" y="3926"/>
                  </a:cubicBezTo>
                  <a:lnTo>
                    <a:pt x="6608" y="3926"/>
                  </a:lnTo>
                  <a:cubicBezTo>
                    <a:pt x="6437" y="4748"/>
                    <a:pt x="5762" y="5159"/>
                    <a:pt x="5088" y="5159"/>
                  </a:cubicBezTo>
                  <a:cubicBezTo>
                    <a:pt x="4413" y="5159"/>
                    <a:pt x="3738" y="4748"/>
                    <a:pt x="3568" y="3926"/>
                  </a:cubicBezTo>
                  <a:lnTo>
                    <a:pt x="4312" y="3926"/>
                  </a:lnTo>
                  <a:cubicBezTo>
                    <a:pt x="4591" y="3926"/>
                    <a:pt x="4870" y="3833"/>
                    <a:pt x="5088" y="3647"/>
                  </a:cubicBezTo>
                  <a:close/>
                  <a:moveTo>
                    <a:pt x="8221" y="3895"/>
                  </a:moveTo>
                  <a:cubicBezTo>
                    <a:pt x="8872" y="3895"/>
                    <a:pt x="9399" y="4422"/>
                    <a:pt x="9399" y="5043"/>
                  </a:cubicBezTo>
                  <a:lnTo>
                    <a:pt x="9430" y="7835"/>
                  </a:lnTo>
                  <a:lnTo>
                    <a:pt x="8655" y="7835"/>
                  </a:lnTo>
                  <a:lnTo>
                    <a:pt x="8655" y="5911"/>
                  </a:lnTo>
                  <a:lnTo>
                    <a:pt x="7848" y="5911"/>
                  </a:lnTo>
                  <a:lnTo>
                    <a:pt x="7848" y="12611"/>
                  </a:lnTo>
                  <a:lnTo>
                    <a:pt x="2358" y="12611"/>
                  </a:lnTo>
                  <a:lnTo>
                    <a:pt x="2358" y="5880"/>
                  </a:lnTo>
                  <a:lnTo>
                    <a:pt x="1582" y="5880"/>
                  </a:lnTo>
                  <a:lnTo>
                    <a:pt x="1582" y="7804"/>
                  </a:lnTo>
                  <a:lnTo>
                    <a:pt x="776" y="7804"/>
                  </a:lnTo>
                  <a:lnTo>
                    <a:pt x="776" y="5043"/>
                  </a:lnTo>
                  <a:cubicBezTo>
                    <a:pt x="776" y="4422"/>
                    <a:pt x="1303" y="3895"/>
                    <a:pt x="1924" y="3895"/>
                  </a:cubicBezTo>
                  <a:lnTo>
                    <a:pt x="2761" y="3895"/>
                  </a:lnTo>
                  <a:cubicBezTo>
                    <a:pt x="2963" y="5229"/>
                    <a:pt x="4025" y="5896"/>
                    <a:pt x="5088" y="5896"/>
                  </a:cubicBezTo>
                  <a:cubicBezTo>
                    <a:pt x="6150" y="5896"/>
                    <a:pt x="7212" y="5229"/>
                    <a:pt x="7414" y="3895"/>
                  </a:cubicBezTo>
                  <a:close/>
                  <a:moveTo>
                    <a:pt x="5132" y="1"/>
                  </a:moveTo>
                  <a:cubicBezTo>
                    <a:pt x="4510" y="1"/>
                    <a:pt x="3940" y="490"/>
                    <a:pt x="3940" y="1196"/>
                  </a:cubicBezTo>
                  <a:lnTo>
                    <a:pt x="4715" y="1196"/>
                  </a:lnTo>
                  <a:cubicBezTo>
                    <a:pt x="4715" y="967"/>
                    <a:pt x="4902" y="790"/>
                    <a:pt x="5127" y="790"/>
                  </a:cubicBezTo>
                  <a:cubicBezTo>
                    <a:pt x="5144" y="790"/>
                    <a:pt x="5162" y="791"/>
                    <a:pt x="5181" y="793"/>
                  </a:cubicBezTo>
                  <a:cubicBezTo>
                    <a:pt x="5336" y="824"/>
                    <a:pt x="5460" y="948"/>
                    <a:pt x="5491" y="1103"/>
                  </a:cubicBezTo>
                  <a:cubicBezTo>
                    <a:pt x="5522" y="1352"/>
                    <a:pt x="5336" y="1569"/>
                    <a:pt x="5088" y="1569"/>
                  </a:cubicBezTo>
                  <a:lnTo>
                    <a:pt x="4715" y="1569"/>
                  </a:lnTo>
                  <a:lnTo>
                    <a:pt x="4715" y="2716"/>
                  </a:lnTo>
                  <a:cubicBezTo>
                    <a:pt x="4715" y="2934"/>
                    <a:pt x="4529" y="3120"/>
                    <a:pt x="4312" y="3120"/>
                  </a:cubicBezTo>
                  <a:lnTo>
                    <a:pt x="1986" y="3120"/>
                  </a:lnTo>
                  <a:cubicBezTo>
                    <a:pt x="869" y="3120"/>
                    <a:pt x="0" y="4019"/>
                    <a:pt x="0" y="5105"/>
                  </a:cubicBezTo>
                  <a:lnTo>
                    <a:pt x="0" y="8579"/>
                  </a:lnTo>
                  <a:lnTo>
                    <a:pt x="1551" y="8579"/>
                  </a:lnTo>
                  <a:lnTo>
                    <a:pt x="1551" y="13356"/>
                  </a:lnTo>
                  <a:lnTo>
                    <a:pt x="8655" y="13356"/>
                  </a:lnTo>
                  <a:lnTo>
                    <a:pt x="8655" y="8579"/>
                  </a:lnTo>
                  <a:lnTo>
                    <a:pt x="10206" y="8579"/>
                  </a:lnTo>
                  <a:lnTo>
                    <a:pt x="10206" y="5105"/>
                  </a:lnTo>
                  <a:cubicBezTo>
                    <a:pt x="10206" y="4019"/>
                    <a:pt x="9306" y="3151"/>
                    <a:pt x="8252" y="3151"/>
                  </a:cubicBezTo>
                  <a:lnTo>
                    <a:pt x="5863" y="3151"/>
                  </a:lnTo>
                  <a:cubicBezTo>
                    <a:pt x="5646" y="3151"/>
                    <a:pt x="5491" y="2965"/>
                    <a:pt x="5491" y="2747"/>
                  </a:cubicBezTo>
                  <a:lnTo>
                    <a:pt x="5491" y="2282"/>
                  </a:lnTo>
                  <a:cubicBezTo>
                    <a:pt x="6390" y="1972"/>
                    <a:pt x="6577" y="762"/>
                    <a:pt x="5801" y="204"/>
                  </a:cubicBezTo>
                  <a:cubicBezTo>
                    <a:pt x="5587" y="64"/>
                    <a:pt x="5356" y="1"/>
                    <a:pt x="513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108"/>
            <p:cNvSpPr/>
            <p:nvPr/>
          </p:nvSpPr>
          <p:spPr>
            <a:xfrm>
              <a:off x="2641325" y="2320850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108"/>
            <p:cNvSpPr/>
            <p:nvPr/>
          </p:nvSpPr>
          <p:spPr>
            <a:xfrm>
              <a:off x="2680875" y="2379000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108"/>
            <p:cNvSpPr/>
            <p:nvPr/>
          </p:nvSpPr>
          <p:spPr>
            <a:xfrm>
              <a:off x="2635125" y="2323175"/>
              <a:ext cx="72150" cy="72925"/>
            </a:xfrm>
            <a:custGeom>
              <a:avLst/>
              <a:gdLst/>
              <a:ahLst/>
              <a:cxnLst/>
              <a:rect l="l" t="t" r="r" b="b"/>
              <a:pathLst>
                <a:path w="2886" h="2917" extrusionOk="0">
                  <a:moveTo>
                    <a:pt x="2358" y="0"/>
                  </a:moveTo>
                  <a:lnTo>
                    <a:pt x="1" y="2358"/>
                  </a:lnTo>
                  <a:lnTo>
                    <a:pt x="559" y="2916"/>
                  </a:lnTo>
                  <a:lnTo>
                    <a:pt x="2886" y="559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4" name="Google Shape;2294;p108"/>
          <p:cNvGrpSpPr/>
          <p:nvPr/>
        </p:nvGrpSpPr>
        <p:grpSpPr>
          <a:xfrm>
            <a:off x="3977222" y="2050872"/>
            <a:ext cx="350929" cy="339538"/>
            <a:chOff x="3254750" y="2140150"/>
            <a:chExt cx="334250" cy="323400"/>
          </a:xfrm>
        </p:grpSpPr>
        <p:sp>
          <p:nvSpPr>
            <p:cNvPr id="2295" name="Google Shape;2295;p108"/>
            <p:cNvSpPr/>
            <p:nvPr/>
          </p:nvSpPr>
          <p:spPr>
            <a:xfrm>
              <a:off x="3438525" y="2346425"/>
              <a:ext cx="19425" cy="18650"/>
            </a:xfrm>
            <a:custGeom>
              <a:avLst/>
              <a:gdLst/>
              <a:ahLst/>
              <a:cxnLst/>
              <a:rect l="l" t="t" r="r" b="b"/>
              <a:pathLst>
                <a:path w="777" h="746" extrusionOk="0">
                  <a:moveTo>
                    <a:pt x="1" y="1"/>
                  </a:moveTo>
                  <a:lnTo>
                    <a:pt x="1" y="745"/>
                  </a:lnTo>
                  <a:lnTo>
                    <a:pt x="776" y="745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108"/>
            <p:cNvSpPr/>
            <p:nvPr/>
          </p:nvSpPr>
          <p:spPr>
            <a:xfrm>
              <a:off x="3478075" y="2405375"/>
              <a:ext cx="18650" cy="19400"/>
            </a:xfrm>
            <a:custGeom>
              <a:avLst/>
              <a:gdLst/>
              <a:ahLst/>
              <a:cxnLst/>
              <a:rect l="l" t="t" r="r" b="b"/>
              <a:pathLst>
                <a:path w="746" h="776" extrusionOk="0">
                  <a:moveTo>
                    <a:pt x="1" y="0"/>
                  </a:moveTo>
                  <a:lnTo>
                    <a:pt x="1" y="776"/>
                  </a:lnTo>
                  <a:lnTo>
                    <a:pt x="745" y="77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108"/>
            <p:cNvSpPr/>
            <p:nvPr/>
          </p:nvSpPr>
          <p:spPr>
            <a:xfrm>
              <a:off x="3431550" y="2348775"/>
              <a:ext cx="72150" cy="72900"/>
            </a:xfrm>
            <a:custGeom>
              <a:avLst/>
              <a:gdLst/>
              <a:ahLst/>
              <a:cxnLst/>
              <a:rect l="l" t="t" r="r" b="b"/>
              <a:pathLst>
                <a:path w="2886" h="2916" extrusionOk="0">
                  <a:moveTo>
                    <a:pt x="2327" y="0"/>
                  </a:moveTo>
                  <a:lnTo>
                    <a:pt x="1" y="2357"/>
                  </a:lnTo>
                  <a:lnTo>
                    <a:pt x="528" y="2916"/>
                  </a:lnTo>
                  <a:lnTo>
                    <a:pt x="2885" y="558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108"/>
            <p:cNvSpPr/>
            <p:nvPr/>
          </p:nvSpPr>
          <p:spPr>
            <a:xfrm>
              <a:off x="3254750" y="2140150"/>
              <a:ext cx="334250" cy="323400"/>
            </a:xfrm>
            <a:custGeom>
              <a:avLst/>
              <a:gdLst/>
              <a:ahLst/>
              <a:cxnLst/>
              <a:rect l="l" t="t" r="r" b="b"/>
              <a:pathLst>
                <a:path w="13370" h="12936" extrusionOk="0">
                  <a:moveTo>
                    <a:pt x="3288" y="3165"/>
                  </a:moveTo>
                  <a:lnTo>
                    <a:pt x="3102" y="4561"/>
                  </a:lnTo>
                  <a:lnTo>
                    <a:pt x="5304" y="5646"/>
                  </a:lnTo>
                  <a:lnTo>
                    <a:pt x="3722" y="7911"/>
                  </a:lnTo>
                  <a:lnTo>
                    <a:pt x="3971" y="6019"/>
                  </a:lnTo>
                  <a:lnTo>
                    <a:pt x="1799" y="5305"/>
                  </a:lnTo>
                  <a:lnTo>
                    <a:pt x="3288" y="3165"/>
                  </a:lnTo>
                  <a:close/>
                  <a:moveTo>
                    <a:pt x="9895" y="7476"/>
                  </a:moveTo>
                  <a:lnTo>
                    <a:pt x="12253" y="9834"/>
                  </a:lnTo>
                  <a:lnTo>
                    <a:pt x="9895" y="12160"/>
                  </a:lnTo>
                  <a:lnTo>
                    <a:pt x="776" y="12160"/>
                  </a:lnTo>
                  <a:lnTo>
                    <a:pt x="776" y="7476"/>
                  </a:lnTo>
                  <a:lnTo>
                    <a:pt x="2978" y="7476"/>
                  </a:lnTo>
                  <a:lnTo>
                    <a:pt x="2544" y="10951"/>
                  </a:lnTo>
                  <a:lnTo>
                    <a:pt x="4963" y="7476"/>
                  </a:lnTo>
                  <a:close/>
                  <a:moveTo>
                    <a:pt x="4529" y="1"/>
                  </a:moveTo>
                  <a:lnTo>
                    <a:pt x="559" y="5708"/>
                  </a:lnTo>
                  <a:lnTo>
                    <a:pt x="3102" y="6546"/>
                  </a:lnTo>
                  <a:lnTo>
                    <a:pt x="3102" y="6670"/>
                  </a:lnTo>
                  <a:lnTo>
                    <a:pt x="0" y="6670"/>
                  </a:lnTo>
                  <a:lnTo>
                    <a:pt x="0" y="12936"/>
                  </a:lnTo>
                  <a:lnTo>
                    <a:pt x="10237" y="12936"/>
                  </a:lnTo>
                  <a:lnTo>
                    <a:pt x="13370" y="9803"/>
                  </a:lnTo>
                  <a:lnTo>
                    <a:pt x="10237" y="6670"/>
                  </a:lnTo>
                  <a:lnTo>
                    <a:pt x="5522" y="6670"/>
                  </a:lnTo>
                  <a:lnTo>
                    <a:pt x="6452" y="5336"/>
                  </a:lnTo>
                  <a:lnTo>
                    <a:pt x="3971" y="4095"/>
                  </a:lnTo>
                  <a:lnTo>
                    <a:pt x="452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9" name="Google Shape;2299;p108"/>
          <p:cNvGrpSpPr/>
          <p:nvPr/>
        </p:nvGrpSpPr>
        <p:grpSpPr>
          <a:xfrm>
            <a:off x="2408278" y="2050872"/>
            <a:ext cx="350955" cy="345233"/>
            <a:chOff x="1760375" y="2140150"/>
            <a:chExt cx="334275" cy="328825"/>
          </a:xfrm>
        </p:grpSpPr>
        <p:sp>
          <p:nvSpPr>
            <p:cNvPr id="2300" name="Google Shape;2300;p108"/>
            <p:cNvSpPr/>
            <p:nvPr/>
          </p:nvSpPr>
          <p:spPr>
            <a:xfrm>
              <a:off x="1760375" y="2140150"/>
              <a:ext cx="334275" cy="328825"/>
            </a:xfrm>
            <a:custGeom>
              <a:avLst/>
              <a:gdLst/>
              <a:ahLst/>
              <a:cxnLst/>
              <a:rect l="l" t="t" r="r" b="b"/>
              <a:pathLst>
                <a:path w="13371" h="13153" extrusionOk="0">
                  <a:moveTo>
                    <a:pt x="6670" y="683"/>
                  </a:moveTo>
                  <a:cubicBezTo>
                    <a:pt x="8128" y="683"/>
                    <a:pt x="9338" y="1831"/>
                    <a:pt x="9400" y="3320"/>
                  </a:cubicBezTo>
                  <a:cubicBezTo>
                    <a:pt x="9400" y="4561"/>
                    <a:pt x="8531" y="5243"/>
                    <a:pt x="7694" y="5957"/>
                  </a:cubicBezTo>
                  <a:cubicBezTo>
                    <a:pt x="7321" y="6267"/>
                    <a:pt x="6980" y="6577"/>
                    <a:pt x="6670" y="6949"/>
                  </a:cubicBezTo>
                  <a:cubicBezTo>
                    <a:pt x="6360" y="6608"/>
                    <a:pt x="6019" y="6267"/>
                    <a:pt x="5646" y="5988"/>
                  </a:cubicBezTo>
                  <a:cubicBezTo>
                    <a:pt x="4809" y="5305"/>
                    <a:pt x="3940" y="4592"/>
                    <a:pt x="3940" y="3320"/>
                  </a:cubicBezTo>
                  <a:cubicBezTo>
                    <a:pt x="3971" y="1831"/>
                    <a:pt x="5181" y="683"/>
                    <a:pt x="6670" y="683"/>
                  </a:cubicBezTo>
                  <a:close/>
                  <a:moveTo>
                    <a:pt x="10361" y="6856"/>
                  </a:moveTo>
                  <a:lnTo>
                    <a:pt x="8097" y="9183"/>
                  </a:lnTo>
                  <a:lnTo>
                    <a:pt x="1769" y="9183"/>
                  </a:lnTo>
                  <a:lnTo>
                    <a:pt x="2358" y="6856"/>
                  </a:lnTo>
                  <a:lnTo>
                    <a:pt x="5429" y="6856"/>
                  </a:lnTo>
                  <a:cubicBezTo>
                    <a:pt x="5802" y="7197"/>
                    <a:pt x="6081" y="7601"/>
                    <a:pt x="6298" y="8035"/>
                  </a:cubicBezTo>
                  <a:lnTo>
                    <a:pt x="6298" y="8407"/>
                  </a:lnTo>
                  <a:lnTo>
                    <a:pt x="7073" y="8407"/>
                  </a:lnTo>
                  <a:lnTo>
                    <a:pt x="7073" y="8035"/>
                  </a:lnTo>
                  <a:cubicBezTo>
                    <a:pt x="7259" y="7601"/>
                    <a:pt x="7539" y="7197"/>
                    <a:pt x="7880" y="6856"/>
                  </a:cubicBezTo>
                  <a:close/>
                  <a:moveTo>
                    <a:pt x="11075" y="7228"/>
                  </a:moveTo>
                  <a:lnTo>
                    <a:pt x="11571" y="9183"/>
                  </a:lnTo>
                  <a:lnTo>
                    <a:pt x="9183" y="9183"/>
                  </a:lnTo>
                  <a:lnTo>
                    <a:pt x="11075" y="7228"/>
                  </a:lnTo>
                  <a:close/>
                  <a:moveTo>
                    <a:pt x="11757" y="9927"/>
                  </a:moveTo>
                  <a:lnTo>
                    <a:pt x="12347" y="12346"/>
                  </a:lnTo>
                  <a:lnTo>
                    <a:pt x="6825" y="12346"/>
                  </a:lnTo>
                  <a:lnTo>
                    <a:pt x="4468" y="9927"/>
                  </a:lnTo>
                  <a:close/>
                  <a:moveTo>
                    <a:pt x="3351" y="9958"/>
                  </a:moveTo>
                  <a:lnTo>
                    <a:pt x="5708" y="12377"/>
                  </a:lnTo>
                  <a:lnTo>
                    <a:pt x="994" y="12377"/>
                  </a:lnTo>
                  <a:lnTo>
                    <a:pt x="1552" y="9958"/>
                  </a:lnTo>
                  <a:close/>
                  <a:moveTo>
                    <a:pt x="6670" y="1"/>
                  </a:moveTo>
                  <a:cubicBezTo>
                    <a:pt x="4809" y="1"/>
                    <a:pt x="3258" y="1459"/>
                    <a:pt x="3165" y="3320"/>
                  </a:cubicBezTo>
                  <a:cubicBezTo>
                    <a:pt x="3165" y="4375"/>
                    <a:pt x="3661" y="5398"/>
                    <a:pt x="4530" y="6050"/>
                  </a:cubicBezTo>
                  <a:lnTo>
                    <a:pt x="1738" y="6050"/>
                  </a:lnTo>
                  <a:lnTo>
                    <a:pt x="1" y="13153"/>
                  </a:lnTo>
                  <a:lnTo>
                    <a:pt x="13370" y="13153"/>
                  </a:lnTo>
                  <a:lnTo>
                    <a:pt x="11602" y="6050"/>
                  </a:lnTo>
                  <a:lnTo>
                    <a:pt x="8810" y="6050"/>
                  </a:lnTo>
                  <a:cubicBezTo>
                    <a:pt x="9524" y="5398"/>
                    <a:pt x="10206" y="4561"/>
                    <a:pt x="10206" y="3320"/>
                  </a:cubicBezTo>
                  <a:cubicBezTo>
                    <a:pt x="10082" y="1459"/>
                    <a:pt x="8531" y="1"/>
                    <a:pt x="667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108"/>
            <p:cNvSpPr/>
            <p:nvPr/>
          </p:nvSpPr>
          <p:spPr>
            <a:xfrm>
              <a:off x="1898425" y="2183575"/>
              <a:ext cx="19400" cy="19425"/>
            </a:xfrm>
            <a:custGeom>
              <a:avLst/>
              <a:gdLst/>
              <a:ahLst/>
              <a:cxnLst/>
              <a:rect l="l" t="t" r="r" b="b"/>
              <a:pathLst>
                <a:path w="776" h="777" extrusionOk="0">
                  <a:moveTo>
                    <a:pt x="0" y="1"/>
                  </a:moveTo>
                  <a:lnTo>
                    <a:pt x="0" y="776"/>
                  </a:lnTo>
                  <a:lnTo>
                    <a:pt x="776" y="776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108"/>
            <p:cNvSpPr/>
            <p:nvPr/>
          </p:nvSpPr>
          <p:spPr>
            <a:xfrm>
              <a:off x="1937200" y="2242525"/>
              <a:ext cx="18625" cy="19400"/>
            </a:xfrm>
            <a:custGeom>
              <a:avLst/>
              <a:gdLst/>
              <a:ahLst/>
              <a:cxnLst/>
              <a:rect l="l" t="t" r="r" b="b"/>
              <a:pathLst>
                <a:path w="745" h="776" extrusionOk="0">
                  <a:moveTo>
                    <a:pt x="0" y="0"/>
                  </a:moveTo>
                  <a:lnTo>
                    <a:pt x="0" y="776"/>
                  </a:lnTo>
                  <a:lnTo>
                    <a:pt x="745" y="776"/>
                  </a:lnTo>
                  <a:lnTo>
                    <a:pt x="74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108"/>
            <p:cNvSpPr/>
            <p:nvPr/>
          </p:nvSpPr>
          <p:spPr>
            <a:xfrm>
              <a:off x="1890675" y="2186700"/>
              <a:ext cx="72900" cy="72900"/>
            </a:xfrm>
            <a:custGeom>
              <a:avLst/>
              <a:gdLst/>
              <a:ahLst/>
              <a:cxnLst/>
              <a:rect l="l" t="t" r="r" b="b"/>
              <a:pathLst>
                <a:path w="2916" h="2916" extrusionOk="0">
                  <a:moveTo>
                    <a:pt x="2358" y="0"/>
                  </a:moveTo>
                  <a:lnTo>
                    <a:pt x="0" y="2357"/>
                  </a:lnTo>
                  <a:lnTo>
                    <a:pt x="559" y="2916"/>
                  </a:lnTo>
                  <a:lnTo>
                    <a:pt x="2916" y="558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04" name="Google Shape;2304;p108"/>
          <p:cNvSpPr/>
          <p:nvPr/>
        </p:nvSpPr>
        <p:spPr>
          <a:xfrm>
            <a:off x="1668278" y="2046113"/>
            <a:ext cx="267882" cy="350142"/>
          </a:xfrm>
          <a:custGeom>
            <a:avLst/>
            <a:gdLst/>
            <a:ahLst/>
            <a:cxnLst/>
            <a:rect l="l" t="t" r="r" b="b"/>
            <a:pathLst>
              <a:path w="10206" h="13340" extrusionOk="0">
                <a:moveTo>
                  <a:pt x="5460" y="777"/>
                </a:moveTo>
                <a:cubicBezTo>
                  <a:pt x="6111" y="777"/>
                  <a:pt x="6607" y="1305"/>
                  <a:pt x="6607" y="1956"/>
                </a:cubicBezTo>
                <a:lnTo>
                  <a:pt x="6607" y="2235"/>
                </a:lnTo>
                <a:cubicBezTo>
                  <a:pt x="6483" y="2173"/>
                  <a:pt x="6359" y="2111"/>
                  <a:pt x="6235" y="2018"/>
                </a:cubicBezTo>
                <a:cubicBezTo>
                  <a:pt x="5894" y="1708"/>
                  <a:pt x="5468" y="1553"/>
                  <a:pt x="5041" y="1553"/>
                </a:cubicBezTo>
                <a:cubicBezTo>
                  <a:pt x="4614" y="1553"/>
                  <a:pt x="4188" y="1708"/>
                  <a:pt x="3847" y="2018"/>
                </a:cubicBezTo>
                <a:cubicBezTo>
                  <a:pt x="3723" y="2111"/>
                  <a:pt x="3599" y="2173"/>
                  <a:pt x="3444" y="2235"/>
                </a:cubicBezTo>
                <a:lnTo>
                  <a:pt x="3444" y="1956"/>
                </a:lnTo>
                <a:cubicBezTo>
                  <a:pt x="3444" y="1305"/>
                  <a:pt x="3971" y="777"/>
                  <a:pt x="4622" y="777"/>
                </a:cubicBezTo>
                <a:close/>
                <a:moveTo>
                  <a:pt x="5088" y="2344"/>
                </a:moveTo>
                <a:cubicBezTo>
                  <a:pt x="5367" y="2344"/>
                  <a:pt x="5646" y="2452"/>
                  <a:pt x="5863" y="2669"/>
                </a:cubicBezTo>
                <a:cubicBezTo>
                  <a:pt x="6080" y="2856"/>
                  <a:pt x="6359" y="2980"/>
                  <a:pt x="6639" y="3073"/>
                </a:cubicBezTo>
                <a:lnTo>
                  <a:pt x="6639" y="3910"/>
                </a:lnTo>
                <a:cubicBezTo>
                  <a:pt x="6639" y="4562"/>
                  <a:pt x="6266" y="5120"/>
                  <a:pt x="5708" y="5368"/>
                </a:cubicBezTo>
                <a:lnTo>
                  <a:pt x="5460" y="5461"/>
                </a:lnTo>
                <a:lnTo>
                  <a:pt x="5460" y="7043"/>
                </a:lnTo>
                <a:lnTo>
                  <a:pt x="6204" y="7043"/>
                </a:lnTo>
                <a:cubicBezTo>
                  <a:pt x="6018" y="7570"/>
                  <a:pt x="5553" y="7834"/>
                  <a:pt x="5088" y="7834"/>
                </a:cubicBezTo>
                <a:cubicBezTo>
                  <a:pt x="4622" y="7834"/>
                  <a:pt x="4157" y="7570"/>
                  <a:pt x="3971" y="7043"/>
                </a:cubicBezTo>
                <a:lnTo>
                  <a:pt x="4684" y="7043"/>
                </a:lnTo>
                <a:lnTo>
                  <a:pt x="4684" y="5430"/>
                </a:lnTo>
                <a:lnTo>
                  <a:pt x="4467" y="5337"/>
                </a:lnTo>
                <a:cubicBezTo>
                  <a:pt x="3878" y="5089"/>
                  <a:pt x="3506" y="4531"/>
                  <a:pt x="3506" y="3910"/>
                </a:cubicBezTo>
                <a:lnTo>
                  <a:pt x="3506" y="3073"/>
                </a:lnTo>
                <a:cubicBezTo>
                  <a:pt x="3816" y="2980"/>
                  <a:pt x="4064" y="2856"/>
                  <a:pt x="4312" y="2669"/>
                </a:cubicBezTo>
                <a:cubicBezTo>
                  <a:pt x="4529" y="2452"/>
                  <a:pt x="4808" y="2344"/>
                  <a:pt x="5088" y="2344"/>
                </a:cubicBezTo>
                <a:close/>
                <a:moveTo>
                  <a:pt x="7073" y="10145"/>
                </a:moveTo>
                <a:lnTo>
                  <a:pt x="7073" y="12595"/>
                </a:lnTo>
                <a:lnTo>
                  <a:pt x="3133" y="12595"/>
                </a:lnTo>
                <a:lnTo>
                  <a:pt x="3133" y="10145"/>
                </a:lnTo>
                <a:lnTo>
                  <a:pt x="4684" y="10145"/>
                </a:lnTo>
                <a:lnTo>
                  <a:pt x="4684" y="11324"/>
                </a:lnTo>
                <a:lnTo>
                  <a:pt x="5460" y="11324"/>
                </a:lnTo>
                <a:lnTo>
                  <a:pt x="5460" y="10145"/>
                </a:lnTo>
                <a:close/>
                <a:moveTo>
                  <a:pt x="7414" y="7043"/>
                </a:moveTo>
                <a:cubicBezTo>
                  <a:pt x="8500" y="7043"/>
                  <a:pt x="9399" y="7943"/>
                  <a:pt x="9399" y="9028"/>
                </a:cubicBezTo>
                <a:lnTo>
                  <a:pt x="9399" y="12595"/>
                </a:lnTo>
                <a:lnTo>
                  <a:pt x="7848" y="12595"/>
                </a:lnTo>
                <a:lnTo>
                  <a:pt x="7848" y="9401"/>
                </a:lnTo>
                <a:lnTo>
                  <a:pt x="2327" y="9401"/>
                </a:lnTo>
                <a:lnTo>
                  <a:pt x="2327" y="12595"/>
                </a:lnTo>
                <a:lnTo>
                  <a:pt x="776" y="12595"/>
                </a:lnTo>
                <a:lnTo>
                  <a:pt x="776" y="9028"/>
                </a:lnTo>
                <a:cubicBezTo>
                  <a:pt x="745" y="7943"/>
                  <a:pt x="1613" y="7043"/>
                  <a:pt x="2699" y="7043"/>
                </a:cubicBezTo>
                <a:lnTo>
                  <a:pt x="3133" y="7043"/>
                </a:lnTo>
                <a:cubicBezTo>
                  <a:pt x="3350" y="8098"/>
                  <a:pt x="4211" y="8625"/>
                  <a:pt x="5068" y="8625"/>
                </a:cubicBezTo>
                <a:cubicBezTo>
                  <a:pt x="5925" y="8625"/>
                  <a:pt x="6778" y="8098"/>
                  <a:pt x="6980" y="7043"/>
                </a:cubicBezTo>
                <a:close/>
                <a:moveTo>
                  <a:pt x="5545" y="1"/>
                </a:moveTo>
                <a:cubicBezTo>
                  <a:pt x="5527" y="1"/>
                  <a:pt x="5509" y="1"/>
                  <a:pt x="5491" y="2"/>
                </a:cubicBezTo>
                <a:lnTo>
                  <a:pt x="4715" y="2"/>
                </a:lnTo>
                <a:cubicBezTo>
                  <a:pt x="3630" y="2"/>
                  <a:pt x="2761" y="870"/>
                  <a:pt x="2761" y="1956"/>
                </a:cubicBezTo>
                <a:lnTo>
                  <a:pt x="2761" y="3879"/>
                </a:lnTo>
                <a:cubicBezTo>
                  <a:pt x="2761" y="4717"/>
                  <a:pt x="3195" y="5492"/>
                  <a:pt x="3940" y="5926"/>
                </a:cubicBezTo>
                <a:lnTo>
                  <a:pt x="3940" y="6237"/>
                </a:lnTo>
                <a:lnTo>
                  <a:pt x="2730" y="6237"/>
                </a:lnTo>
                <a:cubicBezTo>
                  <a:pt x="1210" y="6237"/>
                  <a:pt x="0" y="7477"/>
                  <a:pt x="0" y="8966"/>
                </a:cubicBezTo>
                <a:lnTo>
                  <a:pt x="0" y="13340"/>
                </a:lnTo>
                <a:lnTo>
                  <a:pt x="10206" y="13340"/>
                </a:lnTo>
                <a:lnTo>
                  <a:pt x="10206" y="8966"/>
                </a:lnTo>
                <a:cubicBezTo>
                  <a:pt x="10206" y="7477"/>
                  <a:pt x="8965" y="6237"/>
                  <a:pt x="7445" y="6237"/>
                </a:cubicBezTo>
                <a:lnTo>
                  <a:pt x="6266" y="6237"/>
                </a:lnTo>
                <a:lnTo>
                  <a:pt x="6266" y="5926"/>
                </a:lnTo>
                <a:cubicBezTo>
                  <a:pt x="6980" y="5523"/>
                  <a:pt x="7445" y="4748"/>
                  <a:pt x="7445" y="3879"/>
                </a:cubicBezTo>
                <a:lnTo>
                  <a:pt x="7445" y="1956"/>
                </a:lnTo>
                <a:cubicBezTo>
                  <a:pt x="7445" y="889"/>
                  <a:pt x="6605" y="1"/>
                  <a:pt x="554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05" name="Google Shape;2305;p108"/>
          <p:cNvGrpSpPr/>
          <p:nvPr/>
        </p:nvGrpSpPr>
        <p:grpSpPr>
          <a:xfrm>
            <a:off x="4780816" y="1510279"/>
            <a:ext cx="350929" cy="247540"/>
            <a:chOff x="4020150" y="1625250"/>
            <a:chExt cx="334250" cy="235775"/>
          </a:xfrm>
        </p:grpSpPr>
        <p:sp>
          <p:nvSpPr>
            <p:cNvPr id="2306" name="Google Shape;2306;p108"/>
            <p:cNvSpPr/>
            <p:nvPr/>
          </p:nvSpPr>
          <p:spPr>
            <a:xfrm>
              <a:off x="4020150" y="1625250"/>
              <a:ext cx="334250" cy="235775"/>
            </a:xfrm>
            <a:custGeom>
              <a:avLst/>
              <a:gdLst/>
              <a:ahLst/>
              <a:cxnLst/>
              <a:rect l="l" t="t" r="r" b="b"/>
              <a:pathLst>
                <a:path w="13370" h="9431" extrusionOk="0">
                  <a:moveTo>
                    <a:pt x="3164" y="838"/>
                  </a:moveTo>
                  <a:cubicBezTo>
                    <a:pt x="3661" y="838"/>
                    <a:pt x="3878" y="1303"/>
                    <a:pt x="4126" y="1985"/>
                  </a:cubicBezTo>
                  <a:cubicBezTo>
                    <a:pt x="4157" y="2141"/>
                    <a:pt x="4219" y="2265"/>
                    <a:pt x="4250" y="2389"/>
                  </a:cubicBezTo>
                  <a:lnTo>
                    <a:pt x="3164" y="2389"/>
                  </a:lnTo>
                  <a:cubicBezTo>
                    <a:pt x="2730" y="2389"/>
                    <a:pt x="2389" y="2047"/>
                    <a:pt x="2389" y="1613"/>
                  </a:cubicBezTo>
                  <a:cubicBezTo>
                    <a:pt x="2389" y="1179"/>
                    <a:pt x="2730" y="838"/>
                    <a:pt x="3164" y="838"/>
                  </a:cubicBezTo>
                  <a:close/>
                  <a:moveTo>
                    <a:pt x="7073" y="837"/>
                  </a:moveTo>
                  <a:cubicBezTo>
                    <a:pt x="8097" y="837"/>
                    <a:pt x="8117" y="2358"/>
                    <a:pt x="7104" y="2389"/>
                  </a:cubicBezTo>
                  <a:lnTo>
                    <a:pt x="6018" y="2389"/>
                  </a:lnTo>
                  <a:cubicBezTo>
                    <a:pt x="6080" y="2265"/>
                    <a:pt x="6111" y="2110"/>
                    <a:pt x="6173" y="1985"/>
                  </a:cubicBezTo>
                  <a:cubicBezTo>
                    <a:pt x="6390" y="1303"/>
                    <a:pt x="6607" y="838"/>
                    <a:pt x="7042" y="838"/>
                  </a:cubicBezTo>
                  <a:cubicBezTo>
                    <a:pt x="7052" y="837"/>
                    <a:pt x="7062" y="837"/>
                    <a:pt x="7073" y="837"/>
                  </a:cubicBezTo>
                  <a:close/>
                  <a:moveTo>
                    <a:pt x="4870" y="3164"/>
                  </a:moveTo>
                  <a:lnTo>
                    <a:pt x="6607" y="8655"/>
                  </a:lnTo>
                  <a:lnTo>
                    <a:pt x="807" y="8655"/>
                  </a:lnTo>
                  <a:lnTo>
                    <a:pt x="807" y="3164"/>
                  </a:lnTo>
                  <a:close/>
                  <a:moveTo>
                    <a:pt x="12625" y="3164"/>
                  </a:moveTo>
                  <a:lnTo>
                    <a:pt x="12625" y="8655"/>
                  </a:lnTo>
                  <a:lnTo>
                    <a:pt x="7383" y="8655"/>
                  </a:lnTo>
                  <a:lnTo>
                    <a:pt x="5646" y="3164"/>
                  </a:lnTo>
                  <a:close/>
                  <a:moveTo>
                    <a:pt x="3195" y="0"/>
                  </a:moveTo>
                  <a:cubicBezTo>
                    <a:pt x="2327" y="31"/>
                    <a:pt x="1644" y="714"/>
                    <a:pt x="1644" y="1582"/>
                  </a:cubicBezTo>
                  <a:cubicBezTo>
                    <a:pt x="1644" y="1861"/>
                    <a:pt x="1706" y="2110"/>
                    <a:pt x="1861" y="2358"/>
                  </a:cubicBezTo>
                  <a:lnTo>
                    <a:pt x="0" y="2358"/>
                  </a:lnTo>
                  <a:lnTo>
                    <a:pt x="0" y="9430"/>
                  </a:lnTo>
                  <a:lnTo>
                    <a:pt x="13370" y="9430"/>
                  </a:lnTo>
                  <a:lnTo>
                    <a:pt x="13370" y="2358"/>
                  </a:lnTo>
                  <a:lnTo>
                    <a:pt x="8469" y="2358"/>
                  </a:lnTo>
                  <a:cubicBezTo>
                    <a:pt x="8593" y="2110"/>
                    <a:pt x="8655" y="1861"/>
                    <a:pt x="8655" y="1582"/>
                  </a:cubicBezTo>
                  <a:cubicBezTo>
                    <a:pt x="8655" y="714"/>
                    <a:pt x="7972" y="31"/>
                    <a:pt x="7104" y="0"/>
                  </a:cubicBezTo>
                  <a:cubicBezTo>
                    <a:pt x="6638" y="0"/>
                    <a:pt x="6173" y="248"/>
                    <a:pt x="5925" y="652"/>
                  </a:cubicBezTo>
                  <a:cubicBezTo>
                    <a:pt x="5708" y="962"/>
                    <a:pt x="5553" y="1334"/>
                    <a:pt x="5429" y="1706"/>
                  </a:cubicBezTo>
                  <a:cubicBezTo>
                    <a:pt x="5367" y="1923"/>
                    <a:pt x="5274" y="2141"/>
                    <a:pt x="5149" y="2358"/>
                  </a:cubicBezTo>
                  <a:cubicBezTo>
                    <a:pt x="5025" y="2141"/>
                    <a:pt x="4932" y="1923"/>
                    <a:pt x="4870" y="1706"/>
                  </a:cubicBezTo>
                  <a:cubicBezTo>
                    <a:pt x="4746" y="1334"/>
                    <a:pt x="4591" y="962"/>
                    <a:pt x="4374" y="652"/>
                  </a:cubicBezTo>
                  <a:cubicBezTo>
                    <a:pt x="4126" y="248"/>
                    <a:pt x="3661" y="0"/>
                    <a:pt x="31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108"/>
            <p:cNvSpPr/>
            <p:nvPr/>
          </p:nvSpPr>
          <p:spPr>
            <a:xfrm>
              <a:off x="4217125" y="1743125"/>
              <a:ext cx="97725" cy="20175"/>
            </a:xfrm>
            <a:custGeom>
              <a:avLst/>
              <a:gdLst/>
              <a:ahLst/>
              <a:cxnLst/>
              <a:rect l="l" t="t" r="r" b="b"/>
              <a:pathLst>
                <a:path w="3909" h="807" extrusionOk="0">
                  <a:moveTo>
                    <a:pt x="0" y="0"/>
                  </a:moveTo>
                  <a:lnTo>
                    <a:pt x="0" y="807"/>
                  </a:lnTo>
                  <a:lnTo>
                    <a:pt x="3909" y="807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108"/>
            <p:cNvSpPr/>
            <p:nvPr/>
          </p:nvSpPr>
          <p:spPr>
            <a:xfrm>
              <a:off x="4217125" y="1782675"/>
              <a:ext cx="97725" cy="19400"/>
            </a:xfrm>
            <a:custGeom>
              <a:avLst/>
              <a:gdLst/>
              <a:ahLst/>
              <a:cxnLst/>
              <a:rect l="l" t="t" r="r" b="b"/>
              <a:pathLst>
                <a:path w="3909" h="776" extrusionOk="0">
                  <a:moveTo>
                    <a:pt x="0" y="0"/>
                  </a:moveTo>
                  <a:lnTo>
                    <a:pt x="0" y="776"/>
                  </a:lnTo>
                  <a:lnTo>
                    <a:pt x="3909" y="776"/>
                  </a:lnTo>
                  <a:lnTo>
                    <a:pt x="390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108"/>
            <p:cNvSpPr/>
            <p:nvPr/>
          </p:nvSpPr>
          <p:spPr>
            <a:xfrm>
              <a:off x="4070550" y="1733800"/>
              <a:ext cx="19400" cy="20200"/>
            </a:xfrm>
            <a:custGeom>
              <a:avLst/>
              <a:gdLst/>
              <a:ahLst/>
              <a:cxnLst/>
              <a:rect l="l" t="t" r="r" b="b"/>
              <a:pathLst>
                <a:path w="776" h="808" extrusionOk="0">
                  <a:moveTo>
                    <a:pt x="1" y="1"/>
                  </a:moveTo>
                  <a:lnTo>
                    <a:pt x="1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108"/>
            <p:cNvSpPr/>
            <p:nvPr/>
          </p:nvSpPr>
          <p:spPr>
            <a:xfrm>
              <a:off x="4109325" y="1791975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108"/>
            <p:cNvSpPr/>
            <p:nvPr/>
          </p:nvSpPr>
          <p:spPr>
            <a:xfrm>
              <a:off x="4063575" y="1736125"/>
              <a:ext cx="72150" cy="72925"/>
            </a:xfrm>
            <a:custGeom>
              <a:avLst/>
              <a:gdLst/>
              <a:ahLst/>
              <a:cxnLst/>
              <a:rect l="l" t="t" r="r" b="b"/>
              <a:pathLst>
                <a:path w="2886" h="2917" extrusionOk="0">
                  <a:moveTo>
                    <a:pt x="2327" y="1"/>
                  </a:moveTo>
                  <a:lnTo>
                    <a:pt x="0" y="2358"/>
                  </a:lnTo>
                  <a:lnTo>
                    <a:pt x="559" y="2917"/>
                  </a:lnTo>
                  <a:lnTo>
                    <a:pt x="2885" y="559"/>
                  </a:lnTo>
                  <a:lnTo>
                    <a:pt x="232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2" name="Google Shape;2312;p108"/>
          <p:cNvGrpSpPr/>
          <p:nvPr/>
        </p:nvGrpSpPr>
        <p:grpSpPr>
          <a:xfrm>
            <a:off x="831223" y="2045177"/>
            <a:ext cx="308592" cy="350929"/>
            <a:chOff x="258275" y="2134725"/>
            <a:chExt cx="293925" cy="334250"/>
          </a:xfrm>
        </p:grpSpPr>
        <p:sp>
          <p:nvSpPr>
            <p:cNvPr id="2313" name="Google Shape;2313;p108"/>
            <p:cNvSpPr/>
            <p:nvPr/>
          </p:nvSpPr>
          <p:spPr>
            <a:xfrm>
              <a:off x="316425" y="2183575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108"/>
            <p:cNvSpPr/>
            <p:nvPr/>
          </p:nvSpPr>
          <p:spPr>
            <a:xfrm>
              <a:off x="355975" y="2261900"/>
              <a:ext cx="20200" cy="20200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108"/>
            <p:cNvSpPr/>
            <p:nvPr/>
          </p:nvSpPr>
          <p:spPr>
            <a:xfrm>
              <a:off x="304025" y="2190575"/>
              <a:ext cx="84550" cy="84550"/>
            </a:xfrm>
            <a:custGeom>
              <a:avLst/>
              <a:gdLst/>
              <a:ahLst/>
              <a:cxnLst/>
              <a:rect l="l" t="t" r="r" b="b"/>
              <a:pathLst>
                <a:path w="3382" h="3382" extrusionOk="0">
                  <a:moveTo>
                    <a:pt x="2823" y="0"/>
                  </a:moveTo>
                  <a:lnTo>
                    <a:pt x="1" y="2823"/>
                  </a:lnTo>
                  <a:lnTo>
                    <a:pt x="559" y="3381"/>
                  </a:lnTo>
                  <a:lnTo>
                    <a:pt x="3382" y="558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108"/>
            <p:cNvSpPr/>
            <p:nvPr/>
          </p:nvSpPr>
          <p:spPr>
            <a:xfrm>
              <a:off x="258275" y="2134725"/>
              <a:ext cx="293925" cy="334250"/>
            </a:xfrm>
            <a:custGeom>
              <a:avLst/>
              <a:gdLst/>
              <a:ahLst/>
              <a:cxnLst/>
              <a:rect l="l" t="t" r="r" b="b"/>
              <a:pathLst>
                <a:path w="11757" h="13370" extrusionOk="0">
                  <a:moveTo>
                    <a:pt x="3537" y="776"/>
                  </a:moveTo>
                  <a:cubicBezTo>
                    <a:pt x="5026" y="776"/>
                    <a:pt x="6266" y="2203"/>
                    <a:pt x="6266" y="3909"/>
                  </a:cubicBezTo>
                  <a:cubicBezTo>
                    <a:pt x="6266" y="5646"/>
                    <a:pt x="5026" y="7042"/>
                    <a:pt x="3537" y="7042"/>
                  </a:cubicBezTo>
                  <a:cubicBezTo>
                    <a:pt x="2017" y="7042"/>
                    <a:pt x="776" y="5646"/>
                    <a:pt x="776" y="3909"/>
                  </a:cubicBezTo>
                  <a:cubicBezTo>
                    <a:pt x="776" y="2203"/>
                    <a:pt x="2017" y="776"/>
                    <a:pt x="3537" y="776"/>
                  </a:cubicBezTo>
                  <a:close/>
                  <a:moveTo>
                    <a:pt x="8221" y="776"/>
                  </a:moveTo>
                  <a:cubicBezTo>
                    <a:pt x="9741" y="776"/>
                    <a:pt x="10981" y="2203"/>
                    <a:pt x="10981" y="3909"/>
                  </a:cubicBezTo>
                  <a:cubicBezTo>
                    <a:pt x="10981" y="5646"/>
                    <a:pt x="9741" y="7042"/>
                    <a:pt x="8221" y="7042"/>
                  </a:cubicBezTo>
                  <a:cubicBezTo>
                    <a:pt x="7538" y="7042"/>
                    <a:pt x="6856" y="6732"/>
                    <a:pt x="6359" y="6236"/>
                  </a:cubicBezTo>
                  <a:cubicBezTo>
                    <a:pt x="7290" y="4809"/>
                    <a:pt x="7290" y="3010"/>
                    <a:pt x="6359" y="1614"/>
                  </a:cubicBezTo>
                  <a:cubicBezTo>
                    <a:pt x="6856" y="1086"/>
                    <a:pt x="7538" y="807"/>
                    <a:pt x="8221" y="776"/>
                  </a:cubicBezTo>
                  <a:close/>
                  <a:moveTo>
                    <a:pt x="5894" y="6856"/>
                  </a:moveTo>
                  <a:cubicBezTo>
                    <a:pt x="6390" y="7383"/>
                    <a:pt x="7073" y="7724"/>
                    <a:pt x="7817" y="7818"/>
                  </a:cubicBezTo>
                  <a:cubicBezTo>
                    <a:pt x="7724" y="8407"/>
                    <a:pt x="7476" y="8965"/>
                    <a:pt x="7073" y="9431"/>
                  </a:cubicBezTo>
                  <a:cubicBezTo>
                    <a:pt x="6608" y="9524"/>
                    <a:pt x="6173" y="9803"/>
                    <a:pt x="5894" y="10206"/>
                  </a:cubicBezTo>
                  <a:cubicBezTo>
                    <a:pt x="5584" y="9803"/>
                    <a:pt x="5181" y="9524"/>
                    <a:pt x="4684" y="9431"/>
                  </a:cubicBezTo>
                  <a:cubicBezTo>
                    <a:pt x="4312" y="8965"/>
                    <a:pt x="4033" y="8407"/>
                    <a:pt x="3940" y="7818"/>
                  </a:cubicBezTo>
                  <a:cubicBezTo>
                    <a:pt x="4684" y="7724"/>
                    <a:pt x="5367" y="7383"/>
                    <a:pt x="5894" y="6856"/>
                  </a:cubicBezTo>
                  <a:close/>
                  <a:moveTo>
                    <a:pt x="4312" y="10206"/>
                  </a:moveTo>
                  <a:cubicBezTo>
                    <a:pt x="4808" y="10206"/>
                    <a:pt x="5243" y="10516"/>
                    <a:pt x="5398" y="10981"/>
                  </a:cubicBezTo>
                  <a:lnTo>
                    <a:pt x="4312" y="10981"/>
                  </a:lnTo>
                  <a:cubicBezTo>
                    <a:pt x="3785" y="10981"/>
                    <a:pt x="3785" y="10206"/>
                    <a:pt x="4312" y="10206"/>
                  </a:cubicBezTo>
                  <a:close/>
                  <a:moveTo>
                    <a:pt x="7445" y="10206"/>
                  </a:moveTo>
                  <a:cubicBezTo>
                    <a:pt x="7972" y="10206"/>
                    <a:pt x="7972" y="10981"/>
                    <a:pt x="7445" y="10981"/>
                  </a:cubicBezTo>
                  <a:lnTo>
                    <a:pt x="6328" y="10981"/>
                  </a:lnTo>
                  <a:cubicBezTo>
                    <a:pt x="6515" y="10516"/>
                    <a:pt x="6949" y="10206"/>
                    <a:pt x="7445" y="10206"/>
                  </a:cubicBezTo>
                  <a:close/>
                  <a:moveTo>
                    <a:pt x="3537" y="1"/>
                  </a:moveTo>
                  <a:cubicBezTo>
                    <a:pt x="1582" y="1"/>
                    <a:pt x="1" y="1769"/>
                    <a:pt x="1" y="3909"/>
                  </a:cubicBezTo>
                  <a:cubicBezTo>
                    <a:pt x="1" y="5925"/>
                    <a:pt x="1396" y="7600"/>
                    <a:pt x="3164" y="7818"/>
                  </a:cubicBezTo>
                  <a:cubicBezTo>
                    <a:pt x="3227" y="8438"/>
                    <a:pt x="3444" y="9027"/>
                    <a:pt x="3785" y="9524"/>
                  </a:cubicBezTo>
                  <a:cubicBezTo>
                    <a:pt x="3382" y="9710"/>
                    <a:pt x="3133" y="10144"/>
                    <a:pt x="3133" y="10578"/>
                  </a:cubicBezTo>
                  <a:cubicBezTo>
                    <a:pt x="3133" y="11230"/>
                    <a:pt x="3661" y="11757"/>
                    <a:pt x="4281" y="11757"/>
                  </a:cubicBezTo>
                  <a:lnTo>
                    <a:pt x="5491" y="11757"/>
                  </a:lnTo>
                  <a:lnTo>
                    <a:pt x="5491" y="13370"/>
                  </a:lnTo>
                  <a:lnTo>
                    <a:pt x="6266" y="13370"/>
                  </a:lnTo>
                  <a:lnTo>
                    <a:pt x="6266" y="11757"/>
                  </a:lnTo>
                  <a:lnTo>
                    <a:pt x="7414" y="11757"/>
                  </a:lnTo>
                  <a:cubicBezTo>
                    <a:pt x="8066" y="11757"/>
                    <a:pt x="8593" y="11230"/>
                    <a:pt x="8593" y="10578"/>
                  </a:cubicBezTo>
                  <a:cubicBezTo>
                    <a:pt x="8593" y="10144"/>
                    <a:pt x="8345" y="9710"/>
                    <a:pt x="7941" y="9524"/>
                  </a:cubicBezTo>
                  <a:cubicBezTo>
                    <a:pt x="8283" y="9027"/>
                    <a:pt x="8500" y="8438"/>
                    <a:pt x="8562" y="7818"/>
                  </a:cubicBezTo>
                  <a:cubicBezTo>
                    <a:pt x="10330" y="7600"/>
                    <a:pt x="11726" y="5956"/>
                    <a:pt x="11726" y="3909"/>
                  </a:cubicBezTo>
                  <a:lnTo>
                    <a:pt x="11757" y="3909"/>
                  </a:lnTo>
                  <a:cubicBezTo>
                    <a:pt x="11757" y="1769"/>
                    <a:pt x="10175" y="1"/>
                    <a:pt x="8221" y="1"/>
                  </a:cubicBezTo>
                  <a:cubicBezTo>
                    <a:pt x="7352" y="1"/>
                    <a:pt x="6484" y="373"/>
                    <a:pt x="5863" y="993"/>
                  </a:cubicBezTo>
                  <a:cubicBezTo>
                    <a:pt x="5243" y="373"/>
                    <a:pt x="4405" y="1"/>
                    <a:pt x="35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17" name="Google Shape;2317;p108"/>
          <p:cNvGrpSpPr/>
          <p:nvPr/>
        </p:nvGrpSpPr>
        <p:grpSpPr>
          <a:xfrm>
            <a:off x="7955293" y="1458125"/>
            <a:ext cx="378620" cy="351979"/>
            <a:chOff x="7043750" y="1575575"/>
            <a:chExt cx="360625" cy="335250"/>
          </a:xfrm>
        </p:grpSpPr>
        <p:sp>
          <p:nvSpPr>
            <p:cNvPr id="2318" name="Google Shape;2318;p108"/>
            <p:cNvSpPr/>
            <p:nvPr/>
          </p:nvSpPr>
          <p:spPr>
            <a:xfrm>
              <a:off x="7043750" y="1734575"/>
              <a:ext cx="334250" cy="176250"/>
            </a:xfrm>
            <a:custGeom>
              <a:avLst/>
              <a:gdLst/>
              <a:ahLst/>
              <a:cxnLst/>
              <a:rect l="l" t="t" r="r" b="b"/>
              <a:pathLst>
                <a:path w="13370" h="7050" extrusionOk="0">
                  <a:moveTo>
                    <a:pt x="7631" y="745"/>
                  </a:moveTo>
                  <a:cubicBezTo>
                    <a:pt x="7817" y="745"/>
                    <a:pt x="7973" y="838"/>
                    <a:pt x="8035" y="1025"/>
                  </a:cubicBezTo>
                  <a:lnTo>
                    <a:pt x="8438" y="2296"/>
                  </a:lnTo>
                  <a:lnTo>
                    <a:pt x="2482" y="2296"/>
                  </a:lnTo>
                  <a:lnTo>
                    <a:pt x="2916" y="1025"/>
                  </a:lnTo>
                  <a:cubicBezTo>
                    <a:pt x="2978" y="838"/>
                    <a:pt x="3134" y="745"/>
                    <a:pt x="3320" y="745"/>
                  </a:cubicBezTo>
                  <a:close/>
                  <a:moveTo>
                    <a:pt x="12191" y="3072"/>
                  </a:moveTo>
                  <a:cubicBezTo>
                    <a:pt x="12408" y="3072"/>
                    <a:pt x="12594" y="3258"/>
                    <a:pt x="12594" y="3475"/>
                  </a:cubicBezTo>
                  <a:lnTo>
                    <a:pt x="12594" y="3878"/>
                  </a:lnTo>
                  <a:lnTo>
                    <a:pt x="11788" y="3878"/>
                  </a:lnTo>
                  <a:lnTo>
                    <a:pt x="11788" y="4654"/>
                  </a:lnTo>
                  <a:lnTo>
                    <a:pt x="12594" y="4654"/>
                  </a:lnTo>
                  <a:lnTo>
                    <a:pt x="12594" y="5460"/>
                  </a:lnTo>
                  <a:lnTo>
                    <a:pt x="11757" y="5460"/>
                  </a:lnTo>
                  <a:cubicBezTo>
                    <a:pt x="11555" y="4917"/>
                    <a:pt x="11082" y="4646"/>
                    <a:pt x="10613" y="4646"/>
                  </a:cubicBezTo>
                  <a:cubicBezTo>
                    <a:pt x="10144" y="4646"/>
                    <a:pt x="9679" y="4917"/>
                    <a:pt x="9493" y="5460"/>
                  </a:cubicBezTo>
                  <a:lnTo>
                    <a:pt x="3816" y="5460"/>
                  </a:lnTo>
                  <a:cubicBezTo>
                    <a:pt x="3645" y="4917"/>
                    <a:pt x="3180" y="4646"/>
                    <a:pt x="2715" y="4646"/>
                  </a:cubicBezTo>
                  <a:cubicBezTo>
                    <a:pt x="2249" y="4646"/>
                    <a:pt x="1784" y="4917"/>
                    <a:pt x="1614" y="5460"/>
                  </a:cubicBezTo>
                  <a:lnTo>
                    <a:pt x="745" y="5460"/>
                  </a:lnTo>
                  <a:lnTo>
                    <a:pt x="745" y="4685"/>
                  </a:lnTo>
                  <a:lnTo>
                    <a:pt x="1552" y="4685"/>
                  </a:lnTo>
                  <a:lnTo>
                    <a:pt x="1552" y="3878"/>
                  </a:lnTo>
                  <a:lnTo>
                    <a:pt x="745" y="3878"/>
                  </a:lnTo>
                  <a:lnTo>
                    <a:pt x="745" y="3475"/>
                  </a:lnTo>
                  <a:cubicBezTo>
                    <a:pt x="745" y="3258"/>
                    <a:pt x="931" y="3072"/>
                    <a:pt x="1148" y="3072"/>
                  </a:cubicBezTo>
                  <a:close/>
                  <a:moveTo>
                    <a:pt x="2747" y="5453"/>
                  </a:moveTo>
                  <a:cubicBezTo>
                    <a:pt x="2945" y="5453"/>
                    <a:pt x="3134" y="5599"/>
                    <a:pt x="3134" y="5832"/>
                  </a:cubicBezTo>
                  <a:cubicBezTo>
                    <a:pt x="3134" y="6050"/>
                    <a:pt x="2978" y="6236"/>
                    <a:pt x="2761" y="6236"/>
                  </a:cubicBezTo>
                  <a:cubicBezTo>
                    <a:pt x="2389" y="6236"/>
                    <a:pt x="2234" y="5801"/>
                    <a:pt x="2482" y="5553"/>
                  </a:cubicBezTo>
                  <a:cubicBezTo>
                    <a:pt x="2561" y="5485"/>
                    <a:pt x="2655" y="5453"/>
                    <a:pt x="2747" y="5453"/>
                  </a:cubicBezTo>
                  <a:close/>
                  <a:moveTo>
                    <a:pt x="10626" y="5453"/>
                  </a:moveTo>
                  <a:cubicBezTo>
                    <a:pt x="10824" y="5453"/>
                    <a:pt x="11012" y="5599"/>
                    <a:pt x="11012" y="5832"/>
                  </a:cubicBezTo>
                  <a:cubicBezTo>
                    <a:pt x="11012" y="6050"/>
                    <a:pt x="10857" y="6236"/>
                    <a:pt x="10640" y="6236"/>
                  </a:cubicBezTo>
                  <a:cubicBezTo>
                    <a:pt x="10299" y="6236"/>
                    <a:pt x="10113" y="5801"/>
                    <a:pt x="10361" y="5553"/>
                  </a:cubicBezTo>
                  <a:cubicBezTo>
                    <a:pt x="10440" y="5485"/>
                    <a:pt x="10534" y="5453"/>
                    <a:pt x="10626" y="5453"/>
                  </a:cubicBezTo>
                  <a:close/>
                  <a:moveTo>
                    <a:pt x="3320" y="1"/>
                  </a:moveTo>
                  <a:cubicBezTo>
                    <a:pt x="2823" y="1"/>
                    <a:pt x="2358" y="311"/>
                    <a:pt x="2203" y="776"/>
                  </a:cubicBezTo>
                  <a:lnTo>
                    <a:pt x="1707" y="2327"/>
                  </a:lnTo>
                  <a:lnTo>
                    <a:pt x="1179" y="2327"/>
                  </a:lnTo>
                  <a:cubicBezTo>
                    <a:pt x="528" y="2327"/>
                    <a:pt x="1" y="2855"/>
                    <a:pt x="1" y="3475"/>
                  </a:cubicBezTo>
                  <a:lnTo>
                    <a:pt x="1" y="6236"/>
                  </a:lnTo>
                  <a:lnTo>
                    <a:pt x="1645" y="6236"/>
                  </a:lnTo>
                  <a:cubicBezTo>
                    <a:pt x="1815" y="6779"/>
                    <a:pt x="2281" y="7050"/>
                    <a:pt x="2746" y="7050"/>
                  </a:cubicBezTo>
                  <a:cubicBezTo>
                    <a:pt x="3211" y="7050"/>
                    <a:pt x="3676" y="6779"/>
                    <a:pt x="3847" y="6236"/>
                  </a:cubicBezTo>
                  <a:lnTo>
                    <a:pt x="9524" y="6236"/>
                  </a:lnTo>
                  <a:cubicBezTo>
                    <a:pt x="9694" y="6779"/>
                    <a:pt x="10159" y="7050"/>
                    <a:pt x="10625" y="7050"/>
                  </a:cubicBezTo>
                  <a:cubicBezTo>
                    <a:pt x="11090" y="7050"/>
                    <a:pt x="11555" y="6779"/>
                    <a:pt x="11726" y="6236"/>
                  </a:cubicBezTo>
                  <a:lnTo>
                    <a:pt x="13370" y="6236"/>
                  </a:lnTo>
                  <a:lnTo>
                    <a:pt x="13370" y="3475"/>
                  </a:lnTo>
                  <a:cubicBezTo>
                    <a:pt x="13370" y="2855"/>
                    <a:pt x="12843" y="2327"/>
                    <a:pt x="12191" y="2327"/>
                  </a:cubicBezTo>
                  <a:lnTo>
                    <a:pt x="9275" y="2327"/>
                  </a:lnTo>
                  <a:lnTo>
                    <a:pt x="8748" y="776"/>
                  </a:lnTo>
                  <a:cubicBezTo>
                    <a:pt x="8593" y="311"/>
                    <a:pt x="8159" y="1"/>
                    <a:pt x="7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108"/>
            <p:cNvSpPr/>
            <p:nvPr/>
          </p:nvSpPr>
          <p:spPr>
            <a:xfrm>
              <a:off x="7270200" y="1614375"/>
              <a:ext cx="19400" cy="20200"/>
            </a:xfrm>
            <a:custGeom>
              <a:avLst/>
              <a:gdLst/>
              <a:ahLst/>
              <a:cxnLst/>
              <a:rect l="l" t="t" r="r" b="b"/>
              <a:pathLst>
                <a:path w="776" h="808" extrusionOk="0">
                  <a:moveTo>
                    <a:pt x="0" y="1"/>
                  </a:moveTo>
                  <a:lnTo>
                    <a:pt x="0" y="807"/>
                  </a:lnTo>
                  <a:lnTo>
                    <a:pt x="776" y="807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108"/>
            <p:cNvSpPr/>
            <p:nvPr/>
          </p:nvSpPr>
          <p:spPr>
            <a:xfrm>
              <a:off x="7308975" y="1673325"/>
              <a:ext cx="20175" cy="20175"/>
            </a:xfrm>
            <a:custGeom>
              <a:avLst/>
              <a:gdLst/>
              <a:ahLst/>
              <a:cxnLst/>
              <a:rect l="l" t="t" r="r" b="b"/>
              <a:pathLst>
                <a:path w="807" h="807" extrusionOk="0">
                  <a:moveTo>
                    <a:pt x="0" y="0"/>
                  </a:moveTo>
                  <a:lnTo>
                    <a:pt x="0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108"/>
            <p:cNvSpPr/>
            <p:nvPr/>
          </p:nvSpPr>
          <p:spPr>
            <a:xfrm>
              <a:off x="7263225" y="1617500"/>
              <a:ext cx="72125" cy="72125"/>
            </a:xfrm>
            <a:custGeom>
              <a:avLst/>
              <a:gdLst/>
              <a:ahLst/>
              <a:cxnLst/>
              <a:rect l="l" t="t" r="r" b="b"/>
              <a:pathLst>
                <a:path w="2885" h="2885" extrusionOk="0">
                  <a:moveTo>
                    <a:pt x="2327" y="0"/>
                  </a:moveTo>
                  <a:lnTo>
                    <a:pt x="0" y="2357"/>
                  </a:lnTo>
                  <a:lnTo>
                    <a:pt x="558" y="2885"/>
                  </a:lnTo>
                  <a:lnTo>
                    <a:pt x="2885" y="558"/>
                  </a:lnTo>
                  <a:lnTo>
                    <a:pt x="232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108"/>
            <p:cNvSpPr/>
            <p:nvPr/>
          </p:nvSpPr>
          <p:spPr>
            <a:xfrm>
              <a:off x="7221350" y="1575575"/>
              <a:ext cx="183025" cy="156700"/>
            </a:xfrm>
            <a:custGeom>
              <a:avLst/>
              <a:gdLst/>
              <a:ahLst/>
              <a:cxnLst/>
              <a:rect l="l" t="t" r="r" b="b"/>
              <a:pathLst>
                <a:path w="7321" h="6268" extrusionOk="0">
                  <a:moveTo>
                    <a:pt x="3133" y="777"/>
                  </a:moveTo>
                  <a:cubicBezTo>
                    <a:pt x="5211" y="777"/>
                    <a:pt x="6266" y="3321"/>
                    <a:pt x="4777" y="4810"/>
                  </a:cubicBezTo>
                  <a:cubicBezTo>
                    <a:pt x="4300" y="5277"/>
                    <a:pt x="3717" y="5486"/>
                    <a:pt x="3146" y="5486"/>
                  </a:cubicBezTo>
                  <a:cubicBezTo>
                    <a:pt x="1935" y="5486"/>
                    <a:pt x="775" y="4547"/>
                    <a:pt x="775" y="3135"/>
                  </a:cubicBezTo>
                  <a:cubicBezTo>
                    <a:pt x="775" y="1832"/>
                    <a:pt x="1830" y="777"/>
                    <a:pt x="3133" y="777"/>
                  </a:cubicBezTo>
                  <a:close/>
                  <a:moveTo>
                    <a:pt x="3133" y="0"/>
                  </a:moveTo>
                  <a:cubicBezTo>
                    <a:pt x="1529" y="0"/>
                    <a:pt x="0" y="1249"/>
                    <a:pt x="0" y="3135"/>
                  </a:cubicBezTo>
                  <a:cubicBezTo>
                    <a:pt x="0" y="4872"/>
                    <a:pt x="1396" y="6268"/>
                    <a:pt x="3133" y="6268"/>
                  </a:cubicBezTo>
                  <a:cubicBezTo>
                    <a:pt x="5925" y="6268"/>
                    <a:pt x="7321" y="2887"/>
                    <a:pt x="5335" y="933"/>
                  </a:cubicBezTo>
                  <a:cubicBezTo>
                    <a:pt x="4691" y="288"/>
                    <a:pt x="3903" y="0"/>
                    <a:pt x="31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108"/>
            <p:cNvSpPr/>
            <p:nvPr/>
          </p:nvSpPr>
          <p:spPr>
            <a:xfrm>
              <a:off x="7181025" y="1831525"/>
              <a:ext cx="38775" cy="20175"/>
            </a:xfrm>
            <a:custGeom>
              <a:avLst/>
              <a:gdLst/>
              <a:ahLst/>
              <a:cxnLst/>
              <a:rect l="l" t="t" r="r" b="b"/>
              <a:pathLst>
                <a:path w="1551" h="807" extrusionOk="0">
                  <a:moveTo>
                    <a:pt x="0" y="0"/>
                  </a:moveTo>
                  <a:lnTo>
                    <a:pt x="0" y="807"/>
                  </a:lnTo>
                  <a:lnTo>
                    <a:pt x="1551" y="807"/>
                  </a:lnTo>
                  <a:lnTo>
                    <a:pt x="155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24" name="Google Shape;2324;p108"/>
          <p:cNvSpPr/>
          <p:nvPr/>
        </p:nvSpPr>
        <p:spPr>
          <a:xfrm>
            <a:off x="7148886" y="1480232"/>
            <a:ext cx="351743" cy="308618"/>
          </a:xfrm>
          <a:custGeom>
            <a:avLst/>
            <a:gdLst/>
            <a:ahLst/>
            <a:cxnLst/>
            <a:rect l="l" t="t" r="r" b="b"/>
            <a:pathLst>
              <a:path w="13401" h="11758" extrusionOk="0">
                <a:moveTo>
                  <a:pt x="10234" y="775"/>
                </a:moveTo>
                <a:cubicBezTo>
                  <a:pt x="10640" y="775"/>
                  <a:pt x="10953" y="1075"/>
                  <a:pt x="11012" y="1459"/>
                </a:cubicBezTo>
                <a:cubicBezTo>
                  <a:pt x="11042" y="1909"/>
                  <a:pt x="10725" y="2330"/>
                  <a:pt x="10284" y="2330"/>
                </a:cubicBezTo>
                <a:cubicBezTo>
                  <a:pt x="10268" y="2330"/>
                  <a:pt x="10253" y="2329"/>
                  <a:pt x="10237" y="2328"/>
                </a:cubicBezTo>
                <a:lnTo>
                  <a:pt x="7972" y="2328"/>
                </a:lnTo>
                <a:lnTo>
                  <a:pt x="8190" y="2080"/>
                </a:lnTo>
                <a:cubicBezTo>
                  <a:pt x="8717" y="1428"/>
                  <a:pt x="9275" y="777"/>
                  <a:pt x="10175" y="777"/>
                </a:cubicBezTo>
                <a:cubicBezTo>
                  <a:pt x="10195" y="776"/>
                  <a:pt x="10215" y="775"/>
                  <a:pt x="10234" y="775"/>
                </a:cubicBezTo>
                <a:close/>
                <a:moveTo>
                  <a:pt x="3164" y="777"/>
                </a:moveTo>
                <a:cubicBezTo>
                  <a:pt x="4095" y="777"/>
                  <a:pt x="4653" y="1428"/>
                  <a:pt x="5181" y="2080"/>
                </a:cubicBezTo>
                <a:lnTo>
                  <a:pt x="5398" y="2359"/>
                </a:lnTo>
                <a:lnTo>
                  <a:pt x="3164" y="2359"/>
                </a:lnTo>
                <a:cubicBezTo>
                  <a:pt x="2730" y="2359"/>
                  <a:pt x="2389" y="2018"/>
                  <a:pt x="2389" y="1583"/>
                </a:cubicBezTo>
                <a:lnTo>
                  <a:pt x="2389" y="1552"/>
                </a:lnTo>
                <a:cubicBezTo>
                  <a:pt x="2389" y="1118"/>
                  <a:pt x="2730" y="777"/>
                  <a:pt x="3164" y="777"/>
                </a:cubicBezTo>
                <a:close/>
                <a:moveTo>
                  <a:pt x="6297" y="3103"/>
                </a:moveTo>
                <a:lnTo>
                  <a:pt x="6297" y="4654"/>
                </a:lnTo>
                <a:lnTo>
                  <a:pt x="807" y="4654"/>
                </a:lnTo>
                <a:lnTo>
                  <a:pt x="807" y="3103"/>
                </a:lnTo>
                <a:close/>
                <a:moveTo>
                  <a:pt x="12594" y="3134"/>
                </a:moveTo>
                <a:lnTo>
                  <a:pt x="12594" y="4685"/>
                </a:lnTo>
                <a:lnTo>
                  <a:pt x="7073" y="4685"/>
                </a:lnTo>
                <a:lnTo>
                  <a:pt x="7073" y="3134"/>
                </a:lnTo>
                <a:close/>
                <a:moveTo>
                  <a:pt x="6297" y="5461"/>
                </a:moveTo>
                <a:lnTo>
                  <a:pt x="6297" y="10920"/>
                </a:lnTo>
                <a:lnTo>
                  <a:pt x="1613" y="10920"/>
                </a:lnTo>
                <a:lnTo>
                  <a:pt x="1613" y="5461"/>
                </a:lnTo>
                <a:close/>
                <a:moveTo>
                  <a:pt x="11788" y="5492"/>
                </a:moveTo>
                <a:lnTo>
                  <a:pt x="11788" y="10951"/>
                </a:lnTo>
                <a:lnTo>
                  <a:pt x="7073" y="10951"/>
                </a:lnTo>
                <a:lnTo>
                  <a:pt x="7073" y="5492"/>
                </a:lnTo>
                <a:close/>
                <a:moveTo>
                  <a:pt x="3197" y="0"/>
                </a:moveTo>
                <a:cubicBezTo>
                  <a:pt x="2386" y="0"/>
                  <a:pt x="1704" y="611"/>
                  <a:pt x="1613" y="1428"/>
                </a:cubicBezTo>
                <a:cubicBezTo>
                  <a:pt x="1582" y="1770"/>
                  <a:pt x="1644" y="2080"/>
                  <a:pt x="1831" y="2359"/>
                </a:cubicBezTo>
                <a:lnTo>
                  <a:pt x="0" y="2359"/>
                </a:lnTo>
                <a:lnTo>
                  <a:pt x="0" y="5492"/>
                </a:lnTo>
                <a:lnTo>
                  <a:pt x="807" y="5492"/>
                </a:lnTo>
                <a:lnTo>
                  <a:pt x="807" y="11758"/>
                </a:lnTo>
                <a:lnTo>
                  <a:pt x="12594" y="11758"/>
                </a:lnTo>
                <a:lnTo>
                  <a:pt x="12594" y="5492"/>
                </a:lnTo>
                <a:lnTo>
                  <a:pt x="13401" y="5492"/>
                </a:lnTo>
                <a:lnTo>
                  <a:pt x="13370" y="2328"/>
                </a:lnTo>
                <a:lnTo>
                  <a:pt x="11571" y="2328"/>
                </a:lnTo>
                <a:cubicBezTo>
                  <a:pt x="11695" y="2080"/>
                  <a:pt x="11757" y="1832"/>
                  <a:pt x="11788" y="1552"/>
                </a:cubicBezTo>
                <a:cubicBezTo>
                  <a:pt x="11788" y="684"/>
                  <a:pt x="11105" y="2"/>
                  <a:pt x="10237" y="2"/>
                </a:cubicBezTo>
                <a:cubicBezTo>
                  <a:pt x="8934" y="2"/>
                  <a:pt x="8159" y="901"/>
                  <a:pt x="7631" y="1552"/>
                </a:cubicBezTo>
                <a:cubicBezTo>
                  <a:pt x="7445" y="1770"/>
                  <a:pt x="7290" y="1956"/>
                  <a:pt x="7104" y="2142"/>
                </a:cubicBezTo>
                <a:lnTo>
                  <a:pt x="7104" y="777"/>
                </a:lnTo>
                <a:lnTo>
                  <a:pt x="6328" y="777"/>
                </a:lnTo>
                <a:lnTo>
                  <a:pt x="6328" y="2142"/>
                </a:lnTo>
                <a:cubicBezTo>
                  <a:pt x="6142" y="1987"/>
                  <a:pt x="5956" y="1801"/>
                  <a:pt x="5801" y="1583"/>
                </a:cubicBezTo>
                <a:cubicBezTo>
                  <a:pt x="5274" y="932"/>
                  <a:pt x="4529" y="33"/>
                  <a:pt x="3257" y="2"/>
                </a:cubicBezTo>
                <a:cubicBezTo>
                  <a:pt x="3237" y="1"/>
                  <a:pt x="3217" y="0"/>
                  <a:pt x="3197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25" name="Google Shape;2325;p108"/>
          <p:cNvGrpSpPr/>
          <p:nvPr/>
        </p:nvGrpSpPr>
        <p:grpSpPr>
          <a:xfrm>
            <a:off x="5586850" y="1458178"/>
            <a:ext cx="351743" cy="350194"/>
            <a:chOff x="4787875" y="1575625"/>
            <a:chExt cx="335025" cy="333550"/>
          </a:xfrm>
        </p:grpSpPr>
        <p:sp>
          <p:nvSpPr>
            <p:cNvPr id="2326" name="Google Shape;2326;p108"/>
            <p:cNvSpPr/>
            <p:nvPr/>
          </p:nvSpPr>
          <p:spPr>
            <a:xfrm>
              <a:off x="4901875" y="1575625"/>
              <a:ext cx="221025" cy="333550"/>
            </a:xfrm>
            <a:custGeom>
              <a:avLst/>
              <a:gdLst/>
              <a:ahLst/>
              <a:cxnLst/>
              <a:rect l="l" t="t" r="r" b="b"/>
              <a:pathLst>
                <a:path w="8841" h="13342" extrusionOk="0">
                  <a:moveTo>
                    <a:pt x="5708" y="7910"/>
                  </a:moveTo>
                  <a:lnTo>
                    <a:pt x="5708" y="9213"/>
                  </a:lnTo>
                  <a:lnTo>
                    <a:pt x="5305" y="9027"/>
                  </a:lnTo>
                  <a:lnTo>
                    <a:pt x="4932" y="9213"/>
                  </a:lnTo>
                  <a:lnTo>
                    <a:pt x="4932" y="7910"/>
                  </a:lnTo>
                  <a:close/>
                  <a:moveTo>
                    <a:pt x="2203" y="6328"/>
                  </a:moveTo>
                  <a:lnTo>
                    <a:pt x="2172" y="6359"/>
                  </a:lnTo>
                  <a:lnTo>
                    <a:pt x="2575" y="6359"/>
                  </a:lnTo>
                  <a:lnTo>
                    <a:pt x="2575" y="11818"/>
                  </a:lnTo>
                  <a:lnTo>
                    <a:pt x="2513" y="11818"/>
                  </a:lnTo>
                  <a:cubicBezTo>
                    <a:pt x="2389" y="11477"/>
                    <a:pt x="2141" y="11229"/>
                    <a:pt x="1799" y="11105"/>
                  </a:cubicBezTo>
                  <a:lnTo>
                    <a:pt x="1799" y="6731"/>
                  </a:lnTo>
                  <a:cubicBezTo>
                    <a:pt x="1799" y="6514"/>
                    <a:pt x="1985" y="6328"/>
                    <a:pt x="2203" y="6328"/>
                  </a:cubicBezTo>
                  <a:close/>
                  <a:moveTo>
                    <a:pt x="7259" y="7879"/>
                  </a:moveTo>
                  <a:lnTo>
                    <a:pt x="7259" y="11818"/>
                  </a:lnTo>
                  <a:lnTo>
                    <a:pt x="3350" y="11818"/>
                  </a:lnTo>
                  <a:lnTo>
                    <a:pt x="3350" y="7879"/>
                  </a:lnTo>
                  <a:lnTo>
                    <a:pt x="4157" y="7879"/>
                  </a:lnTo>
                  <a:lnTo>
                    <a:pt x="4157" y="10453"/>
                  </a:lnTo>
                  <a:lnTo>
                    <a:pt x="5305" y="9864"/>
                  </a:lnTo>
                  <a:lnTo>
                    <a:pt x="6483" y="10453"/>
                  </a:lnTo>
                  <a:lnTo>
                    <a:pt x="6483" y="7879"/>
                  </a:lnTo>
                  <a:close/>
                  <a:moveTo>
                    <a:pt x="1400" y="11828"/>
                  </a:moveTo>
                  <a:cubicBezTo>
                    <a:pt x="1598" y="11828"/>
                    <a:pt x="1799" y="11989"/>
                    <a:pt x="1799" y="12222"/>
                  </a:cubicBezTo>
                  <a:cubicBezTo>
                    <a:pt x="1799" y="12439"/>
                    <a:pt x="1613" y="12594"/>
                    <a:pt x="1396" y="12594"/>
                  </a:cubicBezTo>
                  <a:cubicBezTo>
                    <a:pt x="1055" y="12594"/>
                    <a:pt x="900" y="12190"/>
                    <a:pt x="1148" y="11942"/>
                  </a:cubicBezTo>
                  <a:cubicBezTo>
                    <a:pt x="1217" y="11863"/>
                    <a:pt x="1308" y="11828"/>
                    <a:pt x="1400" y="11828"/>
                  </a:cubicBezTo>
                  <a:close/>
                  <a:moveTo>
                    <a:pt x="993" y="0"/>
                  </a:moveTo>
                  <a:lnTo>
                    <a:pt x="993" y="806"/>
                  </a:lnTo>
                  <a:lnTo>
                    <a:pt x="2141" y="806"/>
                  </a:lnTo>
                  <a:cubicBezTo>
                    <a:pt x="2358" y="806"/>
                    <a:pt x="2544" y="993"/>
                    <a:pt x="2544" y="1210"/>
                  </a:cubicBezTo>
                  <a:lnTo>
                    <a:pt x="2544" y="5552"/>
                  </a:lnTo>
                  <a:lnTo>
                    <a:pt x="2141" y="5552"/>
                  </a:lnTo>
                  <a:cubicBezTo>
                    <a:pt x="1520" y="5552"/>
                    <a:pt x="993" y="6080"/>
                    <a:pt x="993" y="6700"/>
                  </a:cubicBezTo>
                  <a:lnTo>
                    <a:pt x="993" y="11105"/>
                  </a:lnTo>
                  <a:cubicBezTo>
                    <a:pt x="217" y="11384"/>
                    <a:pt x="0" y="12408"/>
                    <a:pt x="590" y="12997"/>
                  </a:cubicBezTo>
                  <a:cubicBezTo>
                    <a:pt x="823" y="13230"/>
                    <a:pt x="1119" y="13342"/>
                    <a:pt x="1411" y="13342"/>
                  </a:cubicBezTo>
                  <a:cubicBezTo>
                    <a:pt x="1858" y="13342"/>
                    <a:pt x="2294" y="13081"/>
                    <a:pt x="2482" y="12594"/>
                  </a:cubicBezTo>
                  <a:lnTo>
                    <a:pt x="8841" y="12594"/>
                  </a:lnTo>
                  <a:lnTo>
                    <a:pt x="8841" y="11787"/>
                  </a:lnTo>
                  <a:lnTo>
                    <a:pt x="8034" y="11818"/>
                  </a:lnTo>
                  <a:lnTo>
                    <a:pt x="8034" y="7103"/>
                  </a:lnTo>
                  <a:lnTo>
                    <a:pt x="3381" y="7103"/>
                  </a:lnTo>
                  <a:lnTo>
                    <a:pt x="3381" y="1179"/>
                  </a:lnTo>
                  <a:cubicBezTo>
                    <a:pt x="3381" y="527"/>
                    <a:pt x="2854" y="0"/>
                    <a:pt x="220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108"/>
            <p:cNvSpPr/>
            <p:nvPr/>
          </p:nvSpPr>
          <p:spPr>
            <a:xfrm>
              <a:off x="4807250" y="1831525"/>
              <a:ext cx="79900" cy="20175"/>
            </a:xfrm>
            <a:custGeom>
              <a:avLst/>
              <a:gdLst/>
              <a:ahLst/>
              <a:cxnLst/>
              <a:rect l="l" t="t" r="r" b="b"/>
              <a:pathLst>
                <a:path w="3196" h="807" extrusionOk="0">
                  <a:moveTo>
                    <a:pt x="1" y="0"/>
                  </a:moveTo>
                  <a:lnTo>
                    <a:pt x="1" y="807"/>
                  </a:lnTo>
                  <a:lnTo>
                    <a:pt x="3196" y="807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108"/>
            <p:cNvSpPr/>
            <p:nvPr/>
          </p:nvSpPr>
          <p:spPr>
            <a:xfrm>
              <a:off x="4787875" y="1792750"/>
              <a:ext cx="119450" cy="19400"/>
            </a:xfrm>
            <a:custGeom>
              <a:avLst/>
              <a:gdLst/>
              <a:ahLst/>
              <a:cxnLst/>
              <a:rect l="l" t="t" r="r" b="b"/>
              <a:pathLst>
                <a:path w="4778" h="776" extrusionOk="0">
                  <a:moveTo>
                    <a:pt x="0" y="0"/>
                  </a:moveTo>
                  <a:lnTo>
                    <a:pt x="0" y="776"/>
                  </a:lnTo>
                  <a:lnTo>
                    <a:pt x="4777" y="776"/>
                  </a:lnTo>
                  <a:lnTo>
                    <a:pt x="47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108"/>
            <p:cNvSpPr/>
            <p:nvPr/>
          </p:nvSpPr>
          <p:spPr>
            <a:xfrm>
              <a:off x="4807250" y="1753200"/>
              <a:ext cx="79900" cy="20175"/>
            </a:xfrm>
            <a:custGeom>
              <a:avLst/>
              <a:gdLst/>
              <a:ahLst/>
              <a:cxnLst/>
              <a:rect l="l" t="t" r="r" b="b"/>
              <a:pathLst>
                <a:path w="3196" h="807" extrusionOk="0">
                  <a:moveTo>
                    <a:pt x="1" y="0"/>
                  </a:moveTo>
                  <a:lnTo>
                    <a:pt x="1" y="807"/>
                  </a:lnTo>
                  <a:lnTo>
                    <a:pt x="3196" y="807"/>
                  </a:lnTo>
                  <a:lnTo>
                    <a:pt x="319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108"/>
          <p:cNvGrpSpPr/>
          <p:nvPr/>
        </p:nvGrpSpPr>
        <p:grpSpPr>
          <a:xfrm>
            <a:off x="6401835" y="1458178"/>
            <a:ext cx="307804" cy="350929"/>
            <a:chOff x="5564125" y="1575625"/>
            <a:chExt cx="293175" cy="334250"/>
          </a:xfrm>
        </p:grpSpPr>
        <p:sp>
          <p:nvSpPr>
            <p:cNvPr id="2331" name="Google Shape;2331;p108"/>
            <p:cNvSpPr/>
            <p:nvPr/>
          </p:nvSpPr>
          <p:spPr>
            <a:xfrm>
              <a:off x="5564125" y="1575625"/>
              <a:ext cx="293175" cy="334250"/>
            </a:xfrm>
            <a:custGeom>
              <a:avLst/>
              <a:gdLst/>
              <a:ahLst/>
              <a:cxnLst/>
              <a:rect l="l" t="t" r="r" b="b"/>
              <a:pathLst>
                <a:path w="11727" h="13370" extrusionOk="0">
                  <a:moveTo>
                    <a:pt x="1490" y="6359"/>
                  </a:moveTo>
                  <a:lnTo>
                    <a:pt x="1490" y="12222"/>
                  </a:lnTo>
                  <a:cubicBezTo>
                    <a:pt x="1490" y="12408"/>
                    <a:pt x="1366" y="12563"/>
                    <a:pt x="1210" y="12594"/>
                  </a:cubicBezTo>
                  <a:cubicBezTo>
                    <a:pt x="1165" y="12609"/>
                    <a:pt x="1121" y="12616"/>
                    <a:pt x="1078" y="12616"/>
                  </a:cubicBezTo>
                  <a:cubicBezTo>
                    <a:pt x="857" y="12616"/>
                    <a:pt x="683" y="12430"/>
                    <a:pt x="683" y="12222"/>
                  </a:cubicBezTo>
                  <a:lnTo>
                    <a:pt x="683" y="6359"/>
                  </a:lnTo>
                  <a:close/>
                  <a:moveTo>
                    <a:pt x="8872" y="1241"/>
                  </a:moveTo>
                  <a:lnTo>
                    <a:pt x="10051" y="2016"/>
                  </a:lnTo>
                  <a:lnTo>
                    <a:pt x="10826" y="1489"/>
                  </a:lnTo>
                  <a:lnTo>
                    <a:pt x="10826" y="12222"/>
                  </a:lnTo>
                  <a:cubicBezTo>
                    <a:pt x="10826" y="12408"/>
                    <a:pt x="10702" y="12594"/>
                    <a:pt x="10516" y="12625"/>
                  </a:cubicBezTo>
                  <a:lnTo>
                    <a:pt x="2234" y="12625"/>
                  </a:lnTo>
                  <a:cubicBezTo>
                    <a:pt x="2265" y="12470"/>
                    <a:pt x="2296" y="12346"/>
                    <a:pt x="2296" y="12222"/>
                  </a:cubicBezTo>
                  <a:lnTo>
                    <a:pt x="2296" y="1489"/>
                  </a:lnTo>
                  <a:lnTo>
                    <a:pt x="3072" y="2016"/>
                  </a:lnTo>
                  <a:lnTo>
                    <a:pt x="4219" y="1241"/>
                  </a:lnTo>
                  <a:lnTo>
                    <a:pt x="5398" y="2016"/>
                  </a:lnTo>
                  <a:lnTo>
                    <a:pt x="6546" y="1241"/>
                  </a:lnTo>
                  <a:lnTo>
                    <a:pt x="7725" y="2016"/>
                  </a:lnTo>
                  <a:lnTo>
                    <a:pt x="8872" y="1241"/>
                  </a:lnTo>
                  <a:close/>
                  <a:moveTo>
                    <a:pt x="1552" y="0"/>
                  </a:moveTo>
                  <a:lnTo>
                    <a:pt x="1552" y="5552"/>
                  </a:lnTo>
                  <a:lnTo>
                    <a:pt x="1" y="5552"/>
                  </a:lnTo>
                  <a:lnTo>
                    <a:pt x="1" y="12222"/>
                  </a:lnTo>
                  <a:cubicBezTo>
                    <a:pt x="1" y="12842"/>
                    <a:pt x="528" y="13369"/>
                    <a:pt x="1179" y="13369"/>
                  </a:cubicBezTo>
                  <a:lnTo>
                    <a:pt x="10547" y="13369"/>
                  </a:lnTo>
                  <a:cubicBezTo>
                    <a:pt x="11199" y="13369"/>
                    <a:pt x="11726" y="12842"/>
                    <a:pt x="11726" y="12222"/>
                  </a:cubicBezTo>
                  <a:lnTo>
                    <a:pt x="11726" y="0"/>
                  </a:lnTo>
                  <a:lnTo>
                    <a:pt x="10082" y="1055"/>
                  </a:lnTo>
                  <a:lnTo>
                    <a:pt x="8934" y="279"/>
                  </a:lnTo>
                  <a:lnTo>
                    <a:pt x="7756" y="1055"/>
                  </a:lnTo>
                  <a:lnTo>
                    <a:pt x="6608" y="279"/>
                  </a:lnTo>
                  <a:lnTo>
                    <a:pt x="5429" y="1055"/>
                  </a:lnTo>
                  <a:lnTo>
                    <a:pt x="4281" y="279"/>
                  </a:lnTo>
                  <a:lnTo>
                    <a:pt x="3103" y="1055"/>
                  </a:lnTo>
                  <a:lnTo>
                    <a:pt x="155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108"/>
            <p:cNvSpPr/>
            <p:nvPr/>
          </p:nvSpPr>
          <p:spPr>
            <a:xfrm>
              <a:off x="5757225" y="1695025"/>
              <a:ext cx="72925" cy="136525"/>
            </a:xfrm>
            <a:custGeom>
              <a:avLst/>
              <a:gdLst/>
              <a:ahLst/>
              <a:cxnLst/>
              <a:rect l="l" t="t" r="r" b="b"/>
              <a:pathLst>
                <a:path w="2917" h="5461" extrusionOk="0">
                  <a:moveTo>
                    <a:pt x="776" y="1"/>
                  </a:moveTo>
                  <a:lnTo>
                    <a:pt x="776" y="838"/>
                  </a:lnTo>
                  <a:cubicBezTo>
                    <a:pt x="311" y="994"/>
                    <a:pt x="1" y="1459"/>
                    <a:pt x="1" y="1955"/>
                  </a:cubicBezTo>
                  <a:cubicBezTo>
                    <a:pt x="1" y="2588"/>
                    <a:pt x="499" y="3104"/>
                    <a:pt x="1125" y="3104"/>
                  </a:cubicBezTo>
                  <a:cubicBezTo>
                    <a:pt x="1143" y="3104"/>
                    <a:pt x="1161" y="3104"/>
                    <a:pt x="1179" y="3103"/>
                  </a:cubicBezTo>
                  <a:cubicBezTo>
                    <a:pt x="1551" y="3103"/>
                    <a:pt x="1707" y="3537"/>
                    <a:pt x="1458" y="3785"/>
                  </a:cubicBezTo>
                  <a:cubicBezTo>
                    <a:pt x="1379" y="3864"/>
                    <a:pt x="1285" y="3899"/>
                    <a:pt x="1192" y="3899"/>
                  </a:cubicBezTo>
                  <a:cubicBezTo>
                    <a:pt x="994" y="3899"/>
                    <a:pt x="807" y="3739"/>
                    <a:pt x="807" y="3506"/>
                  </a:cubicBezTo>
                  <a:lnTo>
                    <a:pt x="1" y="3506"/>
                  </a:lnTo>
                  <a:cubicBezTo>
                    <a:pt x="1" y="4002"/>
                    <a:pt x="342" y="4468"/>
                    <a:pt x="807" y="4623"/>
                  </a:cubicBezTo>
                  <a:lnTo>
                    <a:pt x="807" y="5460"/>
                  </a:lnTo>
                  <a:lnTo>
                    <a:pt x="1614" y="5460"/>
                  </a:lnTo>
                  <a:lnTo>
                    <a:pt x="1614" y="4592"/>
                  </a:lnTo>
                  <a:cubicBezTo>
                    <a:pt x="2917" y="4228"/>
                    <a:pt x="2621" y="2324"/>
                    <a:pt x="1304" y="2324"/>
                  </a:cubicBezTo>
                  <a:cubicBezTo>
                    <a:pt x="1274" y="2324"/>
                    <a:pt x="1242" y="2325"/>
                    <a:pt x="1210" y="2327"/>
                  </a:cubicBezTo>
                  <a:cubicBezTo>
                    <a:pt x="714" y="2327"/>
                    <a:pt x="714" y="1552"/>
                    <a:pt x="1210" y="1552"/>
                  </a:cubicBezTo>
                  <a:cubicBezTo>
                    <a:pt x="1427" y="1552"/>
                    <a:pt x="1583" y="1738"/>
                    <a:pt x="1583" y="1955"/>
                  </a:cubicBezTo>
                  <a:lnTo>
                    <a:pt x="2389" y="1955"/>
                  </a:lnTo>
                  <a:cubicBezTo>
                    <a:pt x="2389" y="1459"/>
                    <a:pt x="2079" y="994"/>
                    <a:pt x="1583" y="838"/>
                  </a:cubicBezTo>
                  <a:lnTo>
                    <a:pt x="15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108"/>
            <p:cNvSpPr/>
            <p:nvPr/>
          </p:nvSpPr>
          <p:spPr>
            <a:xfrm>
              <a:off x="5640900" y="1654700"/>
              <a:ext cx="96975" cy="20200"/>
            </a:xfrm>
            <a:custGeom>
              <a:avLst/>
              <a:gdLst/>
              <a:ahLst/>
              <a:cxnLst/>
              <a:rect l="l" t="t" r="r" b="b"/>
              <a:pathLst>
                <a:path w="3879" h="808" extrusionOk="0">
                  <a:moveTo>
                    <a:pt x="1" y="1"/>
                  </a:moveTo>
                  <a:lnTo>
                    <a:pt x="1" y="807"/>
                  </a:lnTo>
                  <a:lnTo>
                    <a:pt x="3878" y="807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108"/>
            <p:cNvSpPr/>
            <p:nvPr/>
          </p:nvSpPr>
          <p:spPr>
            <a:xfrm>
              <a:off x="5640900" y="1694250"/>
              <a:ext cx="96975" cy="20200"/>
            </a:xfrm>
            <a:custGeom>
              <a:avLst/>
              <a:gdLst/>
              <a:ahLst/>
              <a:cxnLst/>
              <a:rect l="l" t="t" r="r" b="b"/>
              <a:pathLst>
                <a:path w="3879" h="808" extrusionOk="0">
                  <a:moveTo>
                    <a:pt x="1" y="1"/>
                  </a:moveTo>
                  <a:lnTo>
                    <a:pt x="1" y="807"/>
                  </a:lnTo>
                  <a:lnTo>
                    <a:pt x="3878" y="807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108"/>
            <p:cNvSpPr/>
            <p:nvPr/>
          </p:nvSpPr>
          <p:spPr>
            <a:xfrm>
              <a:off x="5640900" y="1733800"/>
              <a:ext cx="96975" cy="19425"/>
            </a:xfrm>
            <a:custGeom>
              <a:avLst/>
              <a:gdLst/>
              <a:ahLst/>
              <a:cxnLst/>
              <a:rect l="l" t="t" r="r" b="b"/>
              <a:pathLst>
                <a:path w="3879" h="777" extrusionOk="0">
                  <a:moveTo>
                    <a:pt x="1" y="1"/>
                  </a:moveTo>
                  <a:lnTo>
                    <a:pt x="1" y="776"/>
                  </a:lnTo>
                  <a:lnTo>
                    <a:pt x="3878" y="776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108"/>
            <p:cNvSpPr/>
            <p:nvPr/>
          </p:nvSpPr>
          <p:spPr>
            <a:xfrm>
              <a:off x="5640900" y="1773350"/>
              <a:ext cx="96975" cy="19425"/>
            </a:xfrm>
            <a:custGeom>
              <a:avLst/>
              <a:gdLst/>
              <a:ahLst/>
              <a:cxnLst/>
              <a:rect l="l" t="t" r="r" b="b"/>
              <a:pathLst>
                <a:path w="3879" h="777" extrusionOk="0">
                  <a:moveTo>
                    <a:pt x="1" y="1"/>
                  </a:moveTo>
                  <a:lnTo>
                    <a:pt x="1" y="776"/>
                  </a:lnTo>
                  <a:lnTo>
                    <a:pt x="3878" y="776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108"/>
            <p:cNvSpPr/>
            <p:nvPr/>
          </p:nvSpPr>
          <p:spPr>
            <a:xfrm>
              <a:off x="5640900" y="1812900"/>
              <a:ext cx="96975" cy="18650"/>
            </a:xfrm>
            <a:custGeom>
              <a:avLst/>
              <a:gdLst/>
              <a:ahLst/>
              <a:cxnLst/>
              <a:rect l="l" t="t" r="r" b="b"/>
              <a:pathLst>
                <a:path w="3879" h="746" extrusionOk="0">
                  <a:moveTo>
                    <a:pt x="1" y="1"/>
                  </a:moveTo>
                  <a:lnTo>
                    <a:pt x="1" y="745"/>
                  </a:lnTo>
                  <a:lnTo>
                    <a:pt x="3878" y="745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108"/>
            <p:cNvSpPr/>
            <p:nvPr/>
          </p:nvSpPr>
          <p:spPr>
            <a:xfrm>
              <a:off x="5640900" y="1850900"/>
              <a:ext cx="96975" cy="20200"/>
            </a:xfrm>
            <a:custGeom>
              <a:avLst/>
              <a:gdLst/>
              <a:ahLst/>
              <a:cxnLst/>
              <a:rect l="l" t="t" r="r" b="b"/>
              <a:pathLst>
                <a:path w="3879" h="808" extrusionOk="0">
                  <a:moveTo>
                    <a:pt x="1" y="1"/>
                  </a:moveTo>
                  <a:lnTo>
                    <a:pt x="1" y="807"/>
                  </a:lnTo>
                  <a:lnTo>
                    <a:pt x="3878" y="807"/>
                  </a:lnTo>
                  <a:lnTo>
                    <a:pt x="387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9" name="Google Shape;2339;p108"/>
          <p:cNvGrpSpPr/>
          <p:nvPr/>
        </p:nvGrpSpPr>
        <p:grpSpPr>
          <a:xfrm>
            <a:off x="3977222" y="1458178"/>
            <a:ext cx="350929" cy="350929"/>
            <a:chOff x="3254750" y="1575625"/>
            <a:chExt cx="334250" cy="334250"/>
          </a:xfrm>
        </p:grpSpPr>
        <p:sp>
          <p:nvSpPr>
            <p:cNvPr id="2340" name="Google Shape;2340;p108"/>
            <p:cNvSpPr/>
            <p:nvPr/>
          </p:nvSpPr>
          <p:spPr>
            <a:xfrm>
              <a:off x="3393550" y="1715975"/>
              <a:ext cx="27950" cy="27950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lnTo>
                    <a:pt x="1" y="559"/>
                  </a:lnTo>
                  <a:lnTo>
                    <a:pt x="559" y="1117"/>
                  </a:lnTo>
                  <a:lnTo>
                    <a:pt x="1117" y="559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108"/>
            <p:cNvSpPr/>
            <p:nvPr/>
          </p:nvSpPr>
          <p:spPr>
            <a:xfrm>
              <a:off x="3365625" y="1798950"/>
              <a:ext cx="27950" cy="27950"/>
            </a:xfrm>
            <a:custGeom>
              <a:avLst/>
              <a:gdLst/>
              <a:ahLst/>
              <a:cxnLst/>
              <a:rect l="l" t="t" r="r" b="b"/>
              <a:pathLst>
                <a:path w="1118" h="1118" extrusionOk="0">
                  <a:moveTo>
                    <a:pt x="559" y="0"/>
                  </a:moveTo>
                  <a:lnTo>
                    <a:pt x="1" y="559"/>
                  </a:lnTo>
                  <a:lnTo>
                    <a:pt x="559" y="1117"/>
                  </a:lnTo>
                  <a:lnTo>
                    <a:pt x="1118" y="559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108"/>
            <p:cNvSpPr/>
            <p:nvPr/>
          </p:nvSpPr>
          <p:spPr>
            <a:xfrm>
              <a:off x="3343925" y="1761725"/>
              <a:ext cx="100050" cy="19425"/>
            </a:xfrm>
            <a:custGeom>
              <a:avLst/>
              <a:gdLst/>
              <a:ahLst/>
              <a:cxnLst/>
              <a:rect l="l" t="t" r="r" b="b"/>
              <a:pathLst>
                <a:path w="4002" h="777" extrusionOk="0">
                  <a:moveTo>
                    <a:pt x="0" y="1"/>
                  </a:moveTo>
                  <a:lnTo>
                    <a:pt x="0" y="776"/>
                  </a:lnTo>
                  <a:lnTo>
                    <a:pt x="4002" y="776"/>
                  </a:lnTo>
                  <a:lnTo>
                    <a:pt x="40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108"/>
            <p:cNvSpPr/>
            <p:nvPr/>
          </p:nvSpPr>
          <p:spPr>
            <a:xfrm>
              <a:off x="3254750" y="1575625"/>
              <a:ext cx="334250" cy="334250"/>
            </a:xfrm>
            <a:custGeom>
              <a:avLst/>
              <a:gdLst/>
              <a:ahLst/>
              <a:cxnLst/>
              <a:rect l="l" t="t" r="r" b="b"/>
              <a:pathLst>
                <a:path w="13370" h="13370" extrusionOk="0">
                  <a:moveTo>
                    <a:pt x="8717" y="2668"/>
                  </a:moveTo>
                  <a:lnTo>
                    <a:pt x="9430" y="3381"/>
                  </a:lnTo>
                  <a:lnTo>
                    <a:pt x="8344" y="4498"/>
                  </a:lnTo>
                  <a:lnTo>
                    <a:pt x="7507" y="3660"/>
                  </a:lnTo>
                  <a:lnTo>
                    <a:pt x="6949" y="4219"/>
                  </a:lnTo>
                  <a:lnTo>
                    <a:pt x="9151" y="6452"/>
                  </a:lnTo>
                  <a:lnTo>
                    <a:pt x="9709" y="5894"/>
                  </a:lnTo>
                  <a:lnTo>
                    <a:pt x="8872" y="5056"/>
                  </a:lnTo>
                  <a:lnTo>
                    <a:pt x="9988" y="3939"/>
                  </a:lnTo>
                  <a:lnTo>
                    <a:pt x="10702" y="4653"/>
                  </a:lnTo>
                  <a:lnTo>
                    <a:pt x="10702" y="6545"/>
                  </a:lnTo>
                  <a:lnTo>
                    <a:pt x="4994" y="12253"/>
                  </a:lnTo>
                  <a:lnTo>
                    <a:pt x="1117" y="8375"/>
                  </a:lnTo>
                  <a:lnTo>
                    <a:pt x="6824" y="2668"/>
                  </a:lnTo>
                  <a:close/>
                  <a:moveTo>
                    <a:pt x="12811" y="0"/>
                  </a:moveTo>
                  <a:lnTo>
                    <a:pt x="9957" y="2854"/>
                  </a:lnTo>
                  <a:lnTo>
                    <a:pt x="9027" y="1923"/>
                  </a:lnTo>
                  <a:lnTo>
                    <a:pt x="6483" y="1923"/>
                  </a:lnTo>
                  <a:lnTo>
                    <a:pt x="0" y="8406"/>
                  </a:lnTo>
                  <a:lnTo>
                    <a:pt x="4963" y="13369"/>
                  </a:lnTo>
                  <a:lnTo>
                    <a:pt x="11477" y="6886"/>
                  </a:lnTo>
                  <a:lnTo>
                    <a:pt x="11477" y="4343"/>
                  </a:lnTo>
                  <a:lnTo>
                    <a:pt x="10516" y="3412"/>
                  </a:lnTo>
                  <a:lnTo>
                    <a:pt x="13370" y="558"/>
                  </a:lnTo>
                  <a:lnTo>
                    <a:pt x="128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4" name="Google Shape;2344;p108"/>
          <p:cNvGrpSpPr/>
          <p:nvPr/>
        </p:nvGrpSpPr>
        <p:grpSpPr>
          <a:xfrm>
            <a:off x="3189089" y="1458178"/>
            <a:ext cx="350929" cy="350929"/>
            <a:chOff x="2504075" y="1575625"/>
            <a:chExt cx="334250" cy="334250"/>
          </a:xfrm>
        </p:grpSpPr>
        <p:sp>
          <p:nvSpPr>
            <p:cNvPr id="2345" name="Google Shape;2345;p108"/>
            <p:cNvSpPr/>
            <p:nvPr/>
          </p:nvSpPr>
          <p:spPr>
            <a:xfrm>
              <a:off x="2504850" y="1575625"/>
              <a:ext cx="333475" cy="334250"/>
            </a:xfrm>
            <a:custGeom>
              <a:avLst/>
              <a:gdLst/>
              <a:ahLst/>
              <a:cxnLst/>
              <a:rect l="l" t="t" r="r" b="b"/>
              <a:pathLst>
                <a:path w="13339" h="13370" extrusionOk="0">
                  <a:moveTo>
                    <a:pt x="12563" y="806"/>
                  </a:moveTo>
                  <a:lnTo>
                    <a:pt x="12563" y="806"/>
                  </a:lnTo>
                  <a:cubicBezTo>
                    <a:pt x="12532" y="1675"/>
                    <a:pt x="12315" y="2513"/>
                    <a:pt x="12005" y="3319"/>
                  </a:cubicBezTo>
                  <a:lnTo>
                    <a:pt x="10051" y="1365"/>
                  </a:lnTo>
                  <a:cubicBezTo>
                    <a:pt x="10857" y="1055"/>
                    <a:pt x="11695" y="869"/>
                    <a:pt x="12563" y="806"/>
                  </a:cubicBezTo>
                  <a:close/>
                  <a:moveTo>
                    <a:pt x="3885" y="4200"/>
                  </a:moveTo>
                  <a:cubicBezTo>
                    <a:pt x="4260" y="4200"/>
                    <a:pt x="4637" y="4306"/>
                    <a:pt x="4964" y="4529"/>
                  </a:cubicBezTo>
                  <a:lnTo>
                    <a:pt x="3847" y="5645"/>
                  </a:lnTo>
                  <a:cubicBezTo>
                    <a:pt x="3382" y="5273"/>
                    <a:pt x="2792" y="5087"/>
                    <a:pt x="2172" y="5087"/>
                  </a:cubicBezTo>
                  <a:lnTo>
                    <a:pt x="2482" y="4777"/>
                  </a:lnTo>
                  <a:cubicBezTo>
                    <a:pt x="2859" y="4400"/>
                    <a:pt x="3370" y="4200"/>
                    <a:pt x="3885" y="4200"/>
                  </a:cubicBezTo>
                  <a:close/>
                  <a:moveTo>
                    <a:pt x="9306" y="1737"/>
                  </a:moveTo>
                  <a:lnTo>
                    <a:pt x="11633" y="4064"/>
                  </a:lnTo>
                  <a:cubicBezTo>
                    <a:pt x="11260" y="4684"/>
                    <a:pt x="10826" y="5273"/>
                    <a:pt x="10330" y="5770"/>
                  </a:cubicBezTo>
                  <a:lnTo>
                    <a:pt x="10330" y="5801"/>
                  </a:lnTo>
                  <a:lnTo>
                    <a:pt x="6546" y="9585"/>
                  </a:lnTo>
                  <a:lnTo>
                    <a:pt x="4871" y="9027"/>
                  </a:lnTo>
                  <a:lnTo>
                    <a:pt x="4436" y="9492"/>
                  </a:lnTo>
                  <a:lnTo>
                    <a:pt x="3878" y="8933"/>
                  </a:lnTo>
                  <a:lnTo>
                    <a:pt x="4312" y="8499"/>
                  </a:lnTo>
                  <a:lnTo>
                    <a:pt x="3754" y="6824"/>
                  </a:lnTo>
                  <a:lnTo>
                    <a:pt x="7569" y="3040"/>
                  </a:lnTo>
                  <a:cubicBezTo>
                    <a:pt x="8066" y="2513"/>
                    <a:pt x="8655" y="2078"/>
                    <a:pt x="9306" y="1737"/>
                  </a:cubicBezTo>
                  <a:close/>
                  <a:moveTo>
                    <a:pt x="8810" y="8406"/>
                  </a:moveTo>
                  <a:cubicBezTo>
                    <a:pt x="9337" y="9182"/>
                    <a:pt x="9244" y="10205"/>
                    <a:pt x="8562" y="10888"/>
                  </a:cubicBezTo>
                  <a:lnTo>
                    <a:pt x="8283" y="11167"/>
                  </a:lnTo>
                  <a:cubicBezTo>
                    <a:pt x="8283" y="10578"/>
                    <a:pt x="8097" y="9988"/>
                    <a:pt x="7724" y="9523"/>
                  </a:cubicBezTo>
                  <a:lnTo>
                    <a:pt x="8810" y="8406"/>
                  </a:lnTo>
                  <a:close/>
                  <a:moveTo>
                    <a:pt x="12967" y="0"/>
                  </a:moveTo>
                  <a:cubicBezTo>
                    <a:pt x="10733" y="0"/>
                    <a:pt x="8593" y="900"/>
                    <a:pt x="7011" y="2482"/>
                  </a:cubicBezTo>
                  <a:lnTo>
                    <a:pt x="5522" y="3970"/>
                  </a:lnTo>
                  <a:cubicBezTo>
                    <a:pt x="5017" y="3606"/>
                    <a:pt x="4431" y="3425"/>
                    <a:pt x="3850" y="3425"/>
                  </a:cubicBezTo>
                  <a:cubicBezTo>
                    <a:pt x="3146" y="3425"/>
                    <a:pt x="2451" y="3691"/>
                    <a:pt x="1924" y="4219"/>
                  </a:cubicBezTo>
                  <a:lnTo>
                    <a:pt x="280" y="5894"/>
                  </a:lnTo>
                  <a:lnTo>
                    <a:pt x="0" y="6173"/>
                  </a:lnTo>
                  <a:lnTo>
                    <a:pt x="528" y="6731"/>
                  </a:lnTo>
                  <a:lnTo>
                    <a:pt x="807" y="6452"/>
                  </a:lnTo>
                  <a:cubicBezTo>
                    <a:pt x="1202" y="6075"/>
                    <a:pt x="1710" y="5875"/>
                    <a:pt x="2219" y="5875"/>
                  </a:cubicBezTo>
                  <a:cubicBezTo>
                    <a:pt x="2590" y="5875"/>
                    <a:pt x="2962" y="5981"/>
                    <a:pt x="3289" y="6204"/>
                  </a:cubicBezTo>
                  <a:lnTo>
                    <a:pt x="2854" y="6607"/>
                  </a:lnTo>
                  <a:lnTo>
                    <a:pt x="3413" y="8282"/>
                  </a:lnTo>
                  <a:lnTo>
                    <a:pt x="2761" y="8933"/>
                  </a:lnTo>
                  <a:lnTo>
                    <a:pt x="4436" y="10609"/>
                  </a:lnTo>
                  <a:lnTo>
                    <a:pt x="5088" y="9926"/>
                  </a:lnTo>
                  <a:lnTo>
                    <a:pt x="6732" y="10484"/>
                  </a:lnTo>
                  <a:lnTo>
                    <a:pt x="7166" y="10081"/>
                  </a:lnTo>
                  <a:lnTo>
                    <a:pt x="7166" y="10081"/>
                  </a:lnTo>
                  <a:cubicBezTo>
                    <a:pt x="7662" y="10857"/>
                    <a:pt x="7569" y="11880"/>
                    <a:pt x="6918" y="12532"/>
                  </a:cubicBezTo>
                  <a:lnTo>
                    <a:pt x="6639" y="12811"/>
                  </a:lnTo>
                  <a:lnTo>
                    <a:pt x="7197" y="13369"/>
                  </a:lnTo>
                  <a:lnTo>
                    <a:pt x="7476" y="13090"/>
                  </a:lnTo>
                  <a:lnTo>
                    <a:pt x="9120" y="11446"/>
                  </a:lnTo>
                  <a:cubicBezTo>
                    <a:pt x="10082" y="10453"/>
                    <a:pt x="10206" y="8933"/>
                    <a:pt x="9399" y="7848"/>
                  </a:cubicBezTo>
                  <a:lnTo>
                    <a:pt x="10888" y="6359"/>
                  </a:lnTo>
                  <a:cubicBezTo>
                    <a:pt x="12470" y="4777"/>
                    <a:pt x="13339" y="2637"/>
                    <a:pt x="13339" y="403"/>
                  </a:cubicBezTo>
                  <a:lnTo>
                    <a:pt x="133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108"/>
            <p:cNvSpPr/>
            <p:nvPr/>
          </p:nvSpPr>
          <p:spPr>
            <a:xfrm>
              <a:off x="2642875" y="1660925"/>
              <a:ext cx="110925" cy="110900"/>
            </a:xfrm>
            <a:custGeom>
              <a:avLst/>
              <a:gdLst/>
              <a:ahLst/>
              <a:cxnLst/>
              <a:rect l="l" t="t" r="r" b="b"/>
              <a:pathLst>
                <a:path w="4437" h="4436" extrusionOk="0">
                  <a:moveTo>
                    <a:pt x="3878" y="0"/>
                  </a:moveTo>
                  <a:lnTo>
                    <a:pt x="3289" y="589"/>
                  </a:lnTo>
                  <a:cubicBezTo>
                    <a:pt x="3083" y="471"/>
                    <a:pt x="2879" y="419"/>
                    <a:pt x="2687" y="419"/>
                  </a:cubicBezTo>
                  <a:cubicBezTo>
                    <a:pt x="1720" y="419"/>
                    <a:pt x="1049" y="1731"/>
                    <a:pt x="1955" y="2482"/>
                  </a:cubicBezTo>
                  <a:cubicBezTo>
                    <a:pt x="2203" y="2730"/>
                    <a:pt x="2017" y="3164"/>
                    <a:pt x="1676" y="3164"/>
                  </a:cubicBezTo>
                  <a:cubicBezTo>
                    <a:pt x="1335" y="3164"/>
                    <a:pt x="1149" y="2730"/>
                    <a:pt x="1397" y="2482"/>
                  </a:cubicBezTo>
                  <a:lnTo>
                    <a:pt x="838" y="1923"/>
                  </a:lnTo>
                  <a:cubicBezTo>
                    <a:pt x="497" y="2296"/>
                    <a:pt x="404" y="2823"/>
                    <a:pt x="621" y="3257"/>
                  </a:cubicBezTo>
                  <a:lnTo>
                    <a:pt x="1" y="3877"/>
                  </a:lnTo>
                  <a:lnTo>
                    <a:pt x="559" y="4436"/>
                  </a:lnTo>
                  <a:lnTo>
                    <a:pt x="1180" y="3815"/>
                  </a:lnTo>
                  <a:cubicBezTo>
                    <a:pt x="1383" y="3935"/>
                    <a:pt x="1585" y="3988"/>
                    <a:pt x="1776" y="3988"/>
                  </a:cubicBezTo>
                  <a:cubicBezTo>
                    <a:pt x="2722" y="3988"/>
                    <a:pt x="3391" y="2698"/>
                    <a:pt x="2513" y="1923"/>
                  </a:cubicBezTo>
                  <a:cubicBezTo>
                    <a:pt x="2226" y="1635"/>
                    <a:pt x="2494" y="1255"/>
                    <a:pt x="2803" y="1255"/>
                  </a:cubicBezTo>
                  <a:cubicBezTo>
                    <a:pt x="2893" y="1255"/>
                    <a:pt x="2987" y="1288"/>
                    <a:pt x="3072" y="1365"/>
                  </a:cubicBezTo>
                  <a:cubicBezTo>
                    <a:pt x="3227" y="1520"/>
                    <a:pt x="3227" y="1768"/>
                    <a:pt x="3072" y="1923"/>
                  </a:cubicBezTo>
                  <a:lnTo>
                    <a:pt x="3599" y="2482"/>
                  </a:lnTo>
                  <a:cubicBezTo>
                    <a:pt x="3971" y="2140"/>
                    <a:pt x="4064" y="1613"/>
                    <a:pt x="3847" y="1148"/>
                  </a:cubicBezTo>
                  <a:lnTo>
                    <a:pt x="4437" y="558"/>
                  </a:lnTo>
                  <a:lnTo>
                    <a:pt x="387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108"/>
            <p:cNvSpPr/>
            <p:nvPr/>
          </p:nvSpPr>
          <p:spPr>
            <a:xfrm>
              <a:off x="2504075" y="1807600"/>
              <a:ext cx="118725" cy="102275"/>
            </a:xfrm>
            <a:custGeom>
              <a:avLst/>
              <a:gdLst/>
              <a:ahLst/>
              <a:cxnLst/>
              <a:rect l="l" t="t" r="r" b="b"/>
              <a:pathLst>
                <a:path w="4749" h="4091" extrusionOk="0">
                  <a:moveTo>
                    <a:pt x="2508" y="804"/>
                  </a:moveTo>
                  <a:cubicBezTo>
                    <a:pt x="3119" y="804"/>
                    <a:pt x="3642" y="1589"/>
                    <a:pt x="3071" y="2136"/>
                  </a:cubicBezTo>
                  <a:cubicBezTo>
                    <a:pt x="2482" y="2508"/>
                    <a:pt x="1831" y="2787"/>
                    <a:pt x="1148" y="2943"/>
                  </a:cubicBezTo>
                  <a:cubicBezTo>
                    <a:pt x="1334" y="2291"/>
                    <a:pt x="1613" y="1640"/>
                    <a:pt x="1955" y="1050"/>
                  </a:cubicBezTo>
                  <a:cubicBezTo>
                    <a:pt x="2128" y="877"/>
                    <a:pt x="2322" y="804"/>
                    <a:pt x="2508" y="804"/>
                  </a:cubicBezTo>
                  <a:close/>
                  <a:moveTo>
                    <a:pt x="2497" y="1"/>
                  </a:moveTo>
                  <a:cubicBezTo>
                    <a:pt x="2128" y="1"/>
                    <a:pt x="1743" y="146"/>
                    <a:pt x="1396" y="492"/>
                  </a:cubicBezTo>
                  <a:cubicBezTo>
                    <a:pt x="1272" y="647"/>
                    <a:pt x="1024" y="988"/>
                    <a:pt x="590" y="2198"/>
                  </a:cubicBezTo>
                  <a:cubicBezTo>
                    <a:pt x="311" y="2974"/>
                    <a:pt x="156" y="3532"/>
                    <a:pt x="0" y="4090"/>
                  </a:cubicBezTo>
                  <a:cubicBezTo>
                    <a:pt x="621" y="3935"/>
                    <a:pt x="1148" y="3780"/>
                    <a:pt x="1924" y="3532"/>
                  </a:cubicBezTo>
                  <a:cubicBezTo>
                    <a:pt x="3133" y="3098"/>
                    <a:pt x="3475" y="2849"/>
                    <a:pt x="3630" y="2694"/>
                  </a:cubicBezTo>
                  <a:cubicBezTo>
                    <a:pt x="4748" y="1576"/>
                    <a:pt x="3712" y="1"/>
                    <a:pt x="249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8" name="Google Shape;2348;p108"/>
          <p:cNvGrpSpPr/>
          <p:nvPr/>
        </p:nvGrpSpPr>
        <p:grpSpPr>
          <a:xfrm>
            <a:off x="2405837" y="1458178"/>
            <a:ext cx="353396" cy="350929"/>
            <a:chOff x="1758050" y="1575625"/>
            <a:chExt cx="336600" cy="334250"/>
          </a:xfrm>
        </p:grpSpPr>
        <p:sp>
          <p:nvSpPr>
            <p:cNvPr id="2349" name="Google Shape;2349;p108"/>
            <p:cNvSpPr/>
            <p:nvPr/>
          </p:nvSpPr>
          <p:spPr>
            <a:xfrm>
              <a:off x="2031025" y="1597325"/>
              <a:ext cx="41900" cy="41900"/>
            </a:xfrm>
            <a:custGeom>
              <a:avLst/>
              <a:gdLst/>
              <a:ahLst/>
              <a:cxnLst/>
              <a:rect l="l" t="t" r="r" b="b"/>
              <a:pathLst>
                <a:path w="1676" h="1676" extrusionOk="0">
                  <a:moveTo>
                    <a:pt x="1117" y="1"/>
                  </a:moveTo>
                  <a:lnTo>
                    <a:pt x="1" y="1117"/>
                  </a:lnTo>
                  <a:lnTo>
                    <a:pt x="559" y="1676"/>
                  </a:lnTo>
                  <a:lnTo>
                    <a:pt x="1676" y="559"/>
                  </a:lnTo>
                  <a:lnTo>
                    <a:pt x="111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108"/>
            <p:cNvSpPr/>
            <p:nvPr/>
          </p:nvSpPr>
          <p:spPr>
            <a:xfrm>
              <a:off x="1986050" y="1575625"/>
              <a:ext cx="20200" cy="39550"/>
            </a:xfrm>
            <a:custGeom>
              <a:avLst/>
              <a:gdLst/>
              <a:ahLst/>
              <a:cxnLst/>
              <a:rect l="l" t="t" r="r" b="b"/>
              <a:pathLst>
                <a:path w="808" h="1582" extrusionOk="0">
                  <a:moveTo>
                    <a:pt x="1" y="0"/>
                  </a:moveTo>
                  <a:lnTo>
                    <a:pt x="1" y="1582"/>
                  </a:lnTo>
                  <a:lnTo>
                    <a:pt x="807" y="1582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108"/>
            <p:cNvSpPr/>
            <p:nvPr/>
          </p:nvSpPr>
          <p:spPr>
            <a:xfrm>
              <a:off x="2055075" y="1664025"/>
              <a:ext cx="39575" cy="20175"/>
            </a:xfrm>
            <a:custGeom>
              <a:avLst/>
              <a:gdLst/>
              <a:ahLst/>
              <a:cxnLst/>
              <a:rect l="l" t="t" r="r" b="b"/>
              <a:pathLst>
                <a:path w="1583" h="807" extrusionOk="0">
                  <a:moveTo>
                    <a:pt x="0" y="0"/>
                  </a:moveTo>
                  <a:lnTo>
                    <a:pt x="0" y="807"/>
                  </a:lnTo>
                  <a:lnTo>
                    <a:pt x="1582" y="807"/>
                  </a:lnTo>
                  <a:lnTo>
                    <a:pt x="158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108"/>
            <p:cNvSpPr/>
            <p:nvPr/>
          </p:nvSpPr>
          <p:spPr>
            <a:xfrm>
              <a:off x="1758050" y="1581050"/>
              <a:ext cx="330400" cy="328825"/>
            </a:xfrm>
            <a:custGeom>
              <a:avLst/>
              <a:gdLst/>
              <a:ahLst/>
              <a:cxnLst/>
              <a:rect l="l" t="t" r="r" b="b"/>
              <a:pathLst>
                <a:path w="13216" h="13153" extrusionOk="0">
                  <a:moveTo>
                    <a:pt x="6608" y="1024"/>
                  </a:moveTo>
                  <a:lnTo>
                    <a:pt x="6794" y="1551"/>
                  </a:lnTo>
                  <a:lnTo>
                    <a:pt x="7011" y="2109"/>
                  </a:lnTo>
                  <a:cubicBezTo>
                    <a:pt x="6546" y="2327"/>
                    <a:pt x="6081" y="2575"/>
                    <a:pt x="5615" y="2823"/>
                  </a:cubicBezTo>
                  <a:lnTo>
                    <a:pt x="5181" y="1737"/>
                  </a:lnTo>
                  <a:cubicBezTo>
                    <a:pt x="5646" y="1458"/>
                    <a:pt x="6112" y="1210"/>
                    <a:pt x="6608" y="1024"/>
                  </a:cubicBezTo>
                  <a:close/>
                  <a:moveTo>
                    <a:pt x="11137" y="6235"/>
                  </a:moveTo>
                  <a:lnTo>
                    <a:pt x="12222" y="6638"/>
                  </a:lnTo>
                  <a:cubicBezTo>
                    <a:pt x="12005" y="7135"/>
                    <a:pt x="11788" y="7600"/>
                    <a:pt x="11509" y="8065"/>
                  </a:cubicBezTo>
                  <a:lnTo>
                    <a:pt x="10423" y="7631"/>
                  </a:lnTo>
                  <a:cubicBezTo>
                    <a:pt x="10672" y="7166"/>
                    <a:pt x="10920" y="6700"/>
                    <a:pt x="11137" y="6235"/>
                  </a:cubicBezTo>
                  <a:close/>
                  <a:moveTo>
                    <a:pt x="4499" y="2171"/>
                  </a:moveTo>
                  <a:lnTo>
                    <a:pt x="4933" y="3288"/>
                  </a:lnTo>
                  <a:cubicBezTo>
                    <a:pt x="4437" y="3629"/>
                    <a:pt x="3971" y="4033"/>
                    <a:pt x="3537" y="4467"/>
                  </a:cubicBezTo>
                  <a:cubicBezTo>
                    <a:pt x="2575" y="5428"/>
                    <a:pt x="2079" y="6328"/>
                    <a:pt x="2017" y="7259"/>
                  </a:cubicBezTo>
                  <a:cubicBezTo>
                    <a:pt x="1986" y="8189"/>
                    <a:pt x="2389" y="9120"/>
                    <a:pt x="3258" y="9988"/>
                  </a:cubicBezTo>
                  <a:cubicBezTo>
                    <a:pt x="4095" y="10826"/>
                    <a:pt x="4991" y="11231"/>
                    <a:pt x="5888" y="11231"/>
                  </a:cubicBezTo>
                  <a:cubicBezTo>
                    <a:pt x="5921" y="11231"/>
                    <a:pt x="5954" y="11230"/>
                    <a:pt x="5988" y="11229"/>
                  </a:cubicBezTo>
                  <a:cubicBezTo>
                    <a:pt x="6918" y="11167"/>
                    <a:pt x="7818" y="10671"/>
                    <a:pt x="8810" y="9709"/>
                  </a:cubicBezTo>
                  <a:cubicBezTo>
                    <a:pt x="9214" y="9275"/>
                    <a:pt x="9617" y="8810"/>
                    <a:pt x="9958" y="8313"/>
                  </a:cubicBezTo>
                  <a:lnTo>
                    <a:pt x="11075" y="8748"/>
                  </a:lnTo>
                  <a:cubicBezTo>
                    <a:pt x="10676" y="9392"/>
                    <a:pt x="10185" y="9976"/>
                    <a:pt x="9634" y="10530"/>
                  </a:cubicBezTo>
                  <a:lnTo>
                    <a:pt x="9634" y="10530"/>
                  </a:lnTo>
                  <a:cubicBezTo>
                    <a:pt x="8582" y="11577"/>
                    <a:pt x="7284" y="12377"/>
                    <a:pt x="5801" y="12377"/>
                  </a:cubicBezTo>
                  <a:cubicBezTo>
                    <a:pt x="4530" y="12346"/>
                    <a:pt x="3320" y="11787"/>
                    <a:pt x="2420" y="10826"/>
                  </a:cubicBezTo>
                  <a:cubicBezTo>
                    <a:pt x="218" y="8623"/>
                    <a:pt x="342" y="5987"/>
                    <a:pt x="2700" y="3629"/>
                  </a:cubicBezTo>
                  <a:cubicBezTo>
                    <a:pt x="3258" y="3071"/>
                    <a:pt x="3878" y="2606"/>
                    <a:pt x="4499" y="2171"/>
                  </a:cubicBezTo>
                  <a:close/>
                  <a:moveTo>
                    <a:pt x="7011" y="0"/>
                  </a:moveTo>
                  <a:lnTo>
                    <a:pt x="6639" y="155"/>
                  </a:lnTo>
                  <a:cubicBezTo>
                    <a:pt x="4964" y="807"/>
                    <a:pt x="3413" y="1799"/>
                    <a:pt x="2110" y="3040"/>
                  </a:cubicBezTo>
                  <a:cubicBezTo>
                    <a:pt x="807" y="4374"/>
                    <a:pt x="94" y="5801"/>
                    <a:pt x="32" y="7259"/>
                  </a:cubicBezTo>
                  <a:cubicBezTo>
                    <a:pt x="1" y="8716"/>
                    <a:pt x="621" y="10143"/>
                    <a:pt x="1831" y="11353"/>
                  </a:cubicBezTo>
                  <a:cubicBezTo>
                    <a:pt x="2855" y="12470"/>
                    <a:pt x="4282" y="13121"/>
                    <a:pt x="5770" y="13152"/>
                  </a:cubicBezTo>
                  <a:cubicBezTo>
                    <a:pt x="7446" y="13152"/>
                    <a:pt x="8965" y="12284"/>
                    <a:pt x="10144" y="11074"/>
                  </a:cubicBezTo>
                  <a:cubicBezTo>
                    <a:pt x="11416" y="9802"/>
                    <a:pt x="12409" y="8251"/>
                    <a:pt x="13060" y="6576"/>
                  </a:cubicBezTo>
                  <a:lnTo>
                    <a:pt x="13215" y="6204"/>
                  </a:lnTo>
                  <a:lnTo>
                    <a:pt x="12874" y="6049"/>
                  </a:lnTo>
                  <a:lnTo>
                    <a:pt x="11044" y="5366"/>
                  </a:lnTo>
                  <a:lnTo>
                    <a:pt x="10703" y="5211"/>
                  </a:lnTo>
                  <a:lnTo>
                    <a:pt x="10547" y="5584"/>
                  </a:lnTo>
                  <a:cubicBezTo>
                    <a:pt x="10020" y="6917"/>
                    <a:pt x="9245" y="8127"/>
                    <a:pt x="8252" y="9151"/>
                  </a:cubicBezTo>
                  <a:cubicBezTo>
                    <a:pt x="7446" y="9957"/>
                    <a:pt x="6670" y="10392"/>
                    <a:pt x="5926" y="10423"/>
                  </a:cubicBezTo>
                  <a:cubicBezTo>
                    <a:pt x="5892" y="10424"/>
                    <a:pt x="5858" y="10425"/>
                    <a:pt x="5825" y="10425"/>
                  </a:cubicBezTo>
                  <a:cubicBezTo>
                    <a:pt x="5122" y="10425"/>
                    <a:pt x="4497" y="10111"/>
                    <a:pt x="3816" y="9430"/>
                  </a:cubicBezTo>
                  <a:cubicBezTo>
                    <a:pt x="3103" y="8716"/>
                    <a:pt x="2762" y="8003"/>
                    <a:pt x="2793" y="7290"/>
                  </a:cubicBezTo>
                  <a:cubicBezTo>
                    <a:pt x="2824" y="6576"/>
                    <a:pt x="3258" y="5801"/>
                    <a:pt x="4064" y="4994"/>
                  </a:cubicBezTo>
                  <a:cubicBezTo>
                    <a:pt x="5088" y="4002"/>
                    <a:pt x="6329" y="3226"/>
                    <a:pt x="7632" y="2699"/>
                  </a:cubicBezTo>
                  <a:lnTo>
                    <a:pt x="8004" y="2544"/>
                  </a:lnTo>
                  <a:lnTo>
                    <a:pt x="701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108"/>
            <p:cNvSpPr/>
            <p:nvPr/>
          </p:nvSpPr>
          <p:spPr>
            <a:xfrm>
              <a:off x="1905400" y="1709000"/>
              <a:ext cx="27950" cy="27925"/>
            </a:xfrm>
            <a:custGeom>
              <a:avLst/>
              <a:gdLst/>
              <a:ahLst/>
              <a:cxnLst/>
              <a:rect l="l" t="t" r="r" b="b"/>
              <a:pathLst>
                <a:path w="1118" h="1117" extrusionOk="0">
                  <a:moveTo>
                    <a:pt x="559" y="0"/>
                  </a:moveTo>
                  <a:lnTo>
                    <a:pt x="1" y="559"/>
                  </a:lnTo>
                  <a:lnTo>
                    <a:pt x="559" y="1117"/>
                  </a:lnTo>
                  <a:lnTo>
                    <a:pt x="1117" y="559"/>
                  </a:lnTo>
                  <a:lnTo>
                    <a:pt x="55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108"/>
            <p:cNvSpPr/>
            <p:nvPr/>
          </p:nvSpPr>
          <p:spPr>
            <a:xfrm>
              <a:off x="1891450" y="1778775"/>
              <a:ext cx="27925" cy="27175"/>
            </a:xfrm>
            <a:custGeom>
              <a:avLst/>
              <a:gdLst/>
              <a:ahLst/>
              <a:cxnLst/>
              <a:rect l="l" t="t" r="r" b="b"/>
              <a:pathLst>
                <a:path w="1117" h="1087" extrusionOk="0">
                  <a:moveTo>
                    <a:pt x="559" y="1"/>
                  </a:moveTo>
                  <a:lnTo>
                    <a:pt x="0" y="528"/>
                  </a:lnTo>
                  <a:lnTo>
                    <a:pt x="559" y="1087"/>
                  </a:lnTo>
                  <a:lnTo>
                    <a:pt x="1117" y="528"/>
                  </a:lnTo>
                  <a:lnTo>
                    <a:pt x="55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108"/>
            <p:cNvSpPr/>
            <p:nvPr/>
          </p:nvSpPr>
          <p:spPr>
            <a:xfrm>
              <a:off x="1870500" y="1748550"/>
              <a:ext cx="83000" cy="19400"/>
            </a:xfrm>
            <a:custGeom>
              <a:avLst/>
              <a:gdLst/>
              <a:ahLst/>
              <a:cxnLst/>
              <a:rect l="l" t="t" r="r" b="b"/>
              <a:pathLst>
                <a:path w="3320" h="776" extrusionOk="0">
                  <a:moveTo>
                    <a:pt x="1" y="0"/>
                  </a:moveTo>
                  <a:lnTo>
                    <a:pt x="1" y="776"/>
                  </a:lnTo>
                  <a:lnTo>
                    <a:pt x="3320" y="776"/>
                  </a:lnTo>
                  <a:lnTo>
                    <a:pt x="332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56" name="Google Shape;2356;p108"/>
          <p:cNvGrpSpPr/>
          <p:nvPr/>
        </p:nvGrpSpPr>
        <p:grpSpPr>
          <a:xfrm>
            <a:off x="1625866" y="1469569"/>
            <a:ext cx="350929" cy="328934"/>
            <a:chOff x="1015150" y="1586475"/>
            <a:chExt cx="334250" cy="313300"/>
          </a:xfrm>
        </p:grpSpPr>
        <p:sp>
          <p:nvSpPr>
            <p:cNvPr id="2357" name="Google Shape;2357;p108"/>
            <p:cNvSpPr/>
            <p:nvPr/>
          </p:nvSpPr>
          <p:spPr>
            <a:xfrm>
              <a:off x="1015150" y="1586475"/>
              <a:ext cx="334250" cy="313300"/>
            </a:xfrm>
            <a:custGeom>
              <a:avLst/>
              <a:gdLst/>
              <a:ahLst/>
              <a:cxnLst/>
              <a:rect l="l" t="t" r="r" b="b"/>
              <a:pathLst>
                <a:path w="13370" h="12532" extrusionOk="0">
                  <a:moveTo>
                    <a:pt x="12625" y="776"/>
                  </a:moveTo>
                  <a:lnTo>
                    <a:pt x="12625" y="2358"/>
                  </a:lnTo>
                  <a:lnTo>
                    <a:pt x="11819" y="2358"/>
                  </a:lnTo>
                  <a:lnTo>
                    <a:pt x="11819" y="1551"/>
                  </a:lnTo>
                  <a:lnTo>
                    <a:pt x="11012" y="1551"/>
                  </a:lnTo>
                  <a:lnTo>
                    <a:pt x="11012" y="2358"/>
                  </a:lnTo>
                  <a:lnTo>
                    <a:pt x="10237" y="2358"/>
                  </a:lnTo>
                  <a:lnTo>
                    <a:pt x="10237" y="1551"/>
                  </a:lnTo>
                  <a:lnTo>
                    <a:pt x="9430" y="1551"/>
                  </a:lnTo>
                  <a:lnTo>
                    <a:pt x="9430" y="2358"/>
                  </a:lnTo>
                  <a:lnTo>
                    <a:pt x="8655" y="2358"/>
                  </a:lnTo>
                  <a:lnTo>
                    <a:pt x="8655" y="1551"/>
                  </a:lnTo>
                  <a:lnTo>
                    <a:pt x="7848" y="1551"/>
                  </a:lnTo>
                  <a:lnTo>
                    <a:pt x="7848" y="2358"/>
                  </a:lnTo>
                  <a:lnTo>
                    <a:pt x="6825" y="2358"/>
                  </a:lnTo>
                  <a:lnTo>
                    <a:pt x="6018" y="1551"/>
                  </a:lnTo>
                  <a:lnTo>
                    <a:pt x="807" y="1551"/>
                  </a:lnTo>
                  <a:lnTo>
                    <a:pt x="807" y="776"/>
                  </a:lnTo>
                  <a:close/>
                  <a:moveTo>
                    <a:pt x="5770" y="2327"/>
                  </a:moveTo>
                  <a:lnTo>
                    <a:pt x="6545" y="3133"/>
                  </a:lnTo>
                  <a:lnTo>
                    <a:pt x="12625" y="3133"/>
                  </a:lnTo>
                  <a:lnTo>
                    <a:pt x="12625" y="11756"/>
                  </a:lnTo>
                  <a:lnTo>
                    <a:pt x="807" y="11756"/>
                  </a:lnTo>
                  <a:lnTo>
                    <a:pt x="807" y="2327"/>
                  </a:lnTo>
                  <a:close/>
                  <a:moveTo>
                    <a:pt x="0" y="0"/>
                  </a:moveTo>
                  <a:lnTo>
                    <a:pt x="0" y="12532"/>
                  </a:lnTo>
                  <a:lnTo>
                    <a:pt x="13370" y="12532"/>
                  </a:lnTo>
                  <a:lnTo>
                    <a:pt x="1337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108"/>
            <p:cNvSpPr/>
            <p:nvPr/>
          </p:nvSpPr>
          <p:spPr>
            <a:xfrm>
              <a:off x="1231500" y="1733800"/>
              <a:ext cx="20200" cy="19425"/>
            </a:xfrm>
            <a:custGeom>
              <a:avLst/>
              <a:gdLst/>
              <a:ahLst/>
              <a:cxnLst/>
              <a:rect l="l" t="t" r="r" b="b"/>
              <a:pathLst>
                <a:path w="808" h="777" extrusionOk="0">
                  <a:moveTo>
                    <a:pt x="1" y="1"/>
                  </a:moveTo>
                  <a:lnTo>
                    <a:pt x="1" y="776"/>
                  </a:lnTo>
                  <a:lnTo>
                    <a:pt x="807" y="776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108"/>
            <p:cNvSpPr/>
            <p:nvPr/>
          </p:nvSpPr>
          <p:spPr>
            <a:xfrm>
              <a:off x="1270275" y="1791975"/>
              <a:ext cx="20200" cy="20175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108"/>
            <p:cNvSpPr/>
            <p:nvPr/>
          </p:nvSpPr>
          <p:spPr>
            <a:xfrm>
              <a:off x="1224525" y="1736125"/>
              <a:ext cx="72925" cy="72150"/>
            </a:xfrm>
            <a:custGeom>
              <a:avLst/>
              <a:gdLst/>
              <a:ahLst/>
              <a:cxnLst/>
              <a:rect l="l" t="t" r="r" b="b"/>
              <a:pathLst>
                <a:path w="2917" h="2886" extrusionOk="0">
                  <a:moveTo>
                    <a:pt x="2358" y="1"/>
                  </a:moveTo>
                  <a:lnTo>
                    <a:pt x="1" y="2358"/>
                  </a:lnTo>
                  <a:lnTo>
                    <a:pt x="559" y="2886"/>
                  </a:lnTo>
                  <a:lnTo>
                    <a:pt x="2916" y="559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108"/>
            <p:cNvSpPr/>
            <p:nvPr/>
          </p:nvSpPr>
          <p:spPr>
            <a:xfrm>
              <a:off x="1055475" y="1703575"/>
              <a:ext cx="136500" cy="138050"/>
            </a:xfrm>
            <a:custGeom>
              <a:avLst/>
              <a:gdLst/>
              <a:ahLst/>
              <a:cxnLst/>
              <a:rect l="l" t="t" r="r" b="b"/>
              <a:pathLst>
                <a:path w="5460" h="5522" extrusionOk="0">
                  <a:moveTo>
                    <a:pt x="3133" y="807"/>
                  </a:moveTo>
                  <a:lnTo>
                    <a:pt x="3133" y="2140"/>
                  </a:lnTo>
                  <a:lnTo>
                    <a:pt x="2730" y="1923"/>
                  </a:lnTo>
                  <a:lnTo>
                    <a:pt x="2358" y="2140"/>
                  </a:lnTo>
                  <a:lnTo>
                    <a:pt x="2327" y="807"/>
                  </a:lnTo>
                  <a:close/>
                  <a:moveTo>
                    <a:pt x="4715" y="776"/>
                  </a:moveTo>
                  <a:lnTo>
                    <a:pt x="4715" y="4715"/>
                  </a:lnTo>
                  <a:lnTo>
                    <a:pt x="776" y="4715"/>
                  </a:lnTo>
                  <a:lnTo>
                    <a:pt x="776" y="776"/>
                  </a:lnTo>
                  <a:lnTo>
                    <a:pt x="1582" y="776"/>
                  </a:lnTo>
                  <a:lnTo>
                    <a:pt x="1582" y="3381"/>
                  </a:lnTo>
                  <a:lnTo>
                    <a:pt x="2761" y="2792"/>
                  </a:lnTo>
                  <a:lnTo>
                    <a:pt x="3940" y="3381"/>
                  </a:lnTo>
                  <a:lnTo>
                    <a:pt x="3940" y="776"/>
                  </a:lnTo>
                  <a:close/>
                  <a:moveTo>
                    <a:pt x="0" y="0"/>
                  </a:moveTo>
                  <a:lnTo>
                    <a:pt x="0" y="5522"/>
                  </a:lnTo>
                  <a:lnTo>
                    <a:pt x="5460" y="5522"/>
                  </a:lnTo>
                  <a:lnTo>
                    <a:pt x="546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2" name="Google Shape;2362;p108"/>
          <p:cNvGrpSpPr/>
          <p:nvPr/>
        </p:nvGrpSpPr>
        <p:grpSpPr>
          <a:xfrm>
            <a:off x="810068" y="1458178"/>
            <a:ext cx="374526" cy="350929"/>
            <a:chOff x="238125" y="1575625"/>
            <a:chExt cx="356725" cy="334250"/>
          </a:xfrm>
        </p:grpSpPr>
        <p:sp>
          <p:nvSpPr>
            <p:cNvPr id="2363" name="Google Shape;2363;p108"/>
            <p:cNvSpPr/>
            <p:nvPr/>
          </p:nvSpPr>
          <p:spPr>
            <a:xfrm>
              <a:off x="327300" y="1615150"/>
              <a:ext cx="206300" cy="176275"/>
            </a:xfrm>
            <a:custGeom>
              <a:avLst/>
              <a:gdLst/>
              <a:ahLst/>
              <a:cxnLst/>
              <a:rect l="l" t="t" r="r" b="b"/>
              <a:pathLst>
                <a:path w="8252" h="7051" extrusionOk="0">
                  <a:moveTo>
                    <a:pt x="4694" y="771"/>
                  </a:moveTo>
                  <a:cubicBezTo>
                    <a:pt x="6095" y="771"/>
                    <a:pt x="7445" y="1869"/>
                    <a:pt x="7445" y="3506"/>
                  </a:cubicBezTo>
                  <a:cubicBezTo>
                    <a:pt x="7445" y="5026"/>
                    <a:pt x="6235" y="6267"/>
                    <a:pt x="4715" y="6267"/>
                  </a:cubicBezTo>
                  <a:cubicBezTo>
                    <a:pt x="2265" y="6267"/>
                    <a:pt x="1055" y="3289"/>
                    <a:pt x="2792" y="1583"/>
                  </a:cubicBezTo>
                  <a:cubicBezTo>
                    <a:pt x="3343" y="1021"/>
                    <a:pt x="4024" y="771"/>
                    <a:pt x="4694" y="771"/>
                  </a:cubicBezTo>
                  <a:close/>
                  <a:moveTo>
                    <a:pt x="4715" y="1"/>
                  </a:moveTo>
                  <a:cubicBezTo>
                    <a:pt x="1582" y="1"/>
                    <a:pt x="0" y="3785"/>
                    <a:pt x="2234" y="6019"/>
                  </a:cubicBezTo>
                  <a:cubicBezTo>
                    <a:pt x="2945" y="6730"/>
                    <a:pt x="3826" y="7050"/>
                    <a:pt x="4691" y="7050"/>
                  </a:cubicBezTo>
                  <a:cubicBezTo>
                    <a:pt x="6504" y="7050"/>
                    <a:pt x="8251" y="5648"/>
                    <a:pt x="8251" y="3506"/>
                  </a:cubicBezTo>
                  <a:cubicBezTo>
                    <a:pt x="8251" y="1583"/>
                    <a:pt x="6669" y="1"/>
                    <a:pt x="47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108"/>
            <p:cNvSpPr/>
            <p:nvPr/>
          </p:nvSpPr>
          <p:spPr>
            <a:xfrm>
              <a:off x="238125" y="1575625"/>
              <a:ext cx="356725" cy="334250"/>
            </a:xfrm>
            <a:custGeom>
              <a:avLst/>
              <a:gdLst/>
              <a:ahLst/>
              <a:cxnLst/>
              <a:rect l="l" t="t" r="r" b="b"/>
              <a:pathLst>
                <a:path w="14269" h="13370" extrusionOk="0">
                  <a:moveTo>
                    <a:pt x="8243" y="787"/>
                  </a:moveTo>
                  <a:cubicBezTo>
                    <a:pt x="10459" y="787"/>
                    <a:pt x="12594" y="2503"/>
                    <a:pt x="12594" y="5087"/>
                  </a:cubicBezTo>
                  <a:cubicBezTo>
                    <a:pt x="12594" y="7476"/>
                    <a:pt x="10671" y="9399"/>
                    <a:pt x="8282" y="9399"/>
                  </a:cubicBezTo>
                  <a:cubicBezTo>
                    <a:pt x="4436" y="9399"/>
                    <a:pt x="2513" y="4777"/>
                    <a:pt x="5242" y="2047"/>
                  </a:cubicBezTo>
                  <a:cubicBezTo>
                    <a:pt x="6113" y="1176"/>
                    <a:pt x="7187" y="787"/>
                    <a:pt x="8243" y="787"/>
                  </a:cubicBezTo>
                  <a:close/>
                  <a:moveTo>
                    <a:pt x="3040" y="9771"/>
                  </a:moveTo>
                  <a:lnTo>
                    <a:pt x="3598" y="10329"/>
                  </a:lnTo>
                  <a:lnTo>
                    <a:pt x="1675" y="12284"/>
                  </a:lnTo>
                  <a:lnTo>
                    <a:pt x="1117" y="11725"/>
                  </a:lnTo>
                  <a:lnTo>
                    <a:pt x="3040" y="9771"/>
                  </a:lnTo>
                  <a:close/>
                  <a:moveTo>
                    <a:pt x="8282" y="0"/>
                  </a:moveTo>
                  <a:cubicBezTo>
                    <a:pt x="3939" y="0"/>
                    <a:pt x="1582" y="5087"/>
                    <a:pt x="4405" y="8406"/>
                  </a:cubicBezTo>
                  <a:lnTo>
                    <a:pt x="3598" y="9213"/>
                  </a:lnTo>
                  <a:lnTo>
                    <a:pt x="3040" y="8685"/>
                  </a:lnTo>
                  <a:lnTo>
                    <a:pt x="0" y="11694"/>
                  </a:lnTo>
                  <a:lnTo>
                    <a:pt x="1644" y="13369"/>
                  </a:lnTo>
                  <a:lnTo>
                    <a:pt x="4684" y="10329"/>
                  </a:lnTo>
                  <a:lnTo>
                    <a:pt x="4126" y="9771"/>
                  </a:lnTo>
                  <a:lnTo>
                    <a:pt x="4963" y="8933"/>
                  </a:lnTo>
                  <a:cubicBezTo>
                    <a:pt x="5945" y="9780"/>
                    <a:pt x="7119" y="10175"/>
                    <a:pt x="8276" y="10175"/>
                  </a:cubicBezTo>
                  <a:cubicBezTo>
                    <a:pt x="10300" y="10175"/>
                    <a:pt x="12270" y="8967"/>
                    <a:pt x="13059" y="6855"/>
                  </a:cubicBezTo>
                  <a:cubicBezTo>
                    <a:pt x="14269" y="3505"/>
                    <a:pt x="11818" y="0"/>
                    <a:pt x="82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108"/>
            <p:cNvSpPr/>
            <p:nvPr/>
          </p:nvSpPr>
          <p:spPr>
            <a:xfrm>
              <a:off x="415700" y="1653925"/>
              <a:ext cx="19400" cy="19425"/>
            </a:xfrm>
            <a:custGeom>
              <a:avLst/>
              <a:gdLst/>
              <a:ahLst/>
              <a:cxnLst/>
              <a:rect l="l" t="t" r="r" b="b"/>
              <a:pathLst>
                <a:path w="776" h="777" extrusionOk="0">
                  <a:moveTo>
                    <a:pt x="0" y="1"/>
                  </a:moveTo>
                  <a:lnTo>
                    <a:pt x="0" y="776"/>
                  </a:lnTo>
                  <a:lnTo>
                    <a:pt x="776" y="776"/>
                  </a:lnTo>
                  <a:lnTo>
                    <a:pt x="77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108"/>
            <p:cNvSpPr/>
            <p:nvPr/>
          </p:nvSpPr>
          <p:spPr>
            <a:xfrm>
              <a:off x="455250" y="1732250"/>
              <a:ext cx="18625" cy="19425"/>
            </a:xfrm>
            <a:custGeom>
              <a:avLst/>
              <a:gdLst/>
              <a:ahLst/>
              <a:cxnLst/>
              <a:rect l="l" t="t" r="r" b="b"/>
              <a:pathLst>
                <a:path w="745" h="777" extrusionOk="0">
                  <a:moveTo>
                    <a:pt x="0" y="1"/>
                  </a:moveTo>
                  <a:lnTo>
                    <a:pt x="0" y="776"/>
                  </a:lnTo>
                  <a:lnTo>
                    <a:pt x="745" y="776"/>
                  </a:lnTo>
                  <a:lnTo>
                    <a:pt x="745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108"/>
            <p:cNvSpPr/>
            <p:nvPr/>
          </p:nvSpPr>
          <p:spPr>
            <a:xfrm>
              <a:off x="403300" y="1660925"/>
              <a:ext cx="83775" cy="84550"/>
            </a:xfrm>
            <a:custGeom>
              <a:avLst/>
              <a:gdLst/>
              <a:ahLst/>
              <a:cxnLst/>
              <a:rect l="l" t="t" r="r" b="b"/>
              <a:pathLst>
                <a:path w="3351" h="3382" extrusionOk="0">
                  <a:moveTo>
                    <a:pt x="2823" y="0"/>
                  </a:moveTo>
                  <a:lnTo>
                    <a:pt x="0" y="2823"/>
                  </a:lnTo>
                  <a:lnTo>
                    <a:pt x="558" y="3381"/>
                  </a:lnTo>
                  <a:lnTo>
                    <a:pt x="3350" y="558"/>
                  </a:lnTo>
                  <a:lnTo>
                    <a:pt x="282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68" name="Google Shape;2368;p108"/>
          <p:cNvGrpSpPr/>
          <p:nvPr/>
        </p:nvGrpSpPr>
        <p:grpSpPr>
          <a:xfrm>
            <a:off x="6386438" y="2619175"/>
            <a:ext cx="338600" cy="348525"/>
            <a:chOff x="6386438" y="2619175"/>
            <a:chExt cx="338600" cy="348525"/>
          </a:xfrm>
        </p:grpSpPr>
        <p:sp>
          <p:nvSpPr>
            <p:cNvPr id="2369" name="Google Shape;2369;p108"/>
            <p:cNvSpPr/>
            <p:nvPr/>
          </p:nvSpPr>
          <p:spPr>
            <a:xfrm>
              <a:off x="6525188" y="2752718"/>
              <a:ext cx="21208" cy="21182"/>
            </a:xfrm>
            <a:custGeom>
              <a:avLst/>
              <a:gdLst/>
              <a:ahLst/>
              <a:cxnLst/>
              <a:rect l="l" t="t" r="r" b="b"/>
              <a:pathLst>
                <a:path w="808" h="807" extrusionOk="0">
                  <a:moveTo>
                    <a:pt x="1" y="0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108"/>
            <p:cNvSpPr/>
            <p:nvPr/>
          </p:nvSpPr>
          <p:spPr>
            <a:xfrm>
              <a:off x="6565898" y="2813770"/>
              <a:ext cx="21208" cy="21208"/>
            </a:xfrm>
            <a:custGeom>
              <a:avLst/>
              <a:gdLst/>
              <a:ahLst/>
              <a:cxnLst/>
              <a:rect l="l" t="t" r="r" b="b"/>
              <a:pathLst>
                <a:path w="808" h="808" extrusionOk="0">
                  <a:moveTo>
                    <a:pt x="1" y="1"/>
                  </a:moveTo>
                  <a:lnTo>
                    <a:pt x="1" y="807"/>
                  </a:lnTo>
                  <a:lnTo>
                    <a:pt x="807" y="807"/>
                  </a:lnTo>
                  <a:lnTo>
                    <a:pt x="8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108"/>
            <p:cNvSpPr/>
            <p:nvPr/>
          </p:nvSpPr>
          <p:spPr>
            <a:xfrm>
              <a:off x="6517865" y="2755159"/>
              <a:ext cx="75750" cy="76564"/>
            </a:xfrm>
            <a:custGeom>
              <a:avLst/>
              <a:gdLst/>
              <a:ahLst/>
              <a:cxnLst/>
              <a:rect l="l" t="t" r="r" b="b"/>
              <a:pathLst>
                <a:path w="2886" h="2917" extrusionOk="0">
                  <a:moveTo>
                    <a:pt x="2358" y="0"/>
                  </a:moveTo>
                  <a:lnTo>
                    <a:pt x="0" y="2358"/>
                  </a:lnTo>
                  <a:lnTo>
                    <a:pt x="559" y="2916"/>
                  </a:lnTo>
                  <a:lnTo>
                    <a:pt x="2885" y="559"/>
                  </a:lnTo>
                  <a:lnTo>
                    <a:pt x="235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108"/>
            <p:cNvSpPr/>
            <p:nvPr/>
          </p:nvSpPr>
          <p:spPr>
            <a:xfrm>
              <a:off x="6411138" y="2650250"/>
              <a:ext cx="289200" cy="2892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108"/>
            <p:cNvSpPr/>
            <p:nvPr/>
          </p:nvSpPr>
          <p:spPr>
            <a:xfrm>
              <a:off x="6448863" y="2687050"/>
              <a:ext cx="213900" cy="213600"/>
            </a:xfrm>
            <a:prstGeom prst="ellipse">
              <a:avLst/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108"/>
            <p:cNvSpPr/>
            <p:nvPr/>
          </p:nvSpPr>
          <p:spPr>
            <a:xfrm>
              <a:off x="6545088" y="2619175"/>
              <a:ext cx="21300" cy="8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108"/>
            <p:cNvSpPr/>
            <p:nvPr/>
          </p:nvSpPr>
          <p:spPr>
            <a:xfrm>
              <a:off x="6545088" y="2880100"/>
              <a:ext cx="21300" cy="8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108"/>
            <p:cNvSpPr/>
            <p:nvPr/>
          </p:nvSpPr>
          <p:spPr>
            <a:xfrm rot="-5400000">
              <a:off x="6670588" y="2749638"/>
              <a:ext cx="21300" cy="8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108"/>
            <p:cNvSpPr/>
            <p:nvPr/>
          </p:nvSpPr>
          <p:spPr>
            <a:xfrm rot="-5400000">
              <a:off x="6419588" y="2749638"/>
              <a:ext cx="21300" cy="876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2"/>
            <a:extLst>
              <a:ext uri="{FF2B5EF4-FFF2-40B4-BE49-F238E27FC236}">
                <a16:creationId xmlns:a16="http://schemas.microsoft.com/office/drawing/2014/main" id="{174900E8-251F-40AB-89EB-59A9BB31B5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297123" y="1341500"/>
            <a:ext cx="2549753" cy="1620000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2970E7AC-4598-4302-82FA-8B55CD70F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783" y="3080204"/>
            <a:ext cx="2550240" cy="1620000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2805D179-AFEC-4B37-801D-3CF4E54063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07617" y="3135398"/>
            <a:ext cx="2539051" cy="1613284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>
            <a:hlinkClick r:id="rId8"/>
            <a:extLst>
              <a:ext uri="{FF2B5EF4-FFF2-40B4-BE49-F238E27FC236}">
                <a16:creationId xmlns:a16="http://schemas.microsoft.com/office/drawing/2014/main" id="{20047DF1-C73E-4DC5-AE4A-B0388E8DB1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43262" y="3135398"/>
            <a:ext cx="2549760" cy="1620001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hlinkClick r:id="rId10"/>
            <a:extLst>
              <a:ext uri="{FF2B5EF4-FFF2-40B4-BE49-F238E27FC236}">
                <a16:creationId xmlns:a16="http://schemas.microsoft.com/office/drawing/2014/main" id="{4D822D4E-C64D-4152-BADA-08E705A876E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0783" y="1333001"/>
            <a:ext cx="2549753" cy="1623343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hlinkClick r:id="rId12"/>
            <a:extLst>
              <a:ext uri="{FF2B5EF4-FFF2-40B4-BE49-F238E27FC236}">
                <a16:creationId xmlns:a16="http://schemas.microsoft.com/office/drawing/2014/main" id="{87E25AE2-2476-4F2B-A8B9-1CAE7B7B66B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32977" y="1341500"/>
            <a:ext cx="2549753" cy="1614844"/>
          </a:xfrm>
          <a:prstGeom prst="roundRect">
            <a:avLst>
              <a:gd name="adj" fmla="val 2386"/>
            </a:avLst>
          </a:prstGeom>
          <a:ln w="12700">
            <a:solidFill>
              <a:schemeClr val="tx1">
                <a:lumMod val="75000"/>
                <a:lumOff val="25000"/>
              </a:schemeClr>
            </a:solidFill>
          </a:ln>
          <a:effectLst>
            <a:outerShdw blurRad="254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3736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فهرست مطالب ارائه</a:t>
            </a:r>
            <a:endParaRPr dirty="0"/>
          </a:p>
        </p:txBody>
      </p:sp>
      <p:sp>
        <p:nvSpPr>
          <p:cNvPr id="429" name="Google Shape;429;p50"/>
          <p:cNvSpPr txBox="1">
            <a:spLocks noGrp="1"/>
          </p:cNvSpPr>
          <p:nvPr>
            <p:ph type="title" idx="2"/>
          </p:nvPr>
        </p:nvSpPr>
        <p:spPr>
          <a:xfrm>
            <a:off x="720000" y="193765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/>
              <a:t>عنوان را وارد کنید</a:t>
            </a:r>
          </a:p>
        </p:txBody>
      </p:sp>
      <p:sp>
        <p:nvSpPr>
          <p:cNvPr id="430" name="Google Shape;430;p50"/>
          <p:cNvSpPr txBox="1">
            <a:spLocks noGrp="1"/>
          </p:cNvSpPr>
          <p:nvPr>
            <p:ph type="subTitle" idx="1"/>
          </p:nvPr>
        </p:nvSpPr>
        <p:spPr>
          <a:xfrm>
            <a:off x="720000" y="2358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/>
              <a:t>لورم ایپسوم متن ساختگی با تولید سادگی نامفهوم است.</a:t>
            </a:r>
          </a:p>
        </p:txBody>
      </p:sp>
      <p:sp>
        <p:nvSpPr>
          <p:cNvPr id="431" name="Google Shape;431;p50"/>
          <p:cNvSpPr txBox="1">
            <a:spLocks noGrp="1"/>
          </p:cNvSpPr>
          <p:nvPr>
            <p:ph type="title" idx="3"/>
          </p:nvPr>
        </p:nvSpPr>
        <p:spPr>
          <a:xfrm>
            <a:off x="3419271" y="193765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/>
              <a:t>عنوان را وارد کنید</a:t>
            </a:r>
          </a:p>
        </p:txBody>
      </p:sp>
      <p:sp>
        <p:nvSpPr>
          <p:cNvPr id="432" name="Google Shape;432;p50"/>
          <p:cNvSpPr txBox="1">
            <a:spLocks noGrp="1"/>
          </p:cNvSpPr>
          <p:nvPr>
            <p:ph type="subTitle" idx="4"/>
          </p:nvPr>
        </p:nvSpPr>
        <p:spPr>
          <a:xfrm>
            <a:off x="3419271" y="2358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/>
              <a:t>لورم ایپسوم متن ساختگی با تولید سادگی نامفهوم است.</a:t>
            </a:r>
          </a:p>
        </p:txBody>
      </p:sp>
      <p:sp>
        <p:nvSpPr>
          <p:cNvPr id="433" name="Google Shape;433;p50"/>
          <p:cNvSpPr txBox="1">
            <a:spLocks noGrp="1"/>
          </p:cNvSpPr>
          <p:nvPr>
            <p:ph type="title" idx="5"/>
          </p:nvPr>
        </p:nvSpPr>
        <p:spPr>
          <a:xfrm>
            <a:off x="720000" y="363930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/>
              <a:t>عنوان را وارد کنید</a:t>
            </a:r>
          </a:p>
        </p:txBody>
      </p:sp>
      <p:sp>
        <p:nvSpPr>
          <p:cNvPr id="434" name="Google Shape;434;p50"/>
          <p:cNvSpPr txBox="1">
            <a:spLocks noGrp="1"/>
          </p:cNvSpPr>
          <p:nvPr>
            <p:ph type="subTitle" idx="6"/>
          </p:nvPr>
        </p:nvSpPr>
        <p:spPr>
          <a:xfrm>
            <a:off x="720000" y="40599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/>
              <a:t>لورم ایپسوم متن ساختگی با تولید سادگی نامفهوم است.</a:t>
            </a:r>
          </a:p>
        </p:txBody>
      </p:sp>
      <p:sp>
        <p:nvSpPr>
          <p:cNvPr id="435" name="Google Shape;435;p50"/>
          <p:cNvSpPr txBox="1">
            <a:spLocks noGrp="1"/>
          </p:cNvSpPr>
          <p:nvPr>
            <p:ph type="title" idx="7"/>
          </p:nvPr>
        </p:nvSpPr>
        <p:spPr>
          <a:xfrm>
            <a:off x="3419271" y="363930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/>
              <a:t>عنوان را وارد کنید</a:t>
            </a:r>
          </a:p>
        </p:txBody>
      </p:sp>
      <p:sp>
        <p:nvSpPr>
          <p:cNvPr id="436" name="Google Shape;436;p50"/>
          <p:cNvSpPr txBox="1">
            <a:spLocks noGrp="1"/>
          </p:cNvSpPr>
          <p:nvPr>
            <p:ph type="subTitle" idx="8"/>
          </p:nvPr>
        </p:nvSpPr>
        <p:spPr>
          <a:xfrm>
            <a:off x="3419271" y="40599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/>
              <a:t>لورم ایپسوم متن ساختگی با تولید سادگی نامفهوم است.</a:t>
            </a:r>
          </a:p>
        </p:txBody>
      </p:sp>
      <p:sp>
        <p:nvSpPr>
          <p:cNvPr id="437" name="Google Shape;437;p50"/>
          <p:cNvSpPr txBox="1">
            <a:spLocks noGrp="1"/>
          </p:cNvSpPr>
          <p:nvPr>
            <p:ph type="title" idx="9"/>
          </p:nvPr>
        </p:nvSpPr>
        <p:spPr>
          <a:xfrm>
            <a:off x="6118549" y="193765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/>
              <a:t>عنوان را وارد کنید</a:t>
            </a:r>
            <a:endParaRPr sz="1700" dirty="0"/>
          </a:p>
        </p:txBody>
      </p:sp>
      <p:sp>
        <p:nvSpPr>
          <p:cNvPr id="438" name="Google Shape;438;p50"/>
          <p:cNvSpPr txBox="1">
            <a:spLocks noGrp="1"/>
          </p:cNvSpPr>
          <p:nvPr>
            <p:ph type="subTitle" idx="13"/>
          </p:nvPr>
        </p:nvSpPr>
        <p:spPr>
          <a:xfrm>
            <a:off x="6118549" y="235825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/>
              <a:t>لورم ایپسوم متن ساختگی با تولید سادگی نامفهوم است.</a:t>
            </a:r>
            <a:endParaRPr sz="1200" dirty="0"/>
          </a:p>
        </p:txBody>
      </p:sp>
      <p:sp>
        <p:nvSpPr>
          <p:cNvPr id="439" name="Google Shape;439;p50"/>
          <p:cNvSpPr txBox="1">
            <a:spLocks noGrp="1"/>
          </p:cNvSpPr>
          <p:nvPr>
            <p:ph type="title" idx="14"/>
          </p:nvPr>
        </p:nvSpPr>
        <p:spPr>
          <a:xfrm>
            <a:off x="6118550" y="3639300"/>
            <a:ext cx="2305500" cy="42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700" dirty="0"/>
              <a:t>عنوان را وارد کنید</a:t>
            </a:r>
          </a:p>
        </p:txBody>
      </p:sp>
      <p:sp>
        <p:nvSpPr>
          <p:cNvPr id="440" name="Google Shape;440;p50"/>
          <p:cNvSpPr txBox="1">
            <a:spLocks noGrp="1"/>
          </p:cNvSpPr>
          <p:nvPr>
            <p:ph type="subTitle" idx="15"/>
          </p:nvPr>
        </p:nvSpPr>
        <p:spPr>
          <a:xfrm>
            <a:off x="6118549" y="4059900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/>
              <a:t>لورم ایپسوم متن ساختگی با تولید سادگی نامفهوم است.</a:t>
            </a:r>
          </a:p>
        </p:txBody>
      </p:sp>
      <p:sp>
        <p:nvSpPr>
          <p:cNvPr id="441" name="Google Shape;441;p50"/>
          <p:cNvSpPr txBox="1">
            <a:spLocks noGrp="1"/>
          </p:cNvSpPr>
          <p:nvPr>
            <p:ph type="title" idx="16"/>
          </p:nvPr>
        </p:nvSpPr>
        <p:spPr>
          <a:xfrm>
            <a:off x="1437900" y="136495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03</a:t>
            </a:r>
            <a:endParaRPr dirty="0"/>
          </a:p>
        </p:txBody>
      </p:sp>
      <p:sp>
        <p:nvSpPr>
          <p:cNvPr id="442" name="Google Shape;442;p50"/>
          <p:cNvSpPr txBox="1">
            <a:spLocks noGrp="1"/>
          </p:cNvSpPr>
          <p:nvPr>
            <p:ph type="title" idx="17"/>
          </p:nvPr>
        </p:nvSpPr>
        <p:spPr>
          <a:xfrm>
            <a:off x="4137150" y="136495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02</a:t>
            </a:r>
            <a:endParaRPr dirty="0"/>
          </a:p>
        </p:txBody>
      </p:sp>
      <p:sp>
        <p:nvSpPr>
          <p:cNvPr id="443" name="Google Shape;443;p50"/>
          <p:cNvSpPr txBox="1">
            <a:spLocks noGrp="1"/>
          </p:cNvSpPr>
          <p:nvPr>
            <p:ph type="title" idx="18"/>
          </p:nvPr>
        </p:nvSpPr>
        <p:spPr>
          <a:xfrm>
            <a:off x="6836400" y="136495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01</a:t>
            </a:r>
            <a:endParaRPr dirty="0"/>
          </a:p>
        </p:txBody>
      </p:sp>
      <p:sp>
        <p:nvSpPr>
          <p:cNvPr id="444" name="Google Shape;444;p50"/>
          <p:cNvSpPr txBox="1">
            <a:spLocks noGrp="1"/>
          </p:cNvSpPr>
          <p:nvPr>
            <p:ph type="title" idx="19"/>
          </p:nvPr>
        </p:nvSpPr>
        <p:spPr>
          <a:xfrm>
            <a:off x="1437900" y="306660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06</a:t>
            </a:r>
            <a:endParaRPr dirty="0"/>
          </a:p>
        </p:txBody>
      </p:sp>
      <p:sp>
        <p:nvSpPr>
          <p:cNvPr id="445" name="Google Shape;445;p50"/>
          <p:cNvSpPr txBox="1">
            <a:spLocks noGrp="1"/>
          </p:cNvSpPr>
          <p:nvPr>
            <p:ph type="title" idx="20"/>
          </p:nvPr>
        </p:nvSpPr>
        <p:spPr>
          <a:xfrm>
            <a:off x="4137150" y="306660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05</a:t>
            </a:r>
            <a:endParaRPr dirty="0"/>
          </a:p>
        </p:txBody>
      </p:sp>
      <p:sp>
        <p:nvSpPr>
          <p:cNvPr id="446" name="Google Shape;446;p50"/>
          <p:cNvSpPr txBox="1">
            <a:spLocks noGrp="1"/>
          </p:cNvSpPr>
          <p:nvPr>
            <p:ph type="title" idx="21"/>
          </p:nvPr>
        </p:nvSpPr>
        <p:spPr>
          <a:xfrm>
            <a:off x="6836400" y="3066600"/>
            <a:ext cx="869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04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51"/>
          <p:cNvSpPr txBox="1">
            <a:spLocks noGrp="1"/>
          </p:cNvSpPr>
          <p:nvPr>
            <p:ph type="title"/>
          </p:nvPr>
        </p:nvSpPr>
        <p:spPr>
          <a:xfrm>
            <a:off x="2137800" y="149430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dirty="0"/>
              <a:t>مقدمه</a:t>
            </a:r>
            <a:endParaRPr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C3A92E-780C-0191-FC4E-33AD02AA037E}"/>
              </a:ext>
            </a:extLst>
          </p:cNvPr>
          <p:cNvSpPr txBox="1"/>
          <p:nvPr/>
        </p:nvSpPr>
        <p:spPr>
          <a:xfrm>
            <a:off x="1704623" y="2245056"/>
            <a:ext cx="5734754" cy="17620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>
              <a:lnSpc>
                <a:spcPct val="200000"/>
              </a:lnSpc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چاپگرها و متون بلکه روزنامه و مجله در است.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52"/>
          <p:cNvSpPr/>
          <p:nvPr/>
        </p:nvSpPr>
        <p:spPr>
          <a:xfrm>
            <a:off x="1228650" y="819150"/>
            <a:ext cx="6686700" cy="3505200"/>
          </a:xfrm>
          <a:prstGeom prst="roundRect">
            <a:avLst>
              <a:gd name="adj" fmla="val 7002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8" name="Google Shape;458;p52"/>
          <p:cNvSpPr txBox="1">
            <a:spLocks noGrp="1"/>
          </p:cNvSpPr>
          <p:nvPr>
            <p:ph type="title"/>
          </p:nvPr>
        </p:nvSpPr>
        <p:spPr>
          <a:xfrm>
            <a:off x="2137800" y="1494300"/>
            <a:ext cx="48684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000" dirty="0"/>
              <a:t>تیتر خود را وارد کنید</a:t>
            </a:r>
            <a:endParaRPr sz="4000" dirty="0"/>
          </a:p>
        </p:txBody>
      </p:sp>
      <p:sp>
        <p:nvSpPr>
          <p:cNvPr id="459" name="Google Shape;459;p52"/>
          <p:cNvSpPr txBox="1">
            <a:spLocks noGrp="1"/>
          </p:cNvSpPr>
          <p:nvPr>
            <p:ph type="subTitle" idx="1"/>
          </p:nvPr>
        </p:nvSpPr>
        <p:spPr>
          <a:xfrm>
            <a:off x="2137800" y="2336101"/>
            <a:ext cx="4868400" cy="13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400" dirty="0"/>
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چاپگرها و متون بلکه روزنامه و مجله در است. </a:t>
            </a:r>
            <a:endParaRPr lang="fr-FR" sz="1400" dirty="0"/>
          </a:p>
        </p:txBody>
      </p:sp>
      <p:sp>
        <p:nvSpPr>
          <p:cNvPr id="460" name="Google Shape;460;p52"/>
          <p:cNvSpPr/>
          <p:nvPr/>
        </p:nvSpPr>
        <p:spPr>
          <a:xfrm rot="10800000">
            <a:off x="3489500" y="-156056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52"/>
          <p:cNvSpPr/>
          <p:nvPr/>
        </p:nvSpPr>
        <p:spPr>
          <a:xfrm>
            <a:off x="3489500" y="4034431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/>
          </a:p>
        </p:txBody>
      </p:sp>
      <p:sp>
        <p:nvSpPr>
          <p:cNvPr id="467" name="Google Shape;467;p53"/>
          <p:cNvSpPr txBox="1">
            <a:spLocks noGrp="1"/>
          </p:cNvSpPr>
          <p:nvPr>
            <p:ph type="title" idx="2"/>
          </p:nvPr>
        </p:nvSpPr>
        <p:spPr>
          <a:xfrm>
            <a:off x="828850" y="2917325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عنوان را وارد کنید</a:t>
            </a:r>
          </a:p>
        </p:txBody>
      </p:sp>
      <p:sp>
        <p:nvSpPr>
          <p:cNvPr id="468" name="Google Shape;468;p53"/>
          <p:cNvSpPr txBox="1">
            <a:spLocks noGrp="1"/>
          </p:cNvSpPr>
          <p:nvPr>
            <p:ph type="subTitle" idx="1"/>
          </p:nvPr>
        </p:nvSpPr>
        <p:spPr>
          <a:xfrm>
            <a:off x="828850" y="3311500"/>
            <a:ext cx="2240400" cy="111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200" dirty="0"/>
          </a:p>
        </p:txBody>
      </p:sp>
      <p:sp>
        <p:nvSpPr>
          <p:cNvPr id="469" name="Google Shape;469;p53"/>
          <p:cNvSpPr txBox="1">
            <a:spLocks noGrp="1"/>
          </p:cNvSpPr>
          <p:nvPr>
            <p:ph type="title" idx="3"/>
          </p:nvPr>
        </p:nvSpPr>
        <p:spPr>
          <a:xfrm>
            <a:off x="3451795" y="2917325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عنوان را وارد کنید</a:t>
            </a:r>
          </a:p>
        </p:txBody>
      </p:sp>
      <p:sp>
        <p:nvSpPr>
          <p:cNvPr id="470" name="Google Shape;470;p53"/>
          <p:cNvSpPr txBox="1">
            <a:spLocks noGrp="1"/>
          </p:cNvSpPr>
          <p:nvPr>
            <p:ph type="subTitle" idx="4"/>
          </p:nvPr>
        </p:nvSpPr>
        <p:spPr>
          <a:xfrm>
            <a:off x="3451796" y="3311500"/>
            <a:ext cx="2240400" cy="111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200" dirty="0"/>
          </a:p>
        </p:txBody>
      </p:sp>
      <p:sp>
        <p:nvSpPr>
          <p:cNvPr id="471" name="Google Shape;471;p53"/>
          <p:cNvSpPr txBox="1">
            <a:spLocks noGrp="1"/>
          </p:cNvSpPr>
          <p:nvPr>
            <p:ph type="title" idx="5"/>
          </p:nvPr>
        </p:nvSpPr>
        <p:spPr>
          <a:xfrm>
            <a:off x="6074747" y="2917325"/>
            <a:ext cx="2240400" cy="39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2000" dirty="0"/>
              <a:t>عنوان را وارد کنید</a:t>
            </a:r>
          </a:p>
        </p:txBody>
      </p:sp>
      <p:sp>
        <p:nvSpPr>
          <p:cNvPr id="472" name="Google Shape;472;p53"/>
          <p:cNvSpPr txBox="1">
            <a:spLocks noGrp="1"/>
          </p:cNvSpPr>
          <p:nvPr>
            <p:ph type="subTitle" idx="6"/>
          </p:nvPr>
        </p:nvSpPr>
        <p:spPr>
          <a:xfrm>
            <a:off x="6074748" y="3311500"/>
            <a:ext cx="2240400" cy="11137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a-IR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</a:t>
            </a:r>
            <a:endParaRPr sz="1200" dirty="0"/>
          </a:p>
        </p:txBody>
      </p:sp>
      <p:sp>
        <p:nvSpPr>
          <p:cNvPr id="473" name="Google Shape;473;p53"/>
          <p:cNvSpPr/>
          <p:nvPr/>
        </p:nvSpPr>
        <p:spPr>
          <a:xfrm rot="10800000">
            <a:off x="1440414" y="1996728"/>
            <a:ext cx="1017286" cy="70534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53"/>
          <p:cNvSpPr/>
          <p:nvPr/>
        </p:nvSpPr>
        <p:spPr>
          <a:xfrm>
            <a:off x="4063352" y="1996728"/>
            <a:ext cx="1017286" cy="70534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5" name="Google Shape;475;p53"/>
          <p:cNvSpPr/>
          <p:nvPr/>
        </p:nvSpPr>
        <p:spPr>
          <a:xfrm rot="10800000">
            <a:off x="6686302" y="1996728"/>
            <a:ext cx="1017286" cy="705347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6" name="Google Shape;476;p53"/>
          <p:cNvSpPr/>
          <p:nvPr/>
        </p:nvSpPr>
        <p:spPr>
          <a:xfrm>
            <a:off x="1778205" y="2322926"/>
            <a:ext cx="341700" cy="290899"/>
          </a:xfrm>
          <a:custGeom>
            <a:avLst/>
            <a:gdLst/>
            <a:ahLst/>
            <a:cxnLst/>
            <a:rect l="l" t="t" r="r" b="b"/>
            <a:pathLst>
              <a:path w="19412" h="16526" extrusionOk="0">
                <a:moveTo>
                  <a:pt x="8421" y="4128"/>
                </a:moveTo>
                <a:lnTo>
                  <a:pt x="8421" y="6791"/>
                </a:lnTo>
                <a:lnTo>
                  <a:pt x="5302" y="6791"/>
                </a:lnTo>
                <a:lnTo>
                  <a:pt x="4511" y="4128"/>
                </a:lnTo>
                <a:close/>
                <a:moveTo>
                  <a:pt x="12661" y="4131"/>
                </a:moveTo>
                <a:lnTo>
                  <a:pt x="12661" y="6791"/>
                </a:lnTo>
                <a:lnTo>
                  <a:pt x="9554" y="6791"/>
                </a:lnTo>
                <a:lnTo>
                  <a:pt x="9554" y="4131"/>
                </a:lnTo>
                <a:close/>
                <a:moveTo>
                  <a:pt x="17999" y="4131"/>
                </a:moveTo>
                <a:lnTo>
                  <a:pt x="17208" y="6791"/>
                </a:lnTo>
                <a:lnTo>
                  <a:pt x="13793" y="6791"/>
                </a:lnTo>
                <a:lnTo>
                  <a:pt x="13793" y="4131"/>
                </a:lnTo>
                <a:close/>
                <a:moveTo>
                  <a:pt x="8421" y="7923"/>
                </a:moveTo>
                <a:lnTo>
                  <a:pt x="8421" y="10583"/>
                </a:lnTo>
                <a:lnTo>
                  <a:pt x="6432" y="10583"/>
                </a:lnTo>
                <a:lnTo>
                  <a:pt x="5640" y="7923"/>
                </a:lnTo>
                <a:close/>
                <a:moveTo>
                  <a:pt x="12661" y="7923"/>
                </a:moveTo>
                <a:lnTo>
                  <a:pt x="12661" y="10583"/>
                </a:lnTo>
                <a:lnTo>
                  <a:pt x="9554" y="10583"/>
                </a:lnTo>
                <a:lnTo>
                  <a:pt x="9554" y="7923"/>
                </a:lnTo>
                <a:close/>
                <a:moveTo>
                  <a:pt x="16873" y="7923"/>
                </a:moveTo>
                <a:lnTo>
                  <a:pt x="16076" y="10583"/>
                </a:lnTo>
                <a:lnTo>
                  <a:pt x="13793" y="10583"/>
                </a:lnTo>
                <a:lnTo>
                  <a:pt x="13793" y="7923"/>
                </a:lnTo>
                <a:close/>
                <a:moveTo>
                  <a:pt x="7935" y="13570"/>
                </a:moveTo>
                <a:cubicBezTo>
                  <a:pt x="8744" y="13570"/>
                  <a:pt x="9152" y="14551"/>
                  <a:pt x="8578" y="15125"/>
                </a:cubicBezTo>
                <a:cubicBezTo>
                  <a:pt x="8393" y="15310"/>
                  <a:pt x="8165" y="15393"/>
                  <a:pt x="7941" y="15393"/>
                </a:cubicBezTo>
                <a:cubicBezTo>
                  <a:pt x="7473" y="15393"/>
                  <a:pt x="7023" y="15029"/>
                  <a:pt x="7023" y="14482"/>
                </a:cubicBezTo>
                <a:cubicBezTo>
                  <a:pt x="7023" y="13977"/>
                  <a:pt x="7431" y="13573"/>
                  <a:pt x="7932" y="13570"/>
                </a:cubicBezTo>
                <a:close/>
                <a:moveTo>
                  <a:pt x="14910" y="13570"/>
                </a:moveTo>
                <a:cubicBezTo>
                  <a:pt x="15719" y="13570"/>
                  <a:pt x="16127" y="14551"/>
                  <a:pt x="15553" y="15125"/>
                </a:cubicBezTo>
                <a:cubicBezTo>
                  <a:pt x="15368" y="15310"/>
                  <a:pt x="15140" y="15393"/>
                  <a:pt x="14916" y="15393"/>
                </a:cubicBezTo>
                <a:cubicBezTo>
                  <a:pt x="14448" y="15393"/>
                  <a:pt x="13998" y="15029"/>
                  <a:pt x="13998" y="14482"/>
                </a:cubicBezTo>
                <a:cubicBezTo>
                  <a:pt x="13998" y="13977"/>
                  <a:pt x="14406" y="13570"/>
                  <a:pt x="14910" y="13570"/>
                </a:cubicBezTo>
                <a:close/>
                <a:moveTo>
                  <a:pt x="568" y="0"/>
                </a:moveTo>
                <a:cubicBezTo>
                  <a:pt x="254" y="0"/>
                  <a:pt x="0" y="254"/>
                  <a:pt x="0" y="565"/>
                </a:cubicBezTo>
                <a:cubicBezTo>
                  <a:pt x="0" y="879"/>
                  <a:pt x="254" y="1133"/>
                  <a:pt x="568" y="1133"/>
                </a:cubicBezTo>
                <a:lnTo>
                  <a:pt x="2437" y="1133"/>
                </a:lnTo>
                <a:lnTo>
                  <a:pt x="3204" y="3714"/>
                </a:lnTo>
                <a:cubicBezTo>
                  <a:pt x="3207" y="3720"/>
                  <a:pt x="3210" y="3729"/>
                  <a:pt x="3213" y="3738"/>
                </a:cubicBezTo>
                <a:lnTo>
                  <a:pt x="5251" y="10589"/>
                </a:lnTo>
                <a:cubicBezTo>
                  <a:pt x="4052" y="10671"/>
                  <a:pt x="3131" y="11685"/>
                  <a:pt x="3171" y="12887"/>
                </a:cubicBezTo>
                <a:cubicBezTo>
                  <a:pt x="3210" y="14089"/>
                  <a:pt x="4194" y="15043"/>
                  <a:pt x="5396" y="15046"/>
                </a:cubicBezTo>
                <a:lnTo>
                  <a:pt x="5970" y="15046"/>
                </a:lnTo>
                <a:cubicBezTo>
                  <a:pt x="6220" y="15922"/>
                  <a:pt x="7020" y="16526"/>
                  <a:pt x="7932" y="16526"/>
                </a:cubicBezTo>
                <a:cubicBezTo>
                  <a:pt x="8841" y="16526"/>
                  <a:pt x="9641" y="15922"/>
                  <a:pt x="9895" y="15046"/>
                </a:cubicBezTo>
                <a:lnTo>
                  <a:pt x="12947" y="15046"/>
                </a:lnTo>
                <a:cubicBezTo>
                  <a:pt x="13198" y="15922"/>
                  <a:pt x="13998" y="16523"/>
                  <a:pt x="14910" y="16523"/>
                </a:cubicBezTo>
                <a:cubicBezTo>
                  <a:pt x="15819" y="16523"/>
                  <a:pt x="16619" y="15922"/>
                  <a:pt x="16873" y="15046"/>
                </a:cubicBezTo>
                <a:lnTo>
                  <a:pt x="17616" y="15046"/>
                </a:lnTo>
                <a:cubicBezTo>
                  <a:pt x="17927" y="15046"/>
                  <a:pt x="18180" y="14793"/>
                  <a:pt x="18180" y="14482"/>
                </a:cubicBezTo>
                <a:cubicBezTo>
                  <a:pt x="18180" y="14167"/>
                  <a:pt x="17927" y="13914"/>
                  <a:pt x="17616" y="13914"/>
                </a:cubicBezTo>
                <a:lnTo>
                  <a:pt x="16873" y="13914"/>
                </a:lnTo>
                <a:cubicBezTo>
                  <a:pt x="16619" y="13041"/>
                  <a:pt x="15819" y="12437"/>
                  <a:pt x="14910" y="12437"/>
                </a:cubicBezTo>
                <a:cubicBezTo>
                  <a:pt x="13998" y="12437"/>
                  <a:pt x="13198" y="13041"/>
                  <a:pt x="12947" y="13914"/>
                </a:cubicBezTo>
                <a:lnTo>
                  <a:pt x="9895" y="13914"/>
                </a:lnTo>
                <a:cubicBezTo>
                  <a:pt x="9644" y="13038"/>
                  <a:pt x="8844" y="12437"/>
                  <a:pt x="7932" y="12437"/>
                </a:cubicBezTo>
                <a:cubicBezTo>
                  <a:pt x="7023" y="12437"/>
                  <a:pt x="6223" y="13038"/>
                  <a:pt x="5970" y="13914"/>
                </a:cubicBezTo>
                <a:lnTo>
                  <a:pt x="5399" y="13914"/>
                </a:lnTo>
                <a:cubicBezTo>
                  <a:pt x="4798" y="13905"/>
                  <a:pt x="4318" y="13416"/>
                  <a:pt x="4318" y="12815"/>
                </a:cubicBezTo>
                <a:cubicBezTo>
                  <a:pt x="4318" y="12217"/>
                  <a:pt x="4798" y="11728"/>
                  <a:pt x="5399" y="11716"/>
                </a:cubicBezTo>
                <a:lnTo>
                  <a:pt x="16501" y="11716"/>
                </a:lnTo>
                <a:cubicBezTo>
                  <a:pt x="16752" y="11716"/>
                  <a:pt x="16972" y="11553"/>
                  <a:pt x="17045" y="11311"/>
                </a:cubicBezTo>
                <a:lnTo>
                  <a:pt x="19303" y="3726"/>
                </a:lnTo>
                <a:cubicBezTo>
                  <a:pt x="19412" y="3362"/>
                  <a:pt x="19140" y="2999"/>
                  <a:pt x="18765" y="2999"/>
                </a:cubicBezTo>
                <a:cubicBezTo>
                  <a:pt x="18763" y="2999"/>
                  <a:pt x="18761" y="2999"/>
                  <a:pt x="18760" y="2999"/>
                </a:cubicBezTo>
                <a:lnTo>
                  <a:pt x="4173" y="2999"/>
                </a:lnTo>
                <a:lnTo>
                  <a:pt x="3400" y="405"/>
                </a:lnTo>
                <a:cubicBezTo>
                  <a:pt x="3328" y="163"/>
                  <a:pt x="3107" y="0"/>
                  <a:pt x="285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435D74"/>
              </a:solidFill>
            </a:endParaRPr>
          </a:p>
        </p:txBody>
      </p:sp>
      <p:grpSp>
        <p:nvGrpSpPr>
          <p:cNvPr id="477" name="Google Shape;477;p53"/>
          <p:cNvGrpSpPr/>
          <p:nvPr/>
        </p:nvGrpSpPr>
        <p:grpSpPr>
          <a:xfrm>
            <a:off x="4429378" y="2151543"/>
            <a:ext cx="291534" cy="291557"/>
            <a:chOff x="-63252250" y="1930850"/>
            <a:chExt cx="319000" cy="319025"/>
          </a:xfrm>
        </p:grpSpPr>
        <p:sp>
          <p:nvSpPr>
            <p:cNvPr id="478" name="Google Shape;478;p53"/>
            <p:cNvSpPr/>
            <p:nvPr/>
          </p:nvSpPr>
          <p:spPr>
            <a:xfrm>
              <a:off x="-63252250" y="1930850"/>
              <a:ext cx="319000" cy="319025"/>
            </a:xfrm>
            <a:custGeom>
              <a:avLst/>
              <a:gdLst/>
              <a:ahLst/>
              <a:cxnLst/>
              <a:rect l="l" t="t" r="r" b="b"/>
              <a:pathLst>
                <a:path w="12760" h="12761" extrusionOk="0">
                  <a:moveTo>
                    <a:pt x="7026" y="914"/>
                  </a:moveTo>
                  <a:lnTo>
                    <a:pt x="7026" y="1954"/>
                  </a:lnTo>
                  <a:cubicBezTo>
                    <a:pt x="7026" y="2174"/>
                    <a:pt x="7120" y="2332"/>
                    <a:pt x="7341" y="2363"/>
                  </a:cubicBezTo>
                  <a:cubicBezTo>
                    <a:pt x="7813" y="2489"/>
                    <a:pt x="8286" y="2647"/>
                    <a:pt x="8664" y="2899"/>
                  </a:cubicBezTo>
                  <a:cubicBezTo>
                    <a:pt x="8733" y="2954"/>
                    <a:pt x="8820" y="2979"/>
                    <a:pt x="8905" y="2979"/>
                  </a:cubicBezTo>
                  <a:cubicBezTo>
                    <a:pt x="9012" y="2979"/>
                    <a:pt x="9115" y="2938"/>
                    <a:pt x="9168" y="2868"/>
                  </a:cubicBezTo>
                  <a:lnTo>
                    <a:pt x="9924" y="2111"/>
                  </a:lnTo>
                  <a:lnTo>
                    <a:pt x="10712" y="2899"/>
                  </a:lnTo>
                  <a:lnTo>
                    <a:pt x="9956" y="3655"/>
                  </a:lnTo>
                  <a:cubicBezTo>
                    <a:pt x="9861" y="3781"/>
                    <a:pt x="9798" y="4002"/>
                    <a:pt x="9924" y="4159"/>
                  </a:cubicBezTo>
                  <a:cubicBezTo>
                    <a:pt x="10208" y="4600"/>
                    <a:pt x="10397" y="5041"/>
                    <a:pt x="10460" y="5514"/>
                  </a:cubicBezTo>
                  <a:cubicBezTo>
                    <a:pt x="10523" y="5703"/>
                    <a:pt x="10680" y="5829"/>
                    <a:pt x="10869" y="5829"/>
                  </a:cubicBezTo>
                  <a:lnTo>
                    <a:pt x="11941" y="5829"/>
                  </a:lnTo>
                  <a:lnTo>
                    <a:pt x="11941" y="6932"/>
                  </a:lnTo>
                  <a:lnTo>
                    <a:pt x="10869" y="6932"/>
                  </a:lnTo>
                  <a:cubicBezTo>
                    <a:pt x="10680" y="6932"/>
                    <a:pt x="10523" y="7058"/>
                    <a:pt x="10460" y="7247"/>
                  </a:cubicBezTo>
                  <a:cubicBezTo>
                    <a:pt x="10365" y="7719"/>
                    <a:pt x="10208" y="8192"/>
                    <a:pt x="9924" y="8570"/>
                  </a:cubicBezTo>
                  <a:cubicBezTo>
                    <a:pt x="9798" y="8727"/>
                    <a:pt x="9861" y="8979"/>
                    <a:pt x="9956" y="9105"/>
                  </a:cubicBezTo>
                  <a:lnTo>
                    <a:pt x="10712" y="9830"/>
                  </a:lnTo>
                  <a:lnTo>
                    <a:pt x="9924" y="10618"/>
                  </a:lnTo>
                  <a:lnTo>
                    <a:pt x="9168" y="9893"/>
                  </a:lnTo>
                  <a:cubicBezTo>
                    <a:pt x="9111" y="9817"/>
                    <a:pt x="8996" y="9775"/>
                    <a:pt x="8879" y="9775"/>
                  </a:cubicBezTo>
                  <a:cubicBezTo>
                    <a:pt x="8803" y="9775"/>
                    <a:pt x="8726" y="9793"/>
                    <a:pt x="8664" y="9830"/>
                  </a:cubicBezTo>
                  <a:cubicBezTo>
                    <a:pt x="8223" y="10114"/>
                    <a:pt x="7813" y="10303"/>
                    <a:pt x="7341" y="10397"/>
                  </a:cubicBezTo>
                  <a:cubicBezTo>
                    <a:pt x="7120" y="10429"/>
                    <a:pt x="7026" y="10586"/>
                    <a:pt x="7026" y="10775"/>
                  </a:cubicBezTo>
                  <a:lnTo>
                    <a:pt x="7026" y="11846"/>
                  </a:lnTo>
                  <a:lnTo>
                    <a:pt x="5923" y="11846"/>
                  </a:lnTo>
                  <a:lnTo>
                    <a:pt x="5923" y="10775"/>
                  </a:lnTo>
                  <a:cubicBezTo>
                    <a:pt x="5923" y="10586"/>
                    <a:pt x="5797" y="10429"/>
                    <a:pt x="5577" y="10397"/>
                  </a:cubicBezTo>
                  <a:cubicBezTo>
                    <a:pt x="5135" y="10271"/>
                    <a:pt x="4663" y="10114"/>
                    <a:pt x="4253" y="9830"/>
                  </a:cubicBezTo>
                  <a:cubicBezTo>
                    <a:pt x="4191" y="9793"/>
                    <a:pt x="4119" y="9775"/>
                    <a:pt x="4047" y="9775"/>
                  </a:cubicBezTo>
                  <a:cubicBezTo>
                    <a:pt x="3937" y="9775"/>
                    <a:pt x="3826" y="9817"/>
                    <a:pt x="3749" y="9893"/>
                  </a:cubicBezTo>
                  <a:lnTo>
                    <a:pt x="2993" y="10618"/>
                  </a:lnTo>
                  <a:lnTo>
                    <a:pt x="2206" y="9830"/>
                  </a:lnTo>
                  <a:lnTo>
                    <a:pt x="2962" y="9105"/>
                  </a:lnTo>
                  <a:cubicBezTo>
                    <a:pt x="3088" y="8979"/>
                    <a:pt x="3119" y="8727"/>
                    <a:pt x="2993" y="8570"/>
                  </a:cubicBezTo>
                  <a:cubicBezTo>
                    <a:pt x="2710" y="8160"/>
                    <a:pt x="2521" y="7719"/>
                    <a:pt x="2458" y="7247"/>
                  </a:cubicBezTo>
                  <a:cubicBezTo>
                    <a:pt x="2395" y="7058"/>
                    <a:pt x="2237" y="6932"/>
                    <a:pt x="2048" y="6932"/>
                  </a:cubicBezTo>
                  <a:lnTo>
                    <a:pt x="977" y="6932"/>
                  </a:lnTo>
                  <a:lnTo>
                    <a:pt x="977" y="5829"/>
                  </a:lnTo>
                  <a:lnTo>
                    <a:pt x="2048" y="5829"/>
                  </a:lnTo>
                  <a:cubicBezTo>
                    <a:pt x="2237" y="5829"/>
                    <a:pt x="2395" y="5703"/>
                    <a:pt x="2458" y="5514"/>
                  </a:cubicBezTo>
                  <a:cubicBezTo>
                    <a:pt x="2552" y="5041"/>
                    <a:pt x="2710" y="4569"/>
                    <a:pt x="2993" y="4159"/>
                  </a:cubicBezTo>
                  <a:cubicBezTo>
                    <a:pt x="3119" y="4002"/>
                    <a:pt x="3088" y="3781"/>
                    <a:pt x="2962" y="3655"/>
                  </a:cubicBezTo>
                  <a:lnTo>
                    <a:pt x="2206" y="2899"/>
                  </a:lnTo>
                  <a:lnTo>
                    <a:pt x="2993" y="2111"/>
                  </a:lnTo>
                  <a:lnTo>
                    <a:pt x="3749" y="2868"/>
                  </a:lnTo>
                  <a:cubicBezTo>
                    <a:pt x="3820" y="2938"/>
                    <a:pt x="3921" y="2979"/>
                    <a:pt x="4023" y="2979"/>
                  </a:cubicBezTo>
                  <a:cubicBezTo>
                    <a:pt x="4103" y="2979"/>
                    <a:pt x="4184" y="2954"/>
                    <a:pt x="4253" y="2899"/>
                  </a:cubicBezTo>
                  <a:cubicBezTo>
                    <a:pt x="4694" y="2647"/>
                    <a:pt x="5135" y="2426"/>
                    <a:pt x="5577" y="2363"/>
                  </a:cubicBezTo>
                  <a:cubicBezTo>
                    <a:pt x="5797" y="2332"/>
                    <a:pt x="5923" y="2174"/>
                    <a:pt x="5923" y="1954"/>
                  </a:cubicBezTo>
                  <a:lnTo>
                    <a:pt x="5923" y="914"/>
                  </a:lnTo>
                  <a:close/>
                  <a:moveTo>
                    <a:pt x="5829" y="1"/>
                  </a:moveTo>
                  <a:cubicBezTo>
                    <a:pt x="5356" y="1"/>
                    <a:pt x="5009" y="347"/>
                    <a:pt x="5009" y="820"/>
                  </a:cubicBezTo>
                  <a:lnTo>
                    <a:pt x="5009" y="1576"/>
                  </a:lnTo>
                  <a:cubicBezTo>
                    <a:pt x="4631" y="1702"/>
                    <a:pt x="4285" y="1796"/>
                    <a:pt x="3970" y="2017"/>
                  </a:cubicBezTo>
                  <a:lnTo>
                    <a:pt x="3466" y="1481"/>
                  </a:lnTo>
                  <a:cubicBezTo>
                    <a:pt x="3308" y="1324"/>
                    <a:pt x="3103" y="1245"/>
                    <a:pt x="2891" y="1245"/>
                  </a:cubicBezTo>
                  <a:cubicBezTo>
                    <a:pt x="2678" y="1245"/>
                    <a:pt x="2458" y="1324"/>
                    <a:pt x="2269" y="1481"/>
                  </a:cubicBezTo>
                  <a:lnTo>
                    <a:pt x="1481" y="2269"/>
                  </a:lnTo>
                  <a:cubicBezTo>
                    <a:pt x="1166" y="2584"/>
                    <a:pt x="1166" y="3120"/>
                    <a:pt x="1481" y="3466"/>
                  </a:cubicBezTo>
                  <a:lnTo>
                    <a:pt x="2017" y="3970"/>
                  </a:lnTo>
                  <a:cubicBezTo>
                    <a:pt x="1796" y="4285"/>
                    <a:pt x="1701" y="4632"/>
                    <a:pt x="1575" y="5010"/>
                  </a:cubicBezTo>
                  <a:lnTo>
                    <a:pt x="819" y="5010"/>
                  </a:lnTo>
                  <a:cubicBezTo>
                    <a:pt x="347" y="5010"/>
                    <a:pt x="0" y="5356"/>
                    <a:pt x="0" y="5829"/>
                  </a:cubicBezTo>
                  <a:lnTo>
                    <a:pt x="0" y="6932"/>
                  </a:lnTo>
                  <a:cubicBezTo>
                    <a:pt x="0" y="7404"/>
                    <a:pt x="347" y="7751"/>
                    <a:pt x="819" y="7751"/>
                  </a:cubicBezTo>
                  <a:lnTo>
                    <a:pt x="1575" y="7751"/>
                  </a:lnTo>
                  <a:cubicBezTo>
                    <a:pt x="1701" y="8097"/>
                    <a:pt x="1796" y="8475"/>
                    <a:pt x="2017" y="8759"/>
                  </a:cubicBezTo>
                  <a:lnTo>
                    <a:pt x="1481" y="9295"/>
                  </a:lnTo>
                  <a:cubicBezTo>
                    <a:pt x="1166" y="9610"/>
                    <a:pt x="1166" y="10114"/>
                    <a:pt x="1481" y="10460"/>
                  </a:cubicBezTo>
                  <a:lnTo>
                    <a:pt x="2269" y="11248"/>
                  </a:lnTo>
                  <a:cubicBezTo>
                    <a:pt x="2426" y="11405"/>
                    <a:pt x="2639" y="11484"/>
                    <a:pt x="2855" y="11484"/>
                  </a:cubicBezTo>
                  <a:cubicBezTo>
                    <a:pt x="3072" y="11484"/>
                    <a:pt x="3292" y="11405"/>
                    <a:pt x="3466" y="11248"/>
                  </a:cubicBezTo>
                  <a:lnTo>
                    <a:pt x="3970" y="10744"/>
                  </a:lnTo>
                  <a:cubicBezTo>
                    <a:pt x="4285" y="10933"/>
                    <a:pt x="4631" y="11059"/>
                    <a:pt x="5009" y="11185"/>
                  </a:cubicBezTo>
                  <a:lnTo>
                    <a:pt x="5009" y="11909"/>
                  </a:lnTo>
                  <a:cubicBezTo>
                    <a:pt x="5009" y="12382"/>
                    <a:pt x="5356" y="12760"/>
                    <a:pt x="5829" y="12760"/>
                  </a:cubicBezTo>
                  <a:lnTo>
                    <a:pt x="6931" y="12760"/>
                  </a:lnTo>
                  <a:cubicBezTo>
                    <a:pt x="7404" y="12760"/>
                    <a:pt x="7750" y="12382"/>
                    <a:pt x="7750" y="11909"/>
                  </a:cubicBezTo>
                  <a:lnTo>
                    <a:pt x="7750" y="11185"/>
                  </a:lnTo>
                  <a:cubicBezTo>
                    <a:pt x="8097" y="11059"/>
                    <a:pt x="8475" y="10933"/>
                    <a:pt x="8790" y="10744"/>
                  </a:cubicBezTo>
                  <a:lnTo>
                    <a:pt x="9294" y="11248"/>
                  </a:lnTo>
                  <a:cubicBezTo>
                    <a:pt x="9452" y="11405"/>
                    <a:pt x="9656" y="11484"/>
                    <a:pt x="9865" y="11484"/>
                  </a:cubicBezTo>
                  <a:cubicBezTo>
                    <a:pt x="10074" y="11484"/>
                    <a:pt x="10287" y="11405"/>
                    <a:pt x="10460" y="11248"/>
                  </a:cubicBezTo>
                  <a:lnTo>
                    <a:pt x="11247" y="10460"/>
                  </a:lnTo>
                  <a:cubicBezTo>
                    <a:pt x="11563" y="10145"/>
                    <a:pt x="11563" y="9641"/>
                    <a:pt x="11247" y="9295"/>
                  </a:cubicBezTo>
                  <a:lnTo>
                    <a:pt x="10743" y="8759"/>
                  </a:lnTo>
                  <a:cubicBezTo>
                    <a:pt x="10932" y="8444"/>
                    <a:pt x="11058" y="8097"/>
                    <a:pt x="11184" y="7751"/>
                  </a:cubicBezTo>
                  <a:lnTo>
                    <a:pt x="11941" y="7751"/>
                  </a:lnTo>
                  <a:cubicBezTo>
                    <a:pt x="12413" y="7751"/>
                    <a:pt x="12760" y="7404"/>
                    <a:pt x="12760" y="6932"/>
                  </a:cubicBezTo>
                  <a:lnTo>
                    <a:pt x="12760" y="5829"/>
                  </a:lnTo>
                  <a:cubicBezTo>
                    <a:pt x="12760" y="5356"/>
                    <a:pt x="12350" y="5010"/>
                    <a:pt x="11941" y="5010"/>
                  </a:cubicBezTo>
                  <a:lnTo>
                    <a:pt x="11184" y="5010"/>
                  </a:lnTo>
                  <a:cubicBezTo>
                    <a:pt x="11058" y="4632"/>
                    <a:pt x="10932" y="4285"/>
                    <a:pt x="10743" y="3970"/>
                  </a:cubicBezTo>
                  <a:lnTo>
                    <a:pt x="11247" y="3466"/>
                  </a:lnTo>
                  <a:cubicBezTo>
                    <a:pt x="11563" y="3151"/>
                    <a:pt x="11563" y="2647"/>
                    <a:pt x="11247" y="2269"/>
                  </a:cubicBezTo>
                  <a:lnTo>
                    <a:pt x="10460" y="1481"/>
                  </a:lnTo>
                  <a:cubicBezTo>
                    <a:pt x="10302" y="1324"/>
                    <a:pt x="10098" y="1245"/>
                    <a:pt x="9889" y="1245"/>
                  </a:cubicBezTo>
                  <a:cubicBezTo>
                    <a:pt x="9680" y="1245"/>
                    <a:pt x="9467" y="1324"/>
                    <a:pt x="9294" y="1481"/>
                  </a:cubicBezTo>
                  <a:lnTo>
                    <a:pt x="8790" y="2017"/>
                  </a:lnTo>
                  <a:cubicBezTo>
                    <a:pt x="8475" y="1796"/>
                    <a:pt x="8097" y="1702"/>
                    <a:pt x="7750" y="1576"/>
                  </a:cubicBezTo>
                  <a:lnTo>
                    <a:pt x="7750" y="820"/>
                  </a:lnTo>
                  <a:cubicBezTo>
                    <a:pt x="7750" y="347"/>
                    <a:pt x="7404" y="1"/>
                    <a:pt x="69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53"/>
            <p:cNvSpPr/>
            <p:nvPr/>
          </p:nvSpPr>
          <p:spPr>
            <a:xfrm>
              <a:off x="-63160900" y="2021425"/>
              <a:ext cx="137850" cy="137850"/>
            </a:xfrm>
            <a:custGeom>
              <a:avLst/>
              <a:gdLst/>
              <a:ahLst/>
              <a:cxnLst/>
              <a:rect l="l" t="t" r="r" b="b"/>
              <a:pathLst>
                <a:path w="5514" h="5514" extrusionOk="0">
                  <a:moveTo>
                    <a:pt x="2773" y="820"/>
                  </a:moveTo>
                  <a:cubicBezTo>
                    <a:pt x="3813" y="820"/>
                    <a:pt x="4695" y="1702"/>
                    <a:pt x="4695" y="2742"/>
                  </a:cubicBezTo>
                  <a:cubicBezTo>
                    <a:pt x="4695" y="3813"/>
                    <a:pt x="3813" y="4695"/>
                    <a:pt x="2773" y="4695"/>
                  </a:cubicBezTo>
                  <a:cubicBezTo>
                    <a:pt x="1702" y="4695"/>
                    <a:pt x="820" y="3813"/>
                    <a:pt x="820" y="2742"/>
                  </a:cubicBezTo>
                  <a:cubicBezTo>
                    <a:pt x="820" y="1702"/>
                    <a:pt x="1702" y="820"/>
                    <a:pt x="2773" y="820"/>
                  </a:cubicBezTo>
                  <a:close/>
                  <a:moveTo>
                    <a:pt x="2773" y="1"/>
                  </a:moveTo>
                  <a:cubicBezTo>
                    <a:pt x="1229" y="1"/>
                    <a:pt x="1" y="1198"/>
                    <a:pt x="1" y="2742"/>
                  </a:cubicBezTo>
                  <a:cubicBezTo>
                    <a:pt x="1" y="4285"/>
                    <a:pt x="1229" y="5514"/>
                    <a:pt x="2773" y="5514"/>
                  </a:cubicBezTo>
                  <a:cubicBezTo>
                    <a:pt x="4285" y="5514"/>
                    <a:pt x="5514" y="4285"/>
                    <a:pt x="5514" y="2742"/>
                  </a:cubicBezTo>
                  <a:cubicBezTo>
                    <a:pt x="5514" y="1229"/>
                    <a:pt x="4254" y="1"/>
                    <a:pt x="27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80" name="Google Shape;480;p53"/>
          <p:cNvGrpSpPr/>
          <p:nvPr/>
        </p:nvGrpSpPr>
        <p:grpSpPr>
          <a:xfrm>
            <a:off x="7064301" y="2325013"/>
            <a:ext cx="285429" cy="286777"/>
            <a:chOff x="-60254550" y="1938025"/>
            <a:chExt cx="317425" cy="318925"/>
          </a:xfrm>
        </p:grpSpPr>
        <p:sp>
          <p:nvSpPr>
            <p:cNvPr id="481" name="Google Shape;481;p53"/>
            <p:cNvSpPr/>
            <p:nvPr/>
          </p:nvSpPr>
          <p:spPr>
            <a:xfrm>
              <a:off x="-60254550" y="2049000"/>
              <a:ext cx="317425" cy="207950"/>
            </a:xfrm>
            <a:custGeom>
              <a:avLst/>
              <a:gdLst/>
              <a:ahLst/>
              <a:cxnLst/>
              <a:rect l="l" t="t" r="r" b="b"/>
              <a:pathLst>
                <a:path w="12697" h="8318" extrusionOk="0">
                  <a:moveTo>
                    <a:pt x="10428" y="1639"/>
                  </a:moveTo>
                  <a:cubicBezTo>
                    <a:pt x="11184" y="1639"/>
                    <a:pt x="11814" y="2269"/>
                    <a:pt x="11814" y="3025"/>
                  </a:cubicBezTo>
                  <a:cubicBezTo>
                    <a:pt x="11814" y="3781"/>
                    <a:pt x="11184" y="4411"/>
                    <a:pt x="10428" y="4411"/>
                  </a:cubicBezTo>
                  <a:lnTo>
                    <a:pt x="9767" y="4411"/>
                  </a:lnTo>
                  <a:cubicBezTo>
                    <a:pt x="9861" y="4033"/>
                    <a:pt x="9893" y="3686"/>
                    <a:pt x="9893" y="3308"/>
                  </a:cubicBezTo>
                  <a:lnTo>
                    <a:pt x="9893" y="1639"/>
                  </a:lnTo>
                  <a:close/>
                  <a:moveTo>
                    <a:pt x="9073" y="819"/>
                  </a:moveTo>
                  <a:lnTo>
                    <a:pt x="9073" y="3308"/>
                  </a:lnTo>
                  <a:cubicBezTo>
                    <a:pt x="9073" y="5577"/>
                    <a:pt x="7215" y="7435"/>
                    <a:pt x="4915" y="7435"/>
                  </a:cubicBezTo>
                  <a:cubicBezTo>
                    <a:pt x="2646" y="7435"/>
                    <a:pt x="788" y="5577"/>
                    <a:pt x="788" y="3308"/>
                  </a:cubicBezTo>
                  <a:lnTo>
                    <a:pt x="788" y="819"/>
                  </a:lnTo>
                  <a:close/>
                  <a:moveTo>
                    <a:pt x="410" y="0"/>
                  </a:moveTo>
                  <a:cubicBezTo>
                    <a:pt x="158" y="0"/>
                    <a:pt x="0" y="189"/>
                    <a:pt x="0" y="441"/>
                  </a:cubicBezTo>
                  <a:lnTo>
                    <a:pt x="0" y="3308"/>
                  </a:lnTo>
                  <a:cubicBezTo>
                    <a:pt x="0" y="5041"/>
                    <a:pt x="882" y="6522"/>
                    <a:pt x="2205" y="7435"/>
                  </a:cubicBezTo>
                  <a:lnTo>
                    <a:pt x="410" y="7435"/>
                  </a:lnTo>
                  <a:cubicBezTo>
                    <a:pt x="158" y="7435"/>
                    <a:pt x="0" y="7624"/>
                    <a:pt x="0" y="7877"/>
                  </a:cubicBezTo>
                  <a:cubicBezTo>
                    <a:pt x="0" y="8097"/>
                    <a:pt x="189" y="8318"/>
                    <a:pt x="410" y="8318"/>
                  </a:cubicBezTo>
                  <a:lnTo>
                    <a:pt x="9483" y="8318"/>
                  </a:lnTo>
                  <a:cubicBezTo>
                    <a:pt x="9735" y="8318"/>
                    <a:pt x="9893" y="8097"/>
                    <a:pt x="9893" y="7877"/>
                  </a:cubicBezTo>
                  <a:cubicBezTo>
                    <a:pt x="9893" y="7624"/>
                    <a:pt x="9704" y="7435"/>
                    <a:pt x="9483" y="7435"/>
                  </a:cubicBezTo>
                  <a:lnTo>
                    <a:pt x="7687" y="7435"/>
                  </a:lnTo>
                  <a:cubicBezTo>
                    <a:pt x="8506" y="6900"/>
                    <a:pt x="9137" y="6144"/>
                    <a:pt x="9546" y="5230"/>
                  </a:cubicBezTo>
                  <a:lnTo>
                    <a:pt x="10491" y="5230"/>
                  </a:lnTo>
                  <a:cubicBezTo>
                    <a:pt x="11688" y="5230"/>
                    <a:pt x="12697" y="4253"/>
                    <a:pt x="12697" y="3025"/>
                  </a:cubicBezTo>
                  <a:cubicBezTo>
                    <a:pt x="12697" y="1796"/>
                    <a:pt x="11657" y="819"/>
                    <a:pt x="10428" y="819"/>
                  </a:cubicBezTo>
                  <a:lnTo>
                    <a:pt x="9893" y="819"/>
                  </a:lnTo>
                  <a:lnTo>
                    <a:pt x="9893" y="441"/>
                  </a:lnTo>
                  <a:cubicBezTo>
                    <a:pt x="9893" y="189"/>
                    <a:pt x="9704" y="0"/>
                    <a:pt x="94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53"/>
            <p:cNvSpPr/>
            <p:nvPr/>
          </p:nvSpPr>
          <p:spPr>
            <a:xfrm>
              <a:off x="-6021912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68" y="0"/>
                  </a:moveTo>
                  <a:cubicBezTo>
                    <a:pt x="947" y="0"/>
                    <a:pt x="819" y="61"/>
                    <a:pt x="725" y="155"/>
                  </a:cubicBezTo>
                  <a:cubicBezTo>
                    <a:pt x="568" y="312"/>
                    <a:pt x="568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36" y="4144"/>
                    <a:pt x="1041" y="4144"/>
                  </a:cubicBezTo>
                  <a:cubicBezTo>
                    <a:pt x="1156" y="4144"/>
                    <a:pt x="1273" y="4097"/>
                    <a:pt x="1356" y="3998"/>
                  </a:cubicBezTo>
                  <a:cubicBezTo>
                    <a:pt x="1513" y="3841"/>
                    <a:pt x="1513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50" y="0"/>
                    <a:pt x="10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53"/>
            <p:cNvSpPr/>
            <p:nvPr/>
          </p:nvSpPr>
          <p:spPr>
            <a:xfrm>
              <a:off x="-60156900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7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57" y="722"/>
                  </a:cubicBezTo>
                  <a:cubicBezTo>
                    <a:pt x="1103" y="1100"/>
                    <a:pt x="1103" y="1446"/>
                    <a:pt x="757" y="1761"/>
                  </a:cubicBezTo>
                  <a:cubicBezTo>
                    <a:pt x="32" y="2392"/>
                    <a:pt x="1" y="3368"/>
                    <a:pt x="757" y="4030"/>
                  </a:cubicBezTo>
                  <a:cubicBezTo>
                    <a:pt x="832" y="4105"/>
                    <a:pt x="929" y="4144"/>
                    <a:pt x="1026" y="4144"/>
                  </a:cubicBezTo>
                  <a:cubicBezTo>
                    <a:pt x="1133" y="4144"/>
                    <a:pt x="1242" y="4097"/>
                    <a:pt x="1324" y="3998"/>
                  </a:cubicBezTo>
                  <a:cubicBezTo>
                    <a:pt x="1859" y="3463"/>
                    <a:pt x="473" y="3179"/>
                    <a:pt x="1292" y="2392"/>
                  </a:cubicBezTo>
                  <a:cubicBezTo>
                    <a:pt x="2017" y="1761"/>
                    <a:pt x="2049" y="785"/>
                    <a:pt x="1292" y="92"/>
                  </a:cubicBezTo>
                  <a:cubicBezTo>
                    <a:pt x="1229" y="28"/>
                    <a:pt x="1145" y="0"/>
                    <a:pt x="10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53"/>
            <p:cNvSpPr/>
            <p:nvPr/>
          </p:nvSpPr>
          <p:spPr>
            <a:xfrm>
              <a:off x="-60094675" y="1938025"/>
              <a:ext cx="51225" cy="103625"/>
            </a:xfrm>
            <a:custGeom>
              <a:avLst/>
              <a:gdLst/>
              <a:ahLst/>
              <a:cxnLst/>
              <a:rect l="l" t="t" r="r" b="b"/>
              <a:pathLst>
                <a:path w="2049" h="4145" extrusionOk="0">
                  <a:moveTo>
                    <a:pt x="1056" y="0"/>
                  </a:moveTo>
                  <a:cubicBezTo>
                    <a:pt x="926" y="0"/>
                    <a:pt x="788" y="61"/>
                    <a:pt x="694" y="155"/>
                  </a:cubicBezTo>
                  <a:cubicBezTo>
                    <a:pt x="536" y="312"/>
                    <a:pt x="536" y="564"/>
                    <a:pt x="725" y="722"/>
                  </a:cubicBezTo>
                  <a:cubicBezTo>
                    <a:pt x="1103" y="1100"/>
                    <a:pt x="1103" y="1446"/>
                    <a:pt x="725" y="1761"/>
                  </a:cubicBezTo>
                  <a:cubicBezTo>
                    <a:pt x="32" y="2392"/>
                    <a:pt x="1" y="3368"/>
                    <a:pt x="725" y="4030"/>
                  </a:cubicBezTo>
                  <a:cubicBezTo>
                    <a:pt x="800" y="4105"/>
                    <a:pt x="904" y="4144"/>
                    <a:pt x="1009" y="4144"/>
                  </a:cubicBezTo>
                  <a:cubicBezTo>
                    <a:pt x="1125" y="4144"/>
                    <a:pt x="1241" y="4097"/>
                    <a:pt x="1324" y="3998"/>
                  </a:cubicBezTo>
                  <a:cubicBezTo>
                    <a:pt x="1481" y="3841"/>
                    <a:pt x="1481" y="3557"/>
                    <a:pt x="1292" y="3400"/>
                  </a:cubicBezTo>
                  <a:cubicBezTo>
                    <a:pt x="946" y="3085"/>
                    <a:pt x="946" y="2707"/>
                    <a:pt x="1292" y="2392"/>
                  </a:cubicBezTo>
                  <a:cubicBezTo>
                    <a:pt x="1985" y="1761"/>
                    <a:pt x="2048" y="785"/>
                    <a:pt x="1292" y="92"/>
                  </a:cubicBezTo>
                  <a:cubicBezTo>
                    <a:pt x="1229" y="28"/>
                    <a:pt x="1145" y="0"/>
                    <a:pt x="10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55"/>
          <p:cNvSpPr txBox="1">
            <a:spLocks noGrp="1"/>
          </p:cNvSpPr>
          <p:nvPr>
            <p:ph type="title"/>
          </p:nvPr>
        </p:nvSpPr>
        <p:spPr>
          <a:xfrm>
            <a:off x="1938900" y="2775025"/>
            <a:ext cx="52662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fa-IR" sz="3600" dirty="0"/>
              <a:t>تیتر خود را وارد کنید</a:t>
            </a:r>
            <a:endParaRPr sz="3600" dirty="0"/>
          </a:p>
        </p:txBody>
      </p:sp>
      <p:sp>
        <p:nvSpPr>
          <p:cNvPr id="534" name="Google Shape;534;p55"/>
          <p:cNvSpPr txBox="1">
            <a:spLocks noGrp="1"/>
          </p:cNvSpPr>
          <p:nvPr>
            <p:ph type="title" idx="2"/>
          </p:nvPr>
        </p:nvSpPr>
        <p:spPr>
          <a:xfrm>
            <a:off x="2925483" y="1833313"/>
            <a:ext cx="3293033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4800" dirty="0"/>
              <a:t>فصل اول</a:t>
            </a:r>
            <a:endParaRPr sz="4800" dirty="0"/>
          </a:p>
        </p:txBody>
      </p:sp>
      <p:sp>
        <p:nvSpPr>
          <p:cNvPr id="535" name="Google Shape;535;p55"/>
          <p:cNvSpPr txBox="1">
            <a:spLocks noGrp="1"/>
          </p:cNvSpPr>
          <p:nvPr>
            <p:ph type="subTitle" idx="1"/>
          </p:nvPr>
        </p:nvSpPr>
        <p:spPr>
          <a:xfrm>
            <a:off x="1938900" y="3716738"/>
            <a:ext cx="5266200" cy="36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1"/>
            <a:r>
              <a:rPr lang="fa-IR" dirty="0"/>
              <a:t>لورم ایپسوم متن ساختگی با تولید سادگی نامفهوم است.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4FA0AE-AEB8-4792-9C12-3D31C8D6B0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4824" y="0"/>
            <a:ext cx="3699176" cy="5143500"/>
          </a:xfrm>
          <a:prstGeom prst="rect">
            <a:avLst/>
          </a:prstGeom>
        </p:spPr>
      </p:pic>
      <p:sp>
        <p:nvSpPr>
          <p:cNvPr id="540" name="Google Shape;540;p56"/>
          <p:cNvSpPr txBox="1">
            <a:spLocks noGrp="1"/>
          </p:cNvSpPr>
          <p:nvPr>
            <p:ph type="title"/>
          </p:nvPr>
        </p:nvSpPr>
        <p:spPr>
          <a:xfrm>
            <a:off x="720000" y="1204138"/>
            <a:ext cx="42324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600" dirty="0"/>
              <a:t>تیتر خود را وارد کنید</a:t>
            </a:r>
            <a:endParaRPr dirty="0"/>
          </a:p>
        </p:txBody>
      </p:sp>
      <p:sp>
        <p:nvSpPr>
          <p:cNvPr id="541" name="Google Shape;541;p56"/>
          <p:cNvSpPr txBox="1">
            <a:spLocks noGrp="1"/>
          </p:cNvSpPr>
          <p:nvPr>
            <p:ph type="body" idx="1"/>
          </p:nvPr>
        </p:nvSpPr>
        <p:spPr>
          <a:xfrm>
            <a:off x="720000" y="1776838"/>
            <a:ext cx="4232400" cy="258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 algn="just" rtl="1">
              <a:lnSpc>
                <a:spcPct val="200000"/>
              </a:lnSpc>
              <a:buNone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چاپگرها و متون بلکه روزنامه و مجله در است.    </a:t>
            </a:r>
          </a:p>
        </p:txBody>
      </p:sp>
      <p:sp>
        <p:nvSpPr>
          <p:cNvPr id="543" name="Google Shape;543;p56"/>
          <p:cNvSpPr/>
          <p:nvPr/>
        </p:nvSpPr>
        <p:spPr>
          <a:xfrm rot="5400000">
            <a:off x="7660126" y="219331"/>
            <a:ext cx="2048701" cy="1024096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56"/>
          <p:cNvSpPr/>
          <p:nvPr/>
        </p:nvSpPr>
        <p:spPr>
          <a:xfrm>
            <a:off x="5248475" y="4178906"/>
            <a:ext cx="2165000" cy="1265125"/>
          </a:xfrm>
          <a:custGeom>
            <a:avLst/>
            <a:gdLst/>
            <a:ahLst/>
            <a:cxnLst/>
            <a:rect l="l" t="t" r="r" b="b"/>
            <a:pathLst>
              <a:path w="86600" h="50605" extrusionOk="0">
                <a:moveTo>
                  <a:pt x="43297" y="1"/>
                </a:moveTo>
                <a:cubicBezTo>
                  <a:pt x="42353" y="1"/>
                  <a:pt x="41405" y="366"/>
                  <a:pt x="40675" y="1096"/>
                </a:cubicBezTo>
                <a:lnTo>
                  <a:pt x="1438" y="40333"/>
                </a:lnTo>
                <a:cubicBezTo>
                  <a:pt x="0" y="41771"/>
                  <a:pt x="0" y="44122"/>
                  <a:pt x="1438" y="45560"/>
                </a:cubicBezTo>
                <a:lnTo>
                  <a:pt x="6483" y="50604"/>
                </a:lnTo>
                <a:lnTo>
                  <a:pt x="40675" y="16412"/>
                </a:lnTo>
                <a:cubicBezTo>
                  <a:pt x="41405" y="15693"/>
                  <a:pt x="42353" y="15333"/>
                  <a:pt x="43297" y="15333"/>
                </a:cubicBezTo>
                <a:cubicBezTo>
                  <a:pt x="44241" y="15333"/>
                  <a:pt x="45183" y="15693"/>
                  <a:pt x="45902" y="16412"/>
                </a:cubicBezTo>
                <a:lnTo>
                  <a:pt x="80117" y="50604"/>
                </a:lnTo>
                <a:lnTo>
                  <a:pt x="85162" y="45560"/>
                </a:lnTo>
                <a:cubicBezTo>
                  <a:pt x="86600" y="44122"/>
                  <a:pt x="86600" y="41771"/>
                  <a:pt x="85162" y="40333"/>
                </a:cubicBezTo>
                <a:lnTo>
                  <a:pt x="45902" y="1096"/>
                </a:lnTo>
                <a:cubicBezTo>
                  <a:pt x="45183" y="366"/>
                  <a:pt x="44241" y="1"/>
                  <a:pt x="432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57"/>
          <p:cNvSpPr txBox="1">
            <a:spLocks noGrp="1"/>
          </p:cNvSpPr>
          <p:nvPr>
            <p:ph type="title"/>
          </p:nvPr>
        </p:nvSpPr>
        <p:spPr>
          <a:xfrm>
            <a:off x="4793419" y="1249663"/>
            <a:ext cx="3690300" cy="7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r>
              <a:rPr lang="fa-IR" sz="3200" dirty="0"/>
              <a:t>تیتر خود را وارد کنید</a:t>
            </a:r>
            <a:endParaRPr sz="3200" dirty="0"/>
          </a:p>
        </p:txBody>
      </p:sp>
      <p:sp>
        <p:nvSpPr>
          <p:cNvPr id="552" name="Google Shape;552;p57"/>
          <p:cNvSpPr/>
          <p:nvPr/>
        </p:nvSpPr>
        <p:spPr>
          <a:xfrm rot="10800000">
            <a:off x="812384" y="1639281"/>
            <a:ext cx="3473411" cy="2209709"/>
          </a:xfrm>
          <a:custGeom>
            <a:avLst/>
            <a:gdLst/>
            <a:ahLst/>
            <a:cxnLst/>
            <a:rect l="l" t="t" r="r" b="b"/>
            <a:pathLst>
              <a:path w="92649" h="46313" extrusionOk="0">
                <a:moveTo>
                  <a:pt x="0" y="0"/>
                </a:moveTo>
                <a:cubicBezTo>
                  <a:pt x="0" y="936"/>
                  <a:pt x="366" y="1872"/>
                  <a:pt x="1096" y="2602"/>
                </a:cubicBezTo>
                <a:lnTo>
                  <a:pt x="43711" y="45217"/>
                </a:lnTo>
                <a:cubicBezTo>
                  <a:pt x="44430" y="45947"/>
                  <a:pt x="45377" y="46312"/>
                  <a:pt x="46324" y="46312"/>
                </a:cubicBezTo>
                <a:cubicBezTo>
                  <a:pt x="47272" y="46312"/>
                  <a:pt x="48219" y="45947"/>
                  <a:pt x="48938" y="45217"/>
                </a:cubicBezTo>
                <a:lnTo>
                  <a:pt x="91553" y="2602"/>
                </a:lnTo>
                <a:cubicBezTo>
                  <a:pt x="92283" y="1872"/>
                  <a:pt x="92648" y="936"/>
                  <a:pt x="92648" y="0"/>
                </a:cubicBezTo>
                <a:close/>
              </a:path>
            </a:pathLst>
          </a:custGeom>
          <a:noFill/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Google Shape;541;p56">
            <a:extLst>
              <a:ext uri="{FF2B5EF4-FFF2-40B4-BE49-F238E27FC236}">
                <a16:creationId xmlns:a16="http://schemas.microsoft.com/office/drawing/2014/main" id="{58D307FC-BB10-B637-C495-477597C8AB56}"/>
              </a:ext>
            </a:extLst>
          </p:cNvPr>
          <p:cNvSpPr txBox="1">
            <a:spLocks/>
          </p:cNvSpPr>
          <p:nvPr/>
        </p:nvSpPr>
        <p:spPr>
          <a:xfrm>
            <a:off x="4274109" y="1776838"/>
            <a:ext cx="4232400" cy="25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Vazir" panose="020B0603030804020204" pitchFamily="34" charset="-78"/>
                <a:ea typeface="Lato"/>
                <a:cs typeface="Vazir" panose="020B0603030804020204" pitchFamily="34" charset="-78"/>
                <a:sym typeface="Lat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Lato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 algn="just" rtl="1">
              <a:lnSpc>
                <a:spcPct val="200000"/>
              </a:lnSpc>
              <a:buFont typeface="Lato"/>
              <a:buNone/>
            </a:pPr>
            <a:r>
              <a:rPr lang="fa-IR" dirty="0">
                <a:solidFill>
                  <a:schemeClr val="tx1">
                    <a:lumMod val="95000"/>
                    <a:lumOff val="5000"/>
                  </a:schemeClr>
                </a:solidFill>
                <a:latin typeface="Shabnam" panose="020B0603030804020204" pitchFamily="34" charset="-78"/>
                <a:cs typeface="Shabnam" panose="020B0603030804020204" pitchFamily="34" charset="-78"/>
              </a:rPr>
              <a:t>لورم ایپسوم متن ساختگی با تولید سادگی نامفهوم از صنعت چاپ و با استفاده از طراحان گرافیک است. لورم ایپسوم متن ساختگی با تولید سادگی نامفهوم از صنعت چاپ و با استفاده از طراحان گرافیک است. چاپگرها و متون بلکه روزنامه و مجله در است.   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3CF8A12-9173-4032-9E0B-C7D74D9021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491" y="1437795"/>
            <a:ext cx="3560373" cy="226790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roposition de projet minimaliste en niveaux de gris by Slidesgo">
  <a:themeElements>
    <a:clrScheme name="Simple Light">
      <a:dk1>
        <a:srgbClr val="191919"/>
      </a:dk1>
      <a:lt1>
        <a:srgbClr val="FFFFFF"/>
      </a:lt1>
      <a:dk2>
        <a:srgbClr val="EEEEEE"/>
      </a:dk2>
      <a:lt2>
        <a:srgbClr val="595959"/>
      </a:lt2>
      <a:accent1>
        <a:srgbClr val="333333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191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1072</Words>
  <Application>Microsoft Office PowerPoint</Application>
  <PresentationFormat>On-screen Show (16:9)</PresentationFormat>
  <Paragraphs>112</Paragraphs>
  <Slides>27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MT_Yekan Square Boom</vt:lpstr>
      <vt:lpstr>Estedad Black</vt:lpstr>
      <vt:lpstr>Arial</vt:lpstr>
      <vt:lpstr>Vazir</vt:lpstr>
      <vt:lpstr>Lato</vt:lpstr>
      <vt:lpstr>Shabnam</vt:lpstr>
      <vt:lpstr>Fjalla One</vt:lpstr>
      <vt:lpstr>Lalezar</vt:lpstr>
      <vt:lpstr>PT Sans</vt:lpstr>
      <vt:lpstr>Proposition de projet minimaliste en niveaux de gris by Slidesgo</vt:lpstr>
      <vt:lpstr>PowerPoint Presentation</vt:lpstr>
      <vt:lpstr>قالب پاورپوینت پروپوزال مینیمال</vt:lpstr>
      <vt:lpstr>فهرست مطالب ارائه</vt:lpstr>
      <vt:lpstr>مقدمه</vt:lpstr>
      <vt:lpstr>تیتر خود را وارد کنید</vt:lpstr>
      <vt:lpstr>تیتر خود را وارد کنید</vt:lpstr>
      <vt:lpstr>تیتر خود را وارد کنید</vt:lpstr>
      <vt:lpstr>تیتر خود را وارد کنید</vt:lpstr>
      <vt:lpstr>تیتر خود را وارد کنید</vt:lpstr>
      <vt:lpstr>تیتر خود را وارد کنید</vt:lpstr>
      <vt:lpstr>تیتر خود را وارد کنید</vt:lpstr>
      <vt:lpstr>عنوان را وارد کنید</vt:lpstr>
      <vt:lpstr>عنوان دوم</vt:lpstr>
      <vt:lpstr>تیتر خود را وارد کنید</vt:lpstr>
      <vt:lpstr>تیتر خود را وارد کنید</vt:lpstr>
      <vt:lpstr>58K</vt:lpstr>
      <vt:lpstr>تیتر خود را وارد کنید</vt:lpstr>
      <vt:lpstr>تیتر خود را وارد کنید</vt:lpstr>
      <vt:lpstr>تیتر خود را وارد کنید</vt:lpstr>
      <vt:lpstr>تیتر خود را وارد کنید</vt:lpstr>
      <vt:lpstr>اسلاید مربوط به تصویر</vt:lpstr>
      <vt:lpstr>تیتر خود را وارد کنید</vt:lpstr>
      <vt:lpstr>تیتر خود را وارد کنید</vt:lpstr>
      <vt:lpstr>عنوان را وارد کنید</vt:lpstr>
      <vt:lpstr>با تشکر از توجه همه شما عزیزان</vt:lpstr>
      <vt:lpstr>آیکون‌های قالب پاورپوینت پروپوزال مینیمال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قالب پاورپوینت پروپوزال مینیمال</dc:title>
  <dc:creator>MOHAMAD</dc:creator>
  <cp:lastModifiedBy>windows</cp:lastModifiedBy>
  <cp:revision>9</cp:revision>
  <dcterms:modified xsi:type="dcterms:W3CDTF">2023-06-03T14:50:08Z</dcterms:modified>
</cp:coreProperties>
</file>