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  <p:sldMasterId id="2147483653" r:id="rId3"/>
  </p:sldMasterIdLst>
  <p:notesMasterIdLst>
    <p:notesMasterId r:id="rId24"/>
  </p:notesMasterIdLst>
  <p:sldIdLst>
    <p:sldId id="301" r:id="rId4"/>
    <p:sldId id="256" r:id="rId5"/>
    <p:sldId id="261" r:id="rId6"/>
    <p:sldId id="264" r:id="rId7"/>
    <p:sldId id="270" r:id="rId8"/>
    <p:sldId id="272" r:id="rId9"/>
    <p:sldId id="274" r:id="rId10"/>
    <p:sldId id="262" r:id="rId11"/>
    <p:sldId id="275" r:id="rId12"/>
    <p:sldId id="289" r:id="rId13"/>
    <p:sldId id="290" r:id="rId14"/>
    <p:sldId id="293" r:id="rId15"/>
    <p:sldId id="285" r:id="rId16"/>
    <p:sldId id="271" r:id="rId17"/>
    <p:sldId id="287" r:id="rId18"/>
    <p:sldId id="288" r:id="rId19"/>
    <p:sldId id="299" r:id="rId20"/>
    <p:sldId id="273" r:id="rId21"/>
    <p:sldId id="257" r:id="rId22"/>
    <p:sldId id="300" r:id="rId23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25"/>
      <p:bold r:id="rId26"/>
    </p:embeddedFont>
    <p:embeddedFont>
      <p:font typeface="Arial Black" panose="020B0A04020102020204" pitchFamily="34" charset="0"/>
      <p:bold r:id="rId27"/>
    </p:embeddedFont>
    <p:embeddedFont>
      <p:font typeface="Lalezar" panose="00000500000000000000" pitchFamily="2" charset="-78"/>
      <p:regular r:id="rId28"/>
    </p:embeddedFont>
    <p:embeddedFont>
      <p:font typeface="MT_Yekan Square Boom" panose="00000400000000000000" pitchFamily="2" charset="-78"/>
      <p:bold r:id="rId29"/>
    </p:embeddedFont>
    <p:embeddedFont>
      <p:font typeface="Shabnam" panose="020B0603030804020204" pitchFamily="34" charset="-78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85" d="100"/>
          <a:sy n="85" d="100"/>
        </p:scale>
        <p:origin x="1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97B4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1188-4A45-BD20-DF6D9373DE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1188-4A45-BD20-DF6D9373DE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1188-4A45-BD20-DF6D9373DE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1188-4A45-BD20-DF6D9373DE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1188-4A45-BD20-DF6D9373DE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1188-4A45-BD20-DF6D9373DE7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8-4A45-BD20-DF6D9373D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1330043632"/>
        <c:axId val="-1330039280"/>
      </c:barChart>
      <c:catAx>
        <c:axId val="-1330043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330039280"/>
        <c:crosses val="autoZero"/>
        <c:auto val="1"/>
        <c:lblAlgn val="ctr"/>
        <c:lblOffset val="100"/>
        <c:noMultiLvlLbl val="0"/>
      </c:catAx>
      <c:valAx>
        <c:axId val="-13300392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3300436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5B2-4E57-B3B2-7AA0542C12F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5B2-4E57-B3B2-7AA0542C12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B2-4E57-B3B2-7AA0542C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58F-4DD3-8500-CA946800C85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D58F-4DD3-8500-CA946800C8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DD3-8500-CA946800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2D-4D4D-85E9-E8E06E53AB6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3F2D-4D4D-85E9-E8E06E53AB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2D-4D4D-85E9-E8E06E53A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3EA-4DEB-8C73-E671ED50E01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03EA-4DEB-8C73-E671ED50E0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EA-4DEB-8C73-E671ED50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jpe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17.jp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s://jeebstore.com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A0FD1F-A40B-47BF-A8E6-AA12DF513A84}"/>
              </a:ext>
            </a:extLst>
          </p:cNvPr>
          <p:cNvSpPr/>
          <p:nvPr userDrawn="1"/>
        </p:nvSpPr>
        <p:spPr>
          <a:xfrm>
            <a:off x="446809" y="1205346"/>
            <a:ext cx="8291946" cy="3646478"/>
          </a:xfrm>
          <a:prstGeom prst="roundRect">
            <a:avLst>
              <a:gd name="adj" fmla="val 2989"/>
            </a:avLst>
          </a:prstGeom>
          <a:solidFill>
            <a:srgbClr val="191919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a-I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8DD8D-CA2E-4BAD-BBBD-668CB577893C}"/>
              </a:ext>
            </a:extLst>
          </p:cNvPr>
          <p:cNvSpPr txBox="1"/>
          <p:nvPr userDrawn="1"/>
        </p:nvSpPr>
        <p:spPr>
          <a:xfrm>
            <a:off x="1690163" y="163557"/>
            <a:ext cx="5763405" cy="927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latinLnBrk="0">
              <a:lnSpc>
                <a:spcPct val="120000"/>
              </a:lnSpc>
              <a:spcAft>
                <a:spcPts val="900"/>
              </a:spcAft>
              <a:buClr>
                <a:srgbClr val="000000"/>
              </a:buClr>
              <a:buFont typeface="Arial"/>
              <a:buNone/>
            </a:pPr>
            <a:r>
              <a:rPr lang="fa-IR" sz="2400" b="1" kern="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  <a:sym typeface="Arial"/>
              </a:rPr>
              <a:t>قالب های بیشتر از جیب استور</a:t>
            </a:r>
          </a:p>
          <a:p>
            <a:pPr algn="ctr" rtl="1" latinLnBrk="0">
              <a:lnSpc>
                <a:spcPct val="120000"/>
              </a:lnSpc>
              <a:spcAft>
                <a:spcPts val="900"/>
              </a:spcAft>
              <a:buClr>
                <a:srgbClr val="000000"/>
              </a:buClr>
              <a:buFont typeface="Arial"/>
              <a:buNone/>
            </a:pPr>
            <a:r>
              <a:rPr lang="en-US" sz="1500" kern="0" dirty="0" err="1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  <a:sym typeface="Arial"/>
              </a:rPr>
              <a:t>Ctl</a:t>
            </a:r>
            <a:r>
              <a:rPr lang="en-US" sz="1500" kern="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  <a:sym typeface="Arial"/>
              </a:rPr>
              <a:t> + click</a:t>
            </a:r>
            <a:r>
              <a:rPr lang="fa-IR" sz="1500" kern="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  <a:sym typeface="Arial"/>
              </a:rPr>
              <a:t>  برروی قالب </a:t>
            </a:r>
            <a:endParaRPr lang="en-US" sz="1500" kern="0" dirty="0">
              <a:ln w="3175">
                <a:noFill/>
              </a:ln>
              <a:solidFill>
                <a:srgbClr val="595959">
                  <a:lumMod val="95000"/>
                </a:srgb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Titr" panose="00000700000000000000" pitchFamily="2" charset="-78"/>
              <a:sym typeface="Arial"/>
            </a:endParaRPr>
          </a:p>
        </p:txBody>
      </p:sp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93D9A8C4-2B9B-442D-B483-9338133C1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144C59E9-0B79-4701-806F-8C2C5806DB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120330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AF4DE2-C9FC-4E7D-AB96-A35F7C784E1B}"/>
              </a:ext>
            </a:extLst>
          </p:cNvPr>
          <p:cNvSpPr txBox="1"/>
          <p:nvPr userDrawn="1"/>
        </p:nvSpPr>
        <p:spPr>
          <a:xfrm>
            <a:off x="1690163" y="4797251"/>
            <a:ext cx="5763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latinLnBrk="0">
              <a:lnSpc>
                <a:spcPct val="120000"/>
              </a:lnSpc>
              <a:spcAft>
                <a:spcPts val="900"/>
              </a:spcAft>
              <a:buClr>
                <a:srgbClr val="000000"/>
              </a:buClr>
              <a:buFont typeface="Arial"/>
              <a:buNone/>
            </a:pPr>
            <a:r>
              <a:rPr lang="fa-IR" sz="1500" b="1" kern="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Nazanin" panose="00000400000000000000" pitchFamily="2" charset="-78"/>
                <a:sym typeface="Arial"/>
              </a:rPr>
              <a:t>هرگونه کپی و فروش محصولات پیگرد قانونی دارد.</a:t>
            </a:r>
            <a:endParaRPr lang="en-US" sz="1050" b="1" kern="0" dirty="0">
              <a:ln w="3175">
                <a:noFill/>
              </a:ln>
              <a:solidFill>
                <a:srgbClr val="595959">
                  <a:lumMod val="95000"/>
                </a:srgb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Nazanin" panose="00000400000000000000" pitchFamily="2" charset="-78"/>
              <a:sym typeface="Arial"/>
            </a:endParaRPr>
          </a:p>
        </p:txBody>
      </p:sp>
      <p:pic>
        <p:nvPicPr>
          <p:cNvPr id="17" name="Picture 16">
            <a:hlinkClick r:id="rId6"/>
            <a:extLst>
              <a:ext uri="{FF2B5EF4-FFF2-40B4-BE49-F238E27FC236}">
                <a16:creationId xmlns:a16="http://schemas.microsoft.com/office/drawing/2014/main" id="{6CCEE56F-0460-4D3D-8D06-3EFCEA155A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97123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rId8"/>
            <a:extLst>
              <a:ext uri="{FF2B5EF4-FFF2-40B4-BE49-F238E27FC236}">
                <a16:creationId xmlns:a16="http://schemas.microsoft.com/office/drawing/2014/main" id="{CF1F6AC6-B637-43D0-AAD5-E41CD42AE86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7978" y="3128153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hlinkClick r:id="rId10"/>
            <a:extLst>
              <a:ext uri="{FF2B5EF4-FFF2-40B4-BE49-F238E27FC236}">
                <a16:creationId xmlns:a16="http://schemas.microsoft.com/office/drawing/2014/main" id="{D27F93DB-CD31-4F0E-9653-5444766564A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hlinkClick r:id="rId12"/>
            <a:extLst>
              <a:ext uri="{FF2B5EF4-FFF2-40B4-BE49-F238E27FC236}">
                <a16:creationId xmlns:a16="http://schemas.microsoft.com/office/drawing/2014/main" id="{3802A6A3-7EB7-4935-A7F7-EF3124F62A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8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1EAA221-B044-43A5-B619-E563A7831F23}"/>
              </a:ext>
            </a:extLst>
          </p:cNvPr>
          <p:cNvSpPr txBox="1"/>
          <p:nvPr userDrawn="1"/>
        </p:nvSpPr>
        <p:spPr>
          <a:xfrm>
            <a:off x="3272673" y="2440905"/>
            <a:ext cx="2598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fa-IR" sz="28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بابت انتخاب این قالب متشکریم</a:t>
            </a:r>
            <a:endParaRPr lang="en-US" sz="2800" kern="1200" dirty="0">
              <a:solidFill>
                <a:prstClr val="white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sp>
        <p:nvSpPr>
          <p:cNvPr id="4" name="TextBox 6">
            <a:hlinkClick r:id="rId2"/>
            <a:extLst>
              <a:ext uri="{FF2B5EF4-FFF2-40B4-BE49-F238E27FC236}">
                <a16:creationId xmlns:a16="http://schemas.microsoft.com/office/drawing/2014/main" id="{0268BD6C-22B3-45E5-B966-CFC691BA104D}"/>
              </a:ext>
            </a:extLst>
          </p:cNvPr>
          <p:cNvSpPr txBox="1"/>
          <p:nvPr userDrawn="1"/>
        </p:nvSpPr>
        <p:spPr>
          <a:xfrm>
            <a:off x="2063397" y="905780"/>
            <a:ext cx="501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fa-IR" sz="80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جیب </a:t>
            </a:r>
            <a:r>
              <a:rPr lang="fa-IR" sz="8000" kern="1200" dirty="0">
                <a:solidFill>
                  <a:srgbClr val="0070C0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استور</a:t>
            </a:r>
            <a:endParaRPr lang="en-US" sz="8000" kern="1200" dirty="0">
              <a:solidFill>
                <a:srgbClr val="0070C0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049D94-29BF-4622-82EB-7C71A2F973B9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2673" y="2229219"/>
            <a:ext cx="2598654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6" name="TextBox 8">
            <a:hlinkClick r:id="rId2"/>
            <a:extLst>
              <a:ext uri="{FF2B5EF4-FFF2-40B4-BE49-F238E27FC236}">
                <a16:creationId xmlns:a16="http://schemas.microsoft.com/office/drawing/2014/main" id="{77DA2779-4E55-40D4-894E-A8862B6E8C78}"/>
              </a:ext>
            </a:extLst>
          </p:cNvPr>
          <p:cNvSpPr txBox="1"/>
          <p:nvPr userDrawn="1"/>
        </p:nvSpPr>
        <p:spPr>
          <a:xfrm>
            <a:off x="3272673" y="3714501"/>
            <a:ext cx="259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prstClr val="white"/>
                </a:solidFill>
                <a:latin typeface="+mn-lt"/>
                <a:ea typeface="MT_Yekan Square Boom" panose="00000400000000000000" pitchFamily="2" charset="-78"/>
                <a:cs typeface="MT_Yekan Square Boom" panose="00000400000000000000" pitchFamily="2" charset="-78"/>
              </a:rPr>
              <a:t>Jeebstore.com</a:t>
            </a:r>
          </a:p>
        </p:txBody>
      </p:sp>
    </p:spTree>
    <p:extLst>
      <p:ext uri="{BB962C8B-B14F-4D97-AF65-F5344CB8AC3E}">
        <p14:creationId xmlns:p14="http://schemas.microsoft.com/office/powerpoint/2010/main" val="333138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habnam" panose="020B0603030804020204" pitchFamily="34" charset="-78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habnam" panose="020B0603030804020204" pitchFamily="34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jpe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70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endCxn id="10" idx="4"/>
          </p:cNvCxnSpPr>
          <p:nvPr/>
        </p:nvCxnSpPr>
        <p:spPr>
          <a:xfrm flipV="1">
            <a:off x="5514800" y="2351981"/>
            <a:ext cx="1073424" cy="175173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4"/>
          </p:cNvCxnSpPr>
          <p:nvPr/>
        </p:nvCxnSpPr>
        <p:spPr>
          <a:xfrm flipH="1" flipV="1">
            <a:off x="5293488" y="2999515"/>
            <a:ext cx="221312" cy="110419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4304257" y="3520505"/>
            <a:ext cx="1156992" cy="58320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136066" y="3862536"/>
            <a:ext cx="2325181" cy="24117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altLang="ko-KR" dirty="0"/>
              <a:t>اینفوگرافیک دانشگاهی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a-IR" altLang="ko-KR" dirty="0"/>
              <a:t>توضیحی کوتاه در این قسمت وارد کنید</a:t>
            </a:r>
            <a:endParaRPr lang="en-US" altLang="ko-KR" dirty="0"/>
          </a:p>
        </p:txBody>
      </p:sp>
      <p:sp>
        <p:nvSpPr>
          <p:cNvPr id="6" name="Oval 5"/>
          <p:cNvSpPr/>
          <p:nvPr/>
        </p:nvSpPr>
        <p:spPr>
          <a:xfrm>
            <a:off x="4788024" y="3430488"/>
            <a:ext cx="1346448" cy="1346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1970" y="3430488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66705" y="2782953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61440" y="2135419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56176" y="1487885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1" name="Parallelogram 15"/>
          <p:cNvSpPr/>
          <p:nvPr/>
        </p:nvSpPr>
        <p:spPr>
          <a:xfrm rot="16200000">
            <a:off x="5188898" y="3808903"/>
            <a:ext cx="544699" cy="5896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16216" y="3575322"/>
            <a:ext cx="2122140" cy="918279"/>
            <a:chOff x="3017859" y="4363106"/>
            <a:chExt cx="1870812" cy="918279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727387"/>
              <a:ext cx="18668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0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0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608" y="3430487"/>
            <a:ext cx="1728192" cy="902890"/>
            <a:chOff x="3017859" y="4363106"/>
            <a:chExt cx="1870812" cy="902890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558110"/>
              <a:ext cx="186681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0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      </a:t>
              </a:r>
              <a:endParaRPr lang="en-US" altLang="ko-KR" sz="1000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858" y="2680163"/>
            <a:ext cx="2736304" cy="733612"/>
            <a:chOff x="3017859" y="4363106"/>
            <a:chExt cx="1870812" cy="733612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42720"/>
              <a:ext cx="18668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0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      </a:t>
              </a:r>
              <a:endParaRPr lang="en-US" altLang="ko-KR" sz="1000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40219" y="2001276"/>
            <a:ext cx="2736304" cy="733613"/>
            <a:chOff x="3017859" y="4363106"/>
            <a:chExt cx="1870812" cy="733613"/>
          </a:xfrm>
        </p:grpSpPr>
        <p:sp>
          <p:nvSpPr>
            <p:cNvPr id="22" name="TextBox 21"/>
            <p:cNvSpPr txBox="1"/>
            <p:nvPr/>
          </p:nvSpPr>
          <p:spPr>
            <a:xfrm>
              <a:off x="3021856" y="4542721"/>
              <a:ext cx="18668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0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      </a:t>
              </a:r>
              <a:endParaRPr lang="en-US" altLang="ko-KR" sz="1000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61581" y="1322390"/>
            <a:ext cx="2736304" cy="733613"/>
            <a:chOff x="3017859" y="4363106"/>
            <a:chExt cx="1870812" cy="733613"/>
          </a:xfrm>
        </p:grpSpPr>
        <p:sp>
          <p:nvSpPr>
            <p:cNvPr id="25" name="TextBox 24"/>
            <p:cNvSpPr txBox="1"/>
            <p:nvPr/>
          </p:nvSpPr>
          <p:spPr>
            <a:xfrm>
              <a:off x="3021856" y="4542721"/>
              <a:ext cx="18668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0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      </a:t>
              </a:r>
              <a:endParaRPr lang="en-US" altLang="ko-KR" sz="1000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7" name="Rectangle 30"/>
          <p:cNvSpPr/>
          <p:nvPr/>
        </p:nvSpPr>
        <p:spPr>
          <a:xfrm>
            <a:off x="6429619" y="176179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29" name="Rectangle 16"/>
          <p:cNvSpPr/>
          <p:nvPr/>
        </p:nvSpPr>
        <p:spPr>
          <a:xfrm rot="2700000">
            <a:off x="3865792" y="29766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30" name="Rectangle 9"/>
          <p:cNvSpPr/>
          <p:nvPr/>
        </p:nvSpPr>
        <p:spPr>
          <a:xfrm>
            <a:off x="2523955" y="3662806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altLang="ko-KR" dirty="0"/>
              <a:t>محل قرار دادن نمودار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a-IR" altLang="ko-KR" dirty="0"/>
              <a:t>در این قسمت توضیحی کوتاه وارد کنید</a:t>
            </a:r>
            <a:endParaRPr lang="en-US" altLang="ko-KR" dirty="0"/>
          </a:p>
        </p:txBody>
      </p:sp>
      <p:sp>
        <p:nvSpPr>
          <p:cNvPr id="21" name="Rectangle 20"/>
          <p:cNvSpPr/>
          <p:nvPr/>
        </p:nvSpPr>
        <p:spPr>
          <a:xfrm>
            <a:off x="539552" y="1601746"/>
            <a:ext cx="368986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4515974"/>
            <a:ext cx="368986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7658" y="1851678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9000</a:t>
            </a:r>
            <a:endParaRPr lang="ko-KR" altLang="en-US" sz="1400" b="1" dirty="0">
              <a:solidFill>
                <a:schemeClr val="accent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7658" y="2290350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6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8000</a:t>
            </a:r>
            <a:endParaRPr lang="ko-KR" altLang="en-US" sz="1400" b="1" dirty="0">
              <a:solidFill>
                <a:schemeClr val="accent6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7658" y="2729022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6000</a:t>
            </a:r>
            <a:endParaRPr lang="ko-KR" altLang="en-US" sz="1400" b="1" dirty="0">
              <a:solidFill>
                <a:schemeClr val="accent3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7658" y="3167694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4000</a:t>
            </a:r>
            <a:endParaRPr lang="ko-KR" altLang="en-US" sz="1400" b="1" dirty="0">
              <a:solidFill>
                <a:schemeClr val="accent4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7658" y="3606366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5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3000</a:t>
            </a:r>
            <a:endParaRPr lang="ko-KR" altLang="en-US" sz="1400" b="1" dirty="0">
              <a:solidFill>
                <a:schemeClr val="accent5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7658" y="4045038"/>
            <a:ext cx="10694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2000</a:t>
            </a:r>
            <a:endParaRPr lang="ko-KR" altLang="en-US" sz="1400" b="1" dirty="0">
              <a:solidFill>
                <a:schemeClr val="accent2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551326476"/>
              </p:ext>
            </p:extLst>
          </p:nvPr>
        </p:nvGraphicFramePr>
        <p:xfrm>
          <a:off x="549778" y="1703543"/>
          <a:ext cx="2887551" cy="27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716016" y="3652608"/>
            <a:ext cx="1414509" cy="755636"/>
            <a:chOff x="803640" y="3362835"/>
            <a:chExt cx="2059657" cy="755636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687584"/>
              <a:ext cx="205965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1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توضیحی کوتاه در این قسمت وارد کنید</a:t>
              </a:r>
              <a:endParaRPr lang="ko-KR" altLang="en-US" sz="1100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اصلی</a:t>
              </a:r>
              <a:endParaRPr lang="ko-KR" altLang="en-US" sz="12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88706" y="3652608"/>
            <a:ext cx="1414509" cy="755636"/>
            <a:chOff x="803640" y="3362835"/>
            <a:chExt cx="2059657" cy="755636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687584"/>
              <a:ext cx="205965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1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توضیحی کوتاه در این قسمت وارد کنید</a:t>
              </a:r>
              <a:endParaRPr lang="ko-KR" altLang="en-US" sz="1100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5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اصلی</a:t>
              </a:r>
              <a:endParaRPr lang="ko-KR" altLang="en-US" sz="1200" b="1" dirty="0">
                <a:solidFill>
                  <a:schemeClr val="accent5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61396" y="3652608"/>
            <a:ext cx="1414509" cy="755636"/>
            <a:chOff x="803640" y="3362835"/>
            <a:chExt cx="2059657" cy="755636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687584"/>
              <a:ext cx="205965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1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توضیحی کوتاه در این قسمت وارد کنید</a:t>
              </a:r>
              <a:endParaRPr lang="ko-KR" altLang="en-US" sz="1100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اصلی</a:t>
              </a:r>
              <a:endParaRPr lang="ko-KR" altLang="en-US" sz="12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40" name="Freeform 39"/>
          <p:cNvSpPr/>
          <p:nvPr/>
        </p:nvSpPr>
        <p:spPr>
          <a:xfrm>
            <a:off x="5202787" y="1648656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41" name="Rectangle 30"/>
          <p:cNvSpPr/>
          <p:nvPr/>
        </p:nvSpPr>
        <p:spPr>
          <a:xfrm>
            <a:off x="8000671" y="165501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42" name="Parallelogram 15"/>
          <p:cNvSpPr/>
          <p:nvPr/>
        </p:nvSpPr>
        <p:spPr>
          <a:xfrm rot="16200000">
            <a:off x="7954824" y="3204820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43" name="Rounded Rectangle 32"/>
          <p:cNvSpPr/>
          <p:nvPr/>
        </p:nvSpPr>
        <p:spPr>
          <a:xfrm>
            <a:off x="6628135" y="1635646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44" name="Rectangle 16"/>
          <p:cNvSpPr/>
          <p:nvPr/>
        </p:nvSpPr>
        <p:spPr>
          <a:xfrm rot="2700000">
            <a:off x="6663000" y="313508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45" name="Rectangle 9"/>
          <p:cNvSpPr/>
          <p:nvPr/>
        </p:nvSpPr>
        <p:spPr>
          <a:xfrm>
            <a:off x="5219386" y="3204899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716016" y="2068432"/>
            <a:ext cx="1414509" cy="755636"/>
            <a:chOff x="803640" y="3362835"/>
            <a:chExt cx="2059657" cy="755636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687584"/>
              <a:ext cx="205965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1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توضیحی کوتاه در این قسمت وارد کنید</a:t>
              </a:r>
              <a:endParaRPr lang="ko-KR" altLang="en-US" sz="1100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اصلی</a:t>
              </a:r>
              <a:endParaRPr lang="ko-KR" altLang="en-US" sz="12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88706" y="2068432"/>
            <a:ext cx="1414509" cy="755636"/>
            <a:chOff x="803640" y="3362835"/>
            <a:chExt cx="2059657" cy="755636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687584"/>
              <a:ext cx="205965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1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توضیحی کوتاه در این قسمت وارد کنید</a:t>
              </a:r>
              <a:endParaRPr lang="ko-KR" altLang="en-US" sz="1100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6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اصلی</a:t>
              </a:r>
              <a:endParaRPr lang="ko-KR" altLang="en-US" sz="1200" b="1" dirty="0">
                <a:solidFill>
                  <a:schemeClr val="accent6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61396" y="2068432"/>
            <a:ext cx="1414509" cy="755636"/>
            <a:chOff x="803640" y="3362835"/>
            <a:chExt cx="2059657" cy="755636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687584"/>
              <a:ext cx="205965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1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توضیحی کوتاه در این قسمت وارد کنید</a:t>
              </a:r>
              <a:endParaRPr lang="ko-KR" altLang="en-US" sz="1100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اصلی</a:t>
              </a:r>
              <a:endParaRPr lang="ko-KR" alt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3097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6">
            <a:extLst>
              <a:ext uri="{FF2B5EF4-FFF2-40B4-BE49-F238E27FC236}">
                <a16:creationId xmlns:a16="http://schemas.microsoft.com/office/drawing/2014/main" id="{7DF65EBD-0761-4E1E-8022-B80CAA6C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177294"/>
              </p:ext>
            </p:extLst>
          </p:nvPr>
        </p:nvGraphicFramePr>
        <p:xfrm>
          <a:off x="2373300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6">
            <a:extLst>
              <a:ext uri="{FF2B5EF4-FFF2-40B4-BE49-F238E27FC236}">
                <a16:creationId xmlns:a16="http://schemas.microsoft.com/office/drawing/2014/main" id="{059C5C8E-76BD-4E85-BED0-B642C1E90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3222"/>
              </p:ext>
            </p:extLst>
          </p:nvPr>
        </p:nvGraphicFramePr>
        <p:xfrm>
          <a:off x="387458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6">
            <a:extLst>
              <a:ext uri="{FF2B5EF4-FFF2-40B4-BE49-F238E27FC236}">
                <a16:creationId xmlns:a16="http://schemas.microsoft.com/office/drawing/2014/main" id="{CFABAC5B-9799-4627-8B6C-36871E5B1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123497"/>
              </p:ext>
            </p:extLst>
          </p:nvPr>
        </p:nvGraphicFramePr>
        <p:xfrm>
          <a:off x="6344984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6">
            <a:extLst>
              <a:ext uri="{FF2B5EF4-FFF2-40B4-BE49-F238E27FC236}">
                <a16:creationId xmlns:a16="http://schemas.microsoft.com/office/drawing/2014/main" id="{52DF57E8-78C7-4286-A04D-70D4C1FC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861182"/>
              </p:ext>
            </p:extLst>
          </p:nvPr>
        </p:nvGraphicFramePr>
        <p:xfrm>
          <a:off x="4359142" y="1356194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b="1" dirty="0"/>
              <a:t>اسلاید چارت و نمودار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در این قسمت توضیحی کوتاه وارد کنید</a:t>
            </a:r>
            <a:endParaRPr lang="en-US" altLang="ko-KR" dirty="0"/>
          </a:p>
        </p:txBody>
      </p:sp>
      <p:sp>
        <p:nvSpPr>
          <p:cNvPr id="8" name="Freeform 7"/>
          <p:cNvSpPr/>
          <p:nvPr/>
        </p:nvSpPr>
        <p:spPr>
          <a:xfrm>
            <a:off x="5051447" y="1582204"/>
            <a:ext cx="379917" cy="3738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" name="Rounded Rectangle 32"/>
          <p:cNvSpPr/>
          <p:nvPr/>
        </p:nvSpPr>
        <p:spPr>
          <a:xfrm>
            <a:off x="7020272" y="1566496"/>
            <a:ext cx="405241" cy="40524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" name="Oval 66"/>
          <p:cNvSpPr/>
          <p:nvPr/>
        </p:nvSpPr>
        <p:spPr>
          <a:xfrm rot="20700000">
            <a:off x="3010145" y="1575361"/>
            <a:ext cx="452394" cy="38751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986443" y="1565613"/>
            <a:ext cx="434794" cy="4070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746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80%</a:t>
            </a:r>
            <a:endParaRPr lang="ko-KR" altLang="en-US" b="1" dirty="0">
              <a:solidFill>
                <a:schemeClr val="accent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67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60%</a:t>
            </a:r>
            <a:endParaRPr lang="ko-KR" altLang="en-US" b="1" dirty="0">
              <a:solidFill>
                <a:schemeClr val="accent2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188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40%</a:t>
            </a:r>
            <a:endParaRPr lang="ko-KR" altLang="en-US" b="1" dirty="0">
              <a:solidFill>
                <a:schemeClr val="accent3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2410" y="2212184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50%</a:t>
            </a:r>
            <a:endParaRPr lang="ko-KR" altLang="en-US" b="1" dirty="0">
              <a:solidFill>
                <a:schemeClr val="accent4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5990" y="3651870"/>
            <a:ext cx="1728192" cy="989618"/>
            <a:chOff x="1062658" y="3986014"/>
            <a:chExt cx="1728192" cy="989618"/>
          </a:xfrm>
        </p:grpSpPr>
        <p:sp>
          <p:nvSpPr>
            <p:cNvPr id="17" name="TextBox 1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2658" y="4329301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</a:t>
              </a:r>
              <a:endParaRPr lang="en-US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8211" y="3651870"/>
            <a:ext cx="1728192" cy="989618"/>
            <a:chOff x="1062658" y="3986014"/>
            <a:chExt cx="1728192" cy="989618"/>
          </a:xfrm>
        </p:grpSpPr>
        <p:sp>
          <p:nvSpPr>
            <p:cNvPr id="20" name="TextBox 1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658" y="4329301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</a:t>
              </a:r>
              <a:endParaRPr lang="en-US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00432" y="3651870"/>
            <a:ext cx="1728192" cy="989618"/>
            <a:chOff x="1062658" y="3986014"/>
            <a:chExt cx="1728192" cy="989618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329301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</a:t>
              </a:r>
              <a:endParaRPr lang="en-US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2654" y="3651870"/>
            <a:ext cx="1728192" cy="989618"/>
            <a:chOff x="1062658" y="3986014"/>
            <a:chExt cx="1728192" cy="989618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329301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</a:t>
              </a:r>
              <a:endParaRPr lang="en-US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63740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b="1" dirty="0"/>
              <a:t>اسلاید اینفوگرافیک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در این قسمت توضیحی کوتاه وارد کنید</a:t>
            </a:r>
            <a:endParaRPr lang="en-US" altLang="ko-KR" dirty="0"/>
          </a:p>
        </p:txBody>
      </p:sp>
      <p:sp>
        <p:nvSpPr>
          <p:cNvPr id="11" name="Hexagon 10"/>
          <p:cNvSpPr/>
          <p:nvPr/>
        </p:nvSpPr>
        <p:spPr>
          <a:xfrm rot="1792415">
            <a:off x="3712712" y="1546733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97B4F"/>
              </a:solidFill>
              <a:latin typeface="Shabnam" panose="020B0603030804020204" pitchFamily="34" charset="-78"/>
            </a:endParaRPr>
          </a:p>
        </p:txBody>
      </p:sp>
      <p:sp>
        <p:nvSpPr>
          <p:cNvPr id="12" name="Hexagon 11"/>
          <p:cNvSpPr/>
          <p:nvPr/>
        </p:nvSpPr>
        <p:spPr>
          <a:xfrm rot="19800000">
            <a:off x="2891501" y="2920057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97B4F"/>
              </a:solidFill>
              <a:latin typeface="Shabnam" panose="020B0603030804020204" pitchFamily="34" charset="-78"/>
            </a:endParaRPr>
          </a:p>
        </p:txBody>
      </p:sp>
      <p:sp>
        <p:nvSpPr>
          <p:cNvPr id="13" name="Hexagon 12"/>
          <p:cNvSpPr/>
          <p:nvPr/>
        </p:nvSpPr>
        <p:spPr>
          <a:xfrm rot="19800000">
            <a:off x="4539228" y="2920059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97B4F"/>
              </a:solidFill>
              <a:latin typeface="Shabnam" panose="020B0603030804020204" pitchFamily="34" charset="-78"/>
            </a:endParaRPr>
          </a:p>
        </p:txBody>
      </p:sp>
      <p:sp>
        <p:nvSpPr>
          <p:cNvPr id="14" name="Hexagon 13"/>
          <p:cNvSpPr/>
          <p:nvPr/>
        </p:nvSpPr>
        <p:spPr>
          <a:xfrm rot="1792415">
            <a:off x="4066801" y="2205825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5" name="Hexagon 14"/>
          <p:cNvSpPr/>
          <p:nvPr/>
        </p:nvSpPr>
        <p:spPr>
          <a:xfrm rot="19800000">
            <a:off x="3245397" y="2866897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6" name="Hexagon 15"/>
          <p:cNvSpPr/>
          <p:nvPr/>
        </p:nvSpPr>
        <p:spPr>
          <a:xfrm rot="19800000">
            <a:off x="4893124" y="2866899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6598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B</a:t>
            </a:r>
            <a:endParaRPr lang="ko-KR" altLang="en-US" sz="3600" b="1" dirty="0">
              <a:solidFill>
                <a:schemeClr val="accent2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0920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C</a:t>
            </a:r>
            <a:endParaRPr lang="ko-KR" altLang="en-US" sz="3600" b="1" dirty="0">
              <a:solidFill>
                <a:schemeClr val="accent4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406" y="2318340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A</a:t>
            </a:r>
            <a:endParaRPr lang="ko-KR" altLang="en-US" sz="3600" b="1" dirty="0">
              <a:solidFill>
                <a:schemeClr val="accent3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5473" y="3229144"/>
            <a:ext cx="2592287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</a:t>
              </a:r>
              <a:endParaRPr lang="ko-KR" altLang="en-US" sz="1200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3229144"/>
            <a:ext cx="2592287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accent4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</a:t>
              </a:r>
              <a:endParaRPr lang="ko-KR" altLang="en-US" sz="1200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44941" y="1848459"/>
            <a:ext cx="2592287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</a:t>
              </a:r>
              <a:endParaRPr lang="ko-KR" altLang="en-US" sz="1200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40330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5543372" y="572274"/>
            <a:ext cx="3205092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sz="2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اسلاید وارد کردن تصویر</a:t>
            </a:r>
            <a:endParaRPr lang="en-US" altLang="ko-KR" sz="2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1742" y="1785711"/>
            <a:ext cx="3168352" cy="2839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lang="ko-KR" altLang="en-US" sz="12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B43466-A28F-4F25-A70C-D6CA5222495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5BE2DBB-0776-4892-8FAD-72E19CC4522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8EFC3D1-BAD3-4342-AFF4-A8D25CED70F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E564DB8-DB43-4AE7-9D95-A8BE50229A7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9EC7DB53-C06F-4922-AB42-D273B8878D9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714E7CA1-0C54-4952-9686-86FF49524C2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0221742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/>
              <a:t>اسلاید اینفوگرافیک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در این قسمت توضیحی کوتاه وارد کنید</a:t>
            </a:r>
            <a:endParaRPr lang="en-US" altLang="ko-KR" dirty="0"/>
          </a:p>
        </p:txBody>
      </p:sp>
      <p:grpSp>
        <p:nvGrpSpPr>
          <p:cNvPr id="16" name="Group 15"/>
          <p:cNvGrpSpPr/>
          <p:nvPr/>
        </p:nvGrpSpPr>
        <p:grpSpPr>
          <a:xfrm>
            <a:off x="822251" y="3087361"/>
            <a:ext cx="1557398" cy="1562157"/>
            <a:chOff x="5868144" y="2916514"/>
            <a:chExt cx="1557398" cy="1562157"/>
          </a:xfrm>
        </p:grpSpPr>
        <p:sp>
          <p:nvSpPr>
            <p:cNvPr id="14" name="TextBox 13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0470" y="3087361"/>
            <a:ext cx="1557398" cy="1562157"/>
            <a:chOff x="5868144" y="2916514"/>
            <a:chExt cx="1557398" cy="1562157"/>
          </a:xfrm>
        </p:grpSpPr>
        <p:sp>
          <p:nvSpPr>
            <p:cNvPr id="18" name="TextBox 17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8689" y="3087361"/>
            <a:ext cx="1557398" cy="1562157"/>
            <a:chOff x="5868144" y="2916514"/>
            <a:chExt cx="1557398" cy="1562157"/>
          </a:xfrm>
        </p:grpSpPr>
        <p:sp>
          <p:nvSpPr>
            <p:cNvPr id="21" name="TextBox 20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26907" y="3087361"/>
            <a:ext cx="1557398" cy="1562157"/>
            <a:chOff x="5868144" y="2916514"/>
            <a:chExt cx="1557398" cy="1562157"/>
          </a:xfrm>
        </p:grpSpPr>
        <p:sp>
          <p:nvSpPr>
            <p:cNvPr id="24" name="TextBox 23"/>
            <p:cNvSpPr txBox="1"/>
            <p:nvPr/>
          </p:nvSpPr>
          <p:spPr>
            <a:xfrm>
              <a:off x="5868144" y="3278342"/>
              <a:ext cx="155739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8144" y="2916514"/>
              <a:ext cx="1557398" cy="307777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0" name="AutoShape 92"/>
          <p:cNvSpPr>
            <a:spLocks noChangeArrowheads="1"/>
          </p:cNvSpPr>
          <p:nvPr/>
        </p:nvSpPr>
        <p:spPr bwMode="auto">
          <a:xfrm flipH="1">
            <a:off x="1234872" y="1914089"/>
            <a:ext cx="779108" cy="779108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" name="AutoShape 92"/>
          <p:cNvSpPr>
            <a:spLocks noChangeArrowheads="1"/>
          </p:cNvSpPr>
          <p:nvPr/>
        </p:nvSpPr>
        <p:spPr bwMode="auto">
          <a:xfrm flipH="1">
            <a:off x="5155658" y="1914089"/>
            <a:ext cx="779108" cy="779108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2" name="AutoShape 92"/>
          <p:cNvSpPr>
            <a:spLocks noChangeArrowheads="1"/>
          </p:cNvSpPr>
          <p:nvPr/>
        </p:nvSpPr>
        <p:spPr bwMode="auto">
          <a:xfrm flipH="1">
            <a:off x="7116052" y="1914089"/>
            <a:ext cx="779108" cy="77919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flipH="1">
            <a:off x="3195265" y="1914089"/>
            <a:ext cx="779108" cy="77919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5330274" y="2117484"/>
            <a:ext cx="414225" cy="3877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35" name="Rectangle 16"/>
          <p:cNvSpPr/>
          <p:nvPr/>
        </p:nvSpPr>
        <p:spPr>
          <a:xfrm rot="2700000">
            <a:off x="7348696" y="2062229"/>
            <a:ext cx="313820" cy="56262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36" name="Pie 24"/>
          <p:cNvSpPr/>
          <p:nvPr/>
        </p:nvSpPr>
        <p:spPr>
          <a:xfrm>
            <a:off x="1390864" y="2095060"/>
            <a:ext cx="467124" cy="46453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37" name="Frame 17"/>
          <p:cNvSpPr/>
          <p:nvPr/>
        </p:nvSpPr>
        <p:spPr>
          <a:xfrm>
            <a:off x="3359323" y="2117484"/>
            <a:ext cx="419689" cy="4196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992861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/>
              <a:t>اسلاید اینفوگرافیک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در این قسمت توضیحی کوتاه وارد کنید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>
            <a:off x="2445668" y="1923677"/>
            <a:ext cx="2586955" cy="2520280"/>
            <a:chOff x="2445668" y="1635646"/>
            <a:chExt cx="2586955" cy="2520280"/>
          </a:xfrm>
        </p:grpSpPr>
        <p:sp>
          <p:nvSpPr>
            <p:cNvPr id="6" name="Block Arc 5"/>
            <p:cNvSpPr/>
            <p:nvPr/>
          </p:nvSpPr>
          <p:spPr>
            <a:xfrm>
              <a:off x="2445668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Shabnam" panose="020B0603030804020204" pitchFamily="34" charset="-78"/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5400000">
              <a:off x="2512343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Shabnam" panose="020B0603030804020204" pitchFamily="34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4192910" y="1995685"/>
            <a:ext cx="2586955" cy="2520280"/>
            <a:chOff x="2445668" y="1635646"/>
            <a:chExt cx="2586955" cy="2520280"/>
          </a:xfrm>
          <a:solidFill>
            <a:schemeClr val="bg1"/>
          </a:solidFill>
        </p:grpSpPr>
        <p:sp>
          <p:nvSpPr>
            <p:cNvPr id="11" name="Block Arc 10"/>
            <p:cNvSpPr/>
            <p:nvPr/>
          </p:nvSpPr>
          <p:spPr>
            <a:xfrm>
              <a:off x="2445668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Shabnam" panose="020B0603030804020204" pitchFamily="34" charset="-78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2512343" y="1635646"/>
              <a:ext cx="2520280" cy="2520280"/>
            </a:xfrm>
            <a:prstGeom prst="blockArc">
              <a:avLst>
                <a:gd name="adj1" fmla="val 10800000"/>
                <a:gd name="adj2" fmla="val 16211919"/>
                <a:gd name="adj3" fmla="val 337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Shabnam" panose="020B0603030804020204" pitchFamily="34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6853" y="2187425"/>
            <a:ext cx="2122140" cy="1056779"/>
            <a:chOff x="3017859" y="4363106"/>
            <a:chExt cx="1870812" cy="1056779"/>
          </a:xfrm>
        </p:grpSpPr>
        <p:sp>
          <p:nvSpPr>
            <p:cNvPr id="14" name="TextBox 13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79712" y="3281163"/>
            <a:ext cx="2122140" cy="1056779"/>
            <a:chOff x="3017859" y="4363106"/>
            <a:chExt cx="1870812" cy="1056779"/>
          </a:xfrm>
        </p:grpSpPr>
        <p:sp>
          <p:nvSpPr>
            <p:cNvPr id="17" name="TextBox 16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972" y="2100559"/>
            <a:ext cx="2122140" cy="1056779"/>
            <a:chOff x="3017859" y="4363106"/>
            <a:chExt cx="1870812" cy="1056779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76256" y="3176388"/>
            <a:ext cx="2122140" cy="1056779"/>
            <a:chOff x="3017859" y="4363106"/>
            <a:chExt cx="1870812" cy="1056779"/>
          </a:xfrm>
        </p:grpSpPr>
        <p:sp>
          <p:nvSpPr>
            <p:cNvPr id="23" name="TextBox 22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r>
                <a:rPr lang="en-US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99792" y="2187425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01</a:t>
            </a:r>
            <a:endParaRPr lang="ko-KR" altLang="en-US" sz="4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2187425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02</a:t>
            </a:r>
            <a:endParaRPr lang="ko-KR" altLang="en-US" sz="4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3526678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0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03</a:t>
            </a:r>
            <a:endParaRPr lang="ko-KR" altLang="en-US" sz="4000" b="1" dirty="0">
              <a:solidFill>
                <a:schemeClr val="accent3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120" y="3505601"/>
            <a:ext cx="8757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0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04</a:t>
            </a:r>
            <a:endParaRPr lang="ko-KR" altLang="en-US" sz="4000" b="1" dirty="0">
              <a:solidFill>
                <a:schemeClr val="accent4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20914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/>
              <a:t>عنوان خود را وارد کنید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r" rtl="1"/>
            <a:r>
              <a:rPr lang="fa-IR" altLang="ko-KR" dirty="0"/>
              <a:t>در این قسمت توضیحی کوتاه وارد کنید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2483768" y="1573618"/>
            <a:ext cx="6120680" cy="1053298"/>
            <a:chOff x="2227884" y="1330362"/>
            <a:chExt cx="2835932" cy="1053298"/>
          </a:xfrm>
        </p:grpSpPr>
        <p:sp>
          <p:nvSpPr>
            <p:cNvPr id="5" name="TextBox 4"/>
            <p:cNvSpPr txBox="1"/>
            <p:nvPr/>
          </p:nvSpPr>
          <p:spPr>
            <a:xfrm>
              <a:off x="2227884" y="1737329"/>
              <a:ext cx="283593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چاپگرها و متون بلکه روزنامه و مجله در است.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عنوان خود را وارد کنید</a:t>
              </a:r>
              <a:endParaRPr lang="ko-KR" altLang="en-US" sz="12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83768" y="2873954"/>
            <a:ext cx="2952327" cy="1884294"/>
            <a:chOff x="2227884" y="1330362"/>
            <a:chExt cx="2835932" cy="1884294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644996"/>
              <a:ext cx="283593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</a:t>
              </a:r>
            </a:p>
            <a:p>
              <a:pPr algn="r" rtl="1"/>
              <a:endParaRPr lang="en-US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عنوان خود را وارد کنید</a:t>
              </a:r>
              <a:endParaRPr lang="ko-KR" altLang="en-US" sz="12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52121" y="2873954"/>
            <a:ext cx="2952327" cy="1884294"/>
            <a:chOff x="2227884" y="1330362"/>
            <a:chExt cx="2835932" cy="1884294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44996"/>
              <a:ext cx="283593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</a:t>
              </a:r>
            </a:p>
            <a:p>
              <a:pPr algn="r" rtl="1"/>
              <a:endParaRPr lang="en-US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عنوان خود را وارد کنید</a:t>
              </a:r>
              <a:endParaRPr lang="ko-KR" altLang="en-US" sz="12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8448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/>
              <a:t>با تشکر از توجه شما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هنوز برایتان سوالی باقیمانده؟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29101" y="329986"/>
            <a:ext cx="9144000" cy="576064"/>
          </a:xfrm>
          <a:prstGeom prst="rect">
            <a:avLst/>
          </a:prstGeom>
        </p:spPr>
        <p:txBody>
          <a:bodyPr/>
          <a:lstStyle/>
          <a:p>
            <a:pPr marL="0" indent="0" algn="ctr" rtl="1">
              <a:buNone/>
            </a:pPr>
            <a:r>
              <a:rPr lang="fa-IR" altLang="ko-KR" b="1" dirty="0">
                <a:latin typeface="Shabnam" panose="020B0603030804020204" pitchFamily="34" charset="-78"/>
                <a:cs typeface="Shabnam" panose="020B0603030804020204" pitchFamily="34" charset="-78"/>
              </a:rPr>
              <a:t>آیکون‌‌های اضافی</a:t>
            </a:r>
            <a:endParaRPr lang="ko-KR" altLang="en-US" b="1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15B45FED-2815-4794-9193-5070C2302A8D}"/>
              </a:ext>
            </a:extLst>
          </p:cNvPr>
          <p:cNvSpPr/>
          <p:nvPr/>
        </p:nvSpPr>
        <p:spPr>
          <a:xfrm>
            <a:off x="2498064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A1A3D8F8-B95D-435E-848E-8C0BB80BCFC8}"/>
              </a:ext>
            </a:extLst>
          </p:cNvPr>
          <p:cNvSpPr/>
          <p:nvPr/>
        </p:nvSpPr>
        <p:spPr>
          <a:xfrm>
            <a:off x="1544192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8650EF3E-41EB-45B3-B440-462B36BC8784}"/>
              </a:ext>
            </a:extLst>
          </p:cNvPr>
          <p:cNvSpPr/>
          <p:nvPr/>
        </p:nvSpPr>
        <p:spPr>
          <a:xfrm>
            <a:off x="2530793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800B4536-394C-4E62-92B7-5713506CDA47}"/>
              </a:ext>
            </a:extLst>
          </p:cNvPr>
          <p:cNvSpPr/>
          <p:nvPr/>
        </p:nvSpPr>
        <p:spPr>
          <a:xfrm rot="18900000">
            <a:off x="6536692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8D51D5CB-05C0-4042-AB3F-CA4AD1A90AF0}"/>
              </a:ext>
            </a:extLst>
          </p:cNvPr>
          <p:cNvSpPr/>
          <p:nvPr/>
        </p:nvSpPr>
        <p:spPr>
          <a:xfrm flipH="1">
            <a:off x="1555548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F3D869A9-8CBD-4259-B18A-734205FED76F}"/>
              </a:ext>
            </a:extLst>
          </p:cNvPr>
          <p:cNvSpPr/>
          <p:nvPr/>
        </p:nvSpPr>
        <p:spPr>
          <a:xfrm>
            <a:off x="4423338" y="2833449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D9022B6B-4D69-4E6D-802F-C1E2FF64D060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1E4799C8-EB23-48CE-B661-B0FC5DE1A2F7}"/>
              </a:ext>
            </a:extLst>
          </p:cNvPr>
          <p:cNvSpPr/>
          <p:nvPr/>
        </p:nvSpPr>
        <p:spPr>
          <a:xfrm>
            <a:off x="3451937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CA376B88-A9E2-49C3-8F5B-0262AD7157BC}"/>
              </a:ext>
            </a:extLst>
          </p:cNvPr>
          <p:cNvSpPr/>
          <p:nvPr/>
        </p:nvSpPr>
        <p:spPr>
          <a:xfrm rot="5400000">
            <a:off x="4370370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069050F6-BFB1-41DA-BCA0-9BC70BD14AD2}"/>
              </a:ext>
            </a:extLst>
          </p:cNvPr>
          <p:cNvSpPr/>
          <p:nvPr/>
        </p:nvSpPr>
        <p:spPr>
          <a:xfrm>
            <a:off x="340267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A312DDC8-9B86-4AAB-A407-2B7D20FCFDD8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F1AF2817-CEE2-4351-A349-2908579780E2}"/>
              </a:ext>
            </a:extLst>
          </p:cNvPr>
          <p:cNvSpPr/>
          <p:nvPr/>
        </p:nvSpPr>
        <p:spPr>
          <a:xfrm rot="16200000">
            <a:off x="5289360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273B351F-5EC2-4FAC-9FAC-7604FE22DC3E}"/>
              </a:ext>
            </a:extLst>
          </p:cNvPr>
          <p:cNvSpPr/>
          <p:nvPr/>
        </p:nvSpPr>
        <p:spPr>
          <a:xfrm>
            <a:off x="6273580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0EB013EC-CA34-4EE7-B6F9-F37906890E64}"/>
              </a:ext>
            </a:extLst>
          </p:cNvPr>
          <p:cNvSpPr/>
          <p:nvPr/>
        </p:nvSpPr>
        <p:spPr>
          <a:xfrm>
            <a:off x="4411168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E6728F0B-E7D5-472B-B9CD-75D4B7114214}"/>
              </a:ext>
            </a:extLst>
          </p:cNvPr>
          <p:cNvSpPr/>
          <p:nvPr/>
        </p:nvSpPr>
        <p:spPr>
          <a:xfrm>
            <a:off x="579348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0972B9DA-16DE-4CFA-88EF-D3E8149CED89}"/>
              </a:ext>
            </a:extLst>
          </p:cNvPr>
          <p:cNvSpPr/>
          <p:nvPr/>
        </p:nvSpPr>
        <p:spPr>
          <a:xfrm rot="16200000">
            <a:off x="5497987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09F3C512-D0F8-450A-B4C3-C8F0469491B8}"/>
              </a:ext>
            </a:extLst>
          </p:cNvPr>
          <p:cNvSpPr/>
          <p:nvPr/>
        </p:nvSpPr>
        <p:spPr>
          <a:xfrm rot="10800000">
            <a:off x="6285388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C4DFB637-EAB8-4753-87FD-5A7300F4F356}"/>
              </a:ext>
            </a:extLst>
          </p:cNvPr>
          <p:cNvSpPr/>
          <p:nvPr/>
        </p:nvSpPr>
        <p:spPr>
          <a:xfrm>
            <a:off x="361791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848426CD-DFDA-490F-B19A-3EF1BE865A40}"/>
              </a:ext>
            </a:extLst>
          </p:cNvPr>
          <p:cNvSpPr/>
          <p:nvPr/>
        </p:nvSpPr>
        <p:spPr>
          <a:xfrm>
            <a:off x="539552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542267C2-DBEA-4F1D-B648-2B238D4418E4}"/>
              </a:ext>
            </a:extLst>
          </p:cNvPr>
          <p:cNvSpPr/>
          <p:nvPr/>
        </p:nvSpPr>
        <p:spPr>
          <a:xfrm>
            <a:off x="5360719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2C567FAA-4E60-4BCE-A233-7F5FA3B21599}"/>
              </a:ext>
            </a:extLst>
          </p:cNvPr>
          <p:cNvSpPr/>
          <p:nvPr/>
        </p:nvSpPr>
        <p:spPr>
          <a:xfrm>
            <a:off x="7303741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55032C93-D661-48DE-9FBD-2B91B134DA54}"/>
              </a:ext>
            </a:extLst>
          </p:cNvPr>
          <p:cNvSpPr/>
          <p:nvPr/>
        </p:nvSpPr>
        <p:spPr>
          <a:xfrm>
            <a:off x="1592017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45139916-C5CC-4441-A303-E5988B511091}"/>
              </a:ext>
            </a:extLst>
          </p:cNvPr>
          <p:cNvSpPr/>
          <p:nvPr/>
        </p:nvSpPr>
        <p:spPr>
          <a:xfrm>
            <a:off x="4504939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97DF54AD-36B7-4BA9-AF60-0CBBBDED8868}"/>
              </a:ext>
            </a:extLst>
          </p:cNvPr>
          <p:cNvSpPr/>
          <p:nvPr/>
        </p:nvSpPr>
        <p:spPr>
          <a:xfrm>
            <a:off x="2624364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37C7239D-3FFC-415F-8A63-B54912841053}"/>
              </a:ext>
            </a:extLst>
          </p:cNvPr>
          <p:cNvSpPr/>
          <p:nvPr/>
        </p:nvSpPr>
        <p:spPr>
          <a:xfrm>
            <a:off x="3630221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1968EBED-B122-4846-9A01-782C0E389D6A}"/>
              </a:ext>
            </a:extLst>
          </p:cNvPr>
          <p:cNvSpPr/>
          <p:nvPr/>
        </p:nvSpPr>
        <p:spPr>
          <a:xfrm>
            <a:off x="229323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88B8FF9C-12BA-44B5-B0A4-887381E20951}"/>
              </a:ext>
            </a:extLst>
          </p:cNvPr>
          <p:cNvSpPr/>
          <p:nvPr/>
        </p:nvSpPr>
        <p:spPr>
          <a:xfrm>
            <a:off x="574483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CB123CBB-F002-483F-8925-D5D022EA821E}"/>
              </a:ext>
            </a:extLst>
          </p:cNvPr>
          <p:cNvSpPr/>
          <p:nvPr/>
        </p:nvSpPr>
        <p:spPr>
          <a:xfrm rot="20700000">
            <a:off x="2630268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1B2D662C-14C0-4439-B764-7E65A692CFA3}"/>
              </a:ext>
            </a:extLst>
          </p:cNvPr>
          <p:cNvSpPr/>
          <p:nvPr/>
        </p:nvSpPr>
        <p:spPr>
          <a:xfrm rot="10800000">
            <a:off x="1447620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59BBE678-D7BE-4673-9F52-75FC291252CC}"/>
              </a:ext>
            </a:extLst>
          </p:cNvPr>
          <p:cNvSpPr/>
          <p:nvPr/>
        </p:nvSpPr>
        <p:spPr>
          <a:xfrm>
            <a:off x="434241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B45B14F1-46BF-4015-8A93-8E9386A1131F}"/>
              </a:ext>
            </a:extLst>
          </p:cNvPr>
          <p:cNvSpPr/>
          <p:nvPr/>
        </p:nvSpPr>
        <p:spPr>
          <a:xfrm>
            <a:off x="7246564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B0027877-2B7E-4123-B4A1-E9AF99DFA49B}"/>
              </a:ext>
            </a:extLst>
          </p:cNvPr>
          <p:cNvSpPr/>
          <p:nvPr/>
        </p:nvSpPr>
        <p:spPr>
          <a:xfrm>
            <a:off x="5313258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B0C97140-0782-4371-9C7E-6F9CE7585476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3C80C6D2-C91F-42DA-9253-2C19EC7A9BE3}"/>
              </a:ext>
            </a:extLst>
          </p:cNvPr>
          <p:cNvSpPr/>
          <p:nvPr/>
        </p:nvSpPr>
        <p:spPr>
          <a:xfrm>
            <a:off x="6279911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7873E542-F149-4028-96B2-653F6B97AD34}"/>
              </a:ext>
            </a:extLst>
          </p:cNvPr>
          <p:cNvSpPr/>
          <p:nvPr/>
        </p:nvSpPr>
        <p:spPr>
          <a:xfrm rot="2700000">
            <a:off x="1645996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B50E1A2B-0381-4046-B549-804FD656B066}"/>
              </a:ext>
            </a:extLst>
          </p:cNvPr>
          <p:cNvSpPr/>
          <p:nvPr/>
        </p:nvSpPr>
        <p:spPr>
          <a:xfrm>
            <a:off x="567518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7A72CB31-F9E7-4F7A-B095-DB93A239A23D}"/>
              </a:ext>
            </a:extLst>
          </p:cNvPr>
          <p:cNvSpPr/>
          <p:nvPr/>
        </p:nvSpPr>
        <p:spPr>
          <a:xfrm rot="2700000">
            <a:off x="3427742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1928D2CA-3BB5-4FBD-882B-C4295FD5F62A}"/>
              </a:ext>
            </a:extLst>
          </p:cNvPr>
          <p:cNvSpPr/>
          <p:nvPr/>
        </p:nvSpPr>
        <p:spPr>
          <a:xfrm>
            <a:off x="550487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606C2B8C-B6BB-4D55-84FC-A9EBD0CCEB32}"/>
              </a:ext>
            </a:extLst>
          </p:cNvPr>
          <p:cNvSpPr/>
          <p:nvPr/>
        </p:nvSpPr>
        <p:spPr>
          <a:xfrm flipH="1">
            <a:off x="7219956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D67265C5-662D-4A84-BDA8-91E5812F8B7B}"/>
              </a:ext>
            </a:extLst>
          </p:cNvPr>
          <p:cNvSpPr/>
          <p:nvPr/>
        </p:nvSpPr>
        <p:spPr>
          <a:xfrm rot="18805991">
            <a:off x="7191445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99E0E845-1760-47EF-8D10-3E2ADE624E77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39F66C56-6878-48F5-BE13-BE2256E040B3}"/>
              </a:ext>
            </a:extLst>
          </p:cNvPr>
          <p:cNvSpPr>
            <a:spLocks noChangeAspect="1"/>
          </p:cNvSpPr>
          <p:nvPr/>
        </p:nvSpPr>
        <p:spPr>
          <a:xfrm>
            <a:off x="631723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6A18F41B-F693-4944-B12F-8C93DD4C0B9A}"/>
              </a:ext>
            </a:extLst>
          </p:cNvPr>
          <p:cNvSpPr>
            <a:spLocks noChangeAspect="1"/>
          </p:cNvSpPr>
          <p:nvPr/>
        </p:nvSpPr>
        <p:spPr>
          <a:xfrm>
            <a:off x="533266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AD2DD706-30F6-46C1-89BD-0905145AE7EC}"/>
              </a:ext>
            </a:extLst>
          </p:cNvPr>
          <p:cNvSpPr>
            <a:spLocks noChangeAspect="1"/>
          </p:cNvSpPr>
          <p:nvPr/>
        </p:nvSpPr>
        <p:spPr>
          <a:xfrm>
            <a:off x="730180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6CB50F47-CED5-4E3C-8BA0-D3DFA2CEC348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fa-IR" altLang="ko-KR" dirty="0">
                <a:ea typeface="맑은 고딕" pitchFamily="50" charset="-127"/>
              </a:rPr>
              <a:t>قالب پاورپوینت ساده برای ارائه دانشگاهی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a-IR" altLang="ko-KR" dirty="0"/>
              <a:t>جیب استور مرجع دانلود قالب پاورپوینت رایگان و حرفه‌ای در ایران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671752" y="156363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JEEBSTORE.COM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F1DD969-9503-4BEE-93EF-6B37A9FF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5C8D4A0-1210-414E-B3EB-0262DABE72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120330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E87A945C-F35B-43B0-8D94-364538536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123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42CF0FEA-4EDF-4F82-9D28-75CEE34EA9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978" y="3128153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19713A55-EBC0-4598-80BD-51666C83B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12"/>
            <a:extLst>
              <a:ext uri="{FF2B5EF4-FFF2-40B4-BE49-F238E27FC236}">
                <a16:creationId xmlns:a16="http://schemas.microsoft.com/office/drawing/2014/main" id="{478B4B3B-886A-4F2A-87CD-4274BAE63A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2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fa-I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habnam" panose="020B0603030804020204" pitchFamily="34" charset="-78"/>
                <a:ea typeface="맑은 고딕" pitchFamily="50" charset="-127"/>
                <a:cs typeface="Shabnam" panose="020B0603030804020204" pitchFamily="34" charset="-78"/>
              </a:rPr>
              <a:t>فهرست مطالب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Shabnam" panose="020B0603030804020204" pitchFamily="34" charset="-78"/>
              <a:ea typeface="맑은 고딕" pitchFamily="50" charset="-127"/>
              <a:cs typeface="Shabnam" panose="020B0603030804020204" pitchFamily="34" charset="-78"/>
            </a:endParaRPr>
          </a:p>
        </p:txBody>
      </p:sp>
      <p:grpSp>
        <p:nvGrpSpPr>
          <p:cNvPr id="84" name="Group 83"/>
          <p:cNvGrpSpPr/>
          <p:nvPr/>
        </p:nvGrpSpPr>
        <p:grpSpPr>
          <a:xfrm flipH="1">
            <a:off x="3872332" y="1078632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Shabnam" panose="020B0603030804020204" pitchFamily="34" charset="-7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defRPr/>
                </a:pPr>
                <a:r>
                  <a:rPr lang="fa-IR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لورم ایپسوم متن ساختگی 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توضیحی کوتاه در این قسمت وارد کنید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a-IR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 flipH="1">
            <a:off x="4127968" y="1866620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Shabnam" panose="020B0603030804020204" pitchFamily="34" charset="-78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defRPr/>
                </a:pPr>
                <a:r>
                  <a:rPr lang="fa-IR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لورم ایپسوم متن ساختگی 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توضیحی کوتاه در این قسمت وارد کنید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a-IR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 flipH="1">
            <a:off x="4401862" y="2592762"/>
            <a:ext cx="4428135" cy="705130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Shabnam" panose="020B0603030804020204" pitchFamily="34" charset="-78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defRPr/>
                </a:pPr>
                <a:r>
                  <a:rPr lang="fa-IR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لورم ایپسوم متن ساختگی 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توضیحی کوتاه در این قسمت وارد کنید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a-IR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 flipH="1">
            <a:off x="4137097" y="3349827"/>
            <a:ext cx="4428135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Shabnam" panose="020B0603030804020204" pitchFamily="34" charset="-78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1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defRPr/>
                </a:pPr>
                <a:r>
                  <a:rPr lang="fa-IR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لورم ایپسوم متن ساختگی </a:t>
                </a:r>
              </a:p>
            </p:txBody>
          </p:sp>
          <p:sp>
            <p:nvSpPr>
              <p:cNvPr id="11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توضیحی کوتاه در این قسمت وارد کنید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a-IR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 flipH="1">
            <a:off x="3872332" y="4106892"/>
            <a:ext cx="4428135" cy="705130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Shabnam" panose="020B0603030804020204" pitchFamily="34" charset="-78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572000" y="1123951"/>
              <a:ext cx="3024336" cy="508174"/>
              <a:chOff x="2175371" y="1753439"/>
              <a:chExt cx="5040560" cy="508174"/>
            </a:xfrm>
          </p:grpSpPr>
          <p:sp>
            <p:nvSpPr>
              <p:cNvPr id="121" name="TextBox 10"/>
              <p:cNvSpPr txBox="1"/>
              <p:nvPr/>
            </p:nvSpPr>
            <p:spPr bwMode="auto">
              <a:xfrm>
                <a:off x="2175371" y="1753439"/>
                <a:ext cx="5040560" cy="3077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defRPr/>
                </a:pPr>
                <a:r>
                  <a:rPr lang="fa-IR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لورم ایپسوم متن ساختگی </a:t>
                </a:r>
              </a:p>
            </p:txBody>
          </p:sp>
          <p:sp>
            <p:nvSpPr>
              <p:cNvPr id="122" name="TextBox 12"/>
              <p:cNvSpPr txBox="1"/>
              <p:nvPr/>
            </p:nvSpPr>
            <p:spPr bwMode="auto">
              <a:xfrm>
                <a:off x="2175371" y="1984614"/>
                <a:ext cx="5040560" cy="276999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توضیحی کوتاه در این قسمت وارد کنید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Shabnam" panose="020B0603030804020204" pitchFamily="34" charset="-78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a-IR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8520" y="3723878"/>
            <a:ext cx="4176464" cy="576064"/>
          </a:xfrm>
        </p:spPr>
        <p:txBody>
          <a:bodyPr/>
          <a:lstStyle/>
          <a:p>
            <a:pPr algn="r" rtl="1"/>
            <a:r>
              <a:rPr lang="fa-IR" altLang="ko-KR" dirty="0"/>
              <a:t>عنوان خود را وارد کنید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52536" y="4371950"/>
            <a:ext cx="4176464" cy="288032"/>
          </a:xfrm>
        </p:spPr>
        <p:txBody>
          <a:bodyPr/>
          <a:lstStyle/>
          <a:p>
            <a:pPr lvl="0" algn="r" rtl="1"/>
            <a:r>
              <a:rPr lang="fa-IR" altLang="ko-KR" dirty="0"/>
              <a:t>لورم ایپسوم متن ساختگی با تولید سادگی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/>
              <a:t>عنوان خود را وارد کنید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r" rtl="1"/>
            <a:r>
              <a:rPr lang="fa-IR" altLang="ko-KR" dirty="0"/>
              <a:t>در این قسمت متنی کوتاه وارد کنید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>
          <a:xfrm>
            <a:off x="3601991" y="1809158"/>
            <a:ext cx="792088" cy="72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8134" y="1809158"/>
            <a:ext cx="792088" cy="72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4277" y="1809158"/>
            <a:ext cx="792088" cy="726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0414" y="1809158"/>
            <a:ext cx="792088" cy="72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1991" y="3393334"/>
            <a:ext cx="792088" cy="72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8134" y="3393334"/>
            <a:ext cx="792088" cy="726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4277" y="3393334"/>
            <a:ext cx="792088" cy="72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0414" y="3393334"/>
            <a:ext cx="792088" cy="72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397616" y="1991770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3" name="Rectangle 30"/>
          <p:cNvSpPr/>
          <p:nvPr/>
        </p:nvSpPr>
        <p:spPr>
          <a:xfrm>
            <a:off x="3825382" y="2000010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4" name="Pie 24"/>
          <p:cNvSpPr/>
          <p:nvPr/>
        </p:nvSpPr>
        <p:spPr>
          <a:xfrm>
            <a:off x="5089550" y="1968664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15" name="Oval 7"/>
          <p:cNvSpPr/>
          <p:nvPr/>
        </p:nvSpPr>
        <p:spPr>
          <a:xfrm>
            <a:off x="3794998" y="3553297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6" name="Rectangle 16"/>
          <p:cNvSpPr/>
          <p:nvPr/>
        </p:nvSpPr>
        <p:spPr>
          <a:xfrm rot="2700000">
            <a:off x="7752518" y="1917329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6431564" y="3603537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5119855" y="3622431"/>
            <a:ext cx="348643" cy="26780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7714370" y="3582809"/>
            <a:ext cx="344177" cy="347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8589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8589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4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4730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3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0871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2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7012" y="419134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4730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2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0871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3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7012" y="2612682"/>
            <a:ext cx="13388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4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تیتر را وارد کنید</a:t>
            </a:r>
            <a:endParaRPr lang="ko-KR" altLang="en-US" sz="1200" b="1" dirty="0">
              <a:solidFill>
                <a:schemeClr val="accent4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/>
              <a:t>عنوان خود را وارد کنید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در این قسمت متنی کوتاه وارد کنید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>
            <a:off x="683568" y="3416953"/>
            <a:ext cx="2412000" cy="1329895"/>
            <a:chOff x="3779911" y="3327770"/>
            <a:chExt cx="1608001" cy="1329895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عنوان</a:t>
              </a:r>
              <a:endParaRPr lang="en-US" sz="14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66000" y="3416953"/>
            <a:ext cx="2412000" cy="1329895"/>
            <a:chOff x="3779911" y="3327770"/>
            <a:chExt cx="1608001" cy="1329895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عنوان</a:t>
              </a:r>
              <a:endParaRPr lang="en-US" sz="14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48432" y="3416953"/>
            <a:ext cx="2412000" cy="1329895"/>
            <a:chOff x="3779911" y="3327770"/>
            <a:chExt cx="1608001" cy="1329895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en-US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عنوان</a:t>
              </a:r>
              <a:endParaRPr lang="en-US" sz="14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11" y="4011334"/>
              <a:ext cx="16080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CF4D57D-398D-47F9-8224-2486C5AB92F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868EB92E-EB76-4738-94A6-5B66BB3FCEB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B1B46159-2DFE-4319-9161-5EE983D96E1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25257870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95536" y="2747838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/>
              <a:t>اینفوگرافیک تایم لاین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در این قسمت متنی کوتاه وارد کنید</a:t>
            </a:r>
            <a:endParaRPr lang="en-US" altLang="ko-KR" dirty="0"/>
          </a:p>
        </p:txBody>
      </p:sp>
      <p:sp>
        <p:nvSpPr>
          <p:cNvPr id="4" name="직사각형 1"/>
          <p:cNvSpPr/>
          <p:nvPr/>
        </p:nvSpPr>
        <p:spPr>
          <a:xfrm>
            <a:off x="779302" y="2531838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1392</a:t>
            </a:r>
            <a:endParaRPr lang="ko-KR" altLang="en-US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46880" y="2531838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1396</a:t>
            </a:r>
            <a:endParaRPr lang="ko-KR" altLang="en-US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914458" y="2531838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1400</a:t>
            </a:r>
            <a:endParaRPr lang="ko-KR" altLang="en-US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482036" y="2531838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1401</a:t>
            </a:r>
            <a:endParaRPr lang="ko-KR" altLang="en-US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7049613" y="2531838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1402</a:t>
            </a:r>
            <a:endParaRPr lang="ko-KR" altLang="en-US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14324" y="3107902"/>
            <a:ext cx="1402807" cy="1464981"/>
            <a:chOff x="714324" y="3107902"/>
            <a:chExt cx="1402807" cy="1464981"/>
          </a:xfrm>
        </p:grpSpPr>
        <p:sp>
          <p:nvSpPr>
            <p:cNvPr id="13" name="TextBox 12"/>
            <p:cNvSpPr txBox="1"/>
            <p:nvPr/>
          </p:nvSpPr>
          <p:spPr>
            <a:xfrm>
              <a:off x="71432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ko-KR" altLang="en-US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32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82334" y="3107902"/>
            <a:ext cx="1402807" cy="1464981"/>
            <a:chOff x="2282334" y="3107902"/>
            <a:chExt cx="1402807" cy="1464981"/>
          </a:xfrm>
        </p:grpSpPr>
        <p:sp>
          <p:nvSpPr>
            <p:cNvPr id="16" name="TextBox 15"/>
            <p:cNvSpPr txBox="1"/>
            <p:nvPr/>
          </p:nvSpPr>
          <p:spPr>
            <a:xfrm>
              <a:off x="228233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ko-KR" altLang="en-US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233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0344" y="3107902"/>
            <a:ext cx="1402807" cy="1464981"/>
            <a:chOff x="3850344" y="3107902"/>
            <a:chExt cx="1402807" cy="1464981"/>
          </a:xfrm>
        </p:grpSpPr>
        <p:sp>
          <p:nvSpPr>
            <p:cNvPr id="19" name="TextBox 18"/>
            <p:cNvSpPr txBox="1"/>
            <p:nvPr/>
          </p:nvSpPr>
          <p:spPr>
            <a:xfrm>
              <a:off x="385034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ko-KR" altLang="en-US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034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18354" y="3107902"/>
            <a:ext cx="1402807" cy="1464981"/>
            <a:chOff x="5418354" y="3107902"/>
            <a:chExt cx="1402807" cy="1464981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ko-KR" altLang="en-US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835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86364" y="3107902"/>
            <a:ext cx="1402807" cy="1464981"/>
            <a:chOff x="6986364" y="3107902"/>
            <a:chExt cx="1402807" cy="1464981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ko-KR" altLang="en-US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8636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تیتر را وارد کنید</a:t>
              </a:r>
              <a:endParaRPr lang="ko-KR" altLang="en-US" sz="12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7" name="Oval 21"/>
          <p:cNvSpPr>
            <a:spLocks noChangeAspect="1"/>
          </p:cNvSpPr>
          <p:nvPr/>
        </p:nvSpPr>
        <p:spPr>
          <a:xfrm>
            <a:off x="4380515" y="1814275"/>
            <a:ext cx="389135" cy="39238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5924915" y="1835338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29" name="Donut 24"/>
          <p:cNvSpPr/>
          <p:nvPr/>
        </p:nvSpPr>
        <p:spPr>
          <a:xfrm>
            <a:off x="7462958" y="1776633"/>
            <a:ext cx="449617" cy="4532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Shabnam" panose="020B0603030804020204" pitchFamily="34" charset="-78"/>
            </a:endParaRPr>
          </a:p>
        </p:txBody>
      </p:sp>
      <p:sp>
        <p:nvSpPr>
          <p:cNvPr id="30" name="Rounded Rectangle 27"/>
          <p:cNvSpPr/>
          <p:nvPr/>
        </p:nvSpPr>
        <p:spPr>
          <a:xfrm>
            <a:off x="2799360" y="1854608"/>
            <a:ext cx="425890" cy="3271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31" name="Rounded Rectangle 7"/>
          <p:cNvSpPr/>
          <p:nvPr/>
        </p:nvSpPr>
        <p:spPr>
          <a:xfrm>
            <a:off x="1187358" y="1821099"/>
            <a:ext cx="456737" cy="3941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54411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/>
              <a:t>عنوان خود را وارد کنید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/>
              <a:t>لورم ایپسوم متن ساختگی با تولید سادگی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B315AC-D14C-40A8-889B-B852CDBA26B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1439509"/>
            <a:ext cx="9144000" cy="226448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11796"/>
            <a:ext cx="9144000" cy="191990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latin typeface="Shabnam" panose="020B0603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4638" y="1881916"/>
            <a:ext cx="5626940" cy="295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توضیحی در این قسمت وارد کنید</a:t>
            </a:r>
            <a:endParaRPr lang="en-US" altLang="ko-KR" sz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1744638" y="2177037"/>
            <a:ext cx="5626940" cy="53591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10000"/>
              </a:lnSpc>
              <a:buNone/>
            </a:pPr>
            <a:r>
              <a:rPr lang="fa-IR" sz="2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خود را وارد کنید</a:t>
            </a:r>
            <a:endParaRPr lang="en-US" altLang="ko-KR" sz="28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4695" y="2796257"/>
            <a:ext cx="56268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</p:spTree>
    <p:extLst>
      <p:ext uri="{BB962C8B-B14F-4D97-AF65-F5344CB8AC3E}">
        <p14:creationId xmlns:p14="http://schemas.microsoft.com/office/powerpoint/2010/main" val="230317941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1201</Words>
  <Application>Microsoft Office PowerPoint</Application>
  <PresentationFormat>On-screen Show (16:9)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Shabnam</vt:lpstr>
      <vt:lpstr>Arial Black</vt:lpstr>
      <vt:lpstr>Lalezar</vt:lpstr>
      <vt:lpstr>Arial</vt:lpstr>
      <vt:lpstr>맑은 고딕</vt:lpstr>
      <vt:lpstr>MT_Yekan Square Boom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</cp:lastModifiedBy>
  <cp:revision>91</cp:revision>
  <dcterms:created xsi:type="dcterms:W3CDTF">2016-12-05T23:26:54Z</dcterms:created>
  <dcterms:modified xsi:type="dcterms:W3CDTF">2023-06-03T14:47:45Z</dcterms:modified>
</cp:coreProperties>
</file>